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00CD-8CEA-F515-8912-81805EFA4F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7C11DD-5F9A-1E3B-31C7-A9D9CE2A25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41FA0-158C-3E2A-CA95-C0E149943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3BAF6-CFD9-4631-8151-27442855D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BB993-312E-4013-C426-5F8F4071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505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6445E-6E4B-8D45-3537-F709181B4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64B33-DE50-65D4-A06A-D38D54C51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E9478-F5B9-4392-A47E-C66CDF9E7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6724D-ABA2-124B-F73A-42AC3C51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CC18F-4EEE-CC4C-5A44-1CF441EF8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278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29EE9-15CD-7BD4-FE4D-F8EFB33F2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DA6F1-C5CD-8081-AB4C-DC1BDEA6E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79BF-F371-C834-3BDB-2A626C5F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740A7-D63C-9573-F242-653D519C9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C71F7-DBA3-3A0C-1FCD-3A31E9F6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681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EDA55-603D-2223-F9E6-40FB7FD19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E8781-E591-43F8-EF8B-EE0D6635CC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6CA9D-D3F6-305F-4405-142BB138C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45B66-3525-1EF2-3166-08CE4FBD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15054-BC7C-7766-A8E7-5FF1E30A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23CB8-EB74-7413-365A-F0A2DF8F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02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0254B-25D1-D7A1-970B-15EDD1316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7FC13-E411-066D-24F1-4AFA487CE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EE556-5322-0B35-F963-92A5B08E8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63B527-40CE-A2A9-48BA-DC7EE21846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A608FC-45A2-8A29-C184-3334B043F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DB46F-10FD-7831-164C-8707AAED6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FC04F-C231-02C0-B0B9-FF7FB74D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64E6E-0649-3CFB-60CA-660A9D29B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2353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D4F48-0F48-2CF0-FC40-928FC977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018C41-B7A3-007D-B2DA-733FC8050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06DB1B-EC5E-A31C-E460-8EFC49990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41B3D-D802-CF93-90ED-8FAA1983E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11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ACEB3C-640B-2325-AFBE-F74E23CC0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185884-54A8-C850-59C1-7583BE9B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641DA-0895-65C8-2431-574D6D307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19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012BE-EACC-AB6D-4FF5-2C7732FA7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A3571-FDC8-D23E-2D06-BDEBA5449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4A50B-183F-D970-3B0B-D03B39660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815BF4-4875-555A-684B-4DBF9D47F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8479F-0728-5599-D810-E416A6F9B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819DD-73AC-1A5F-C84A-C4BEEE45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898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85FA1-3289-771A-3E57-7FF6F6F7C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A25149-AF26-971D-4117-14C436804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D716C-B3EA-274C-1928-A5BBEAFC0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D94DA-A05F-1CB5-C9FB-7B66D1CF6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8D86FD-FF2A-EDC8-E6BF-484189B4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337BFC-CB53-5605-B3CF-AD569ADB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990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D5AE-4859-03B2-623D-E44EBECF5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20A9E4-00C7-8DB8-CDF8-EE184C7815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BA6B9-CABE-35B2-7BB7-A9F747CA2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3D5D5-146F-1339-F8CA-B2BFB17C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9F91-9C34-1592-23E8-261E8B9E6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21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00A1E1-1A69-A492-7413-3F3C3F41D6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AC23A-0177-BF85-EE2B-C80A1A009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6ED08-8E6A-CBDB-1FDF-7D2289283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381D3-98D1-BC63-232E-9DE540690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4EDA2-CBA1-BAFC-8B85-C80CCF27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341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9F6D74-D4DB-F718-14EF-40CC7EF29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F15AF-C4C3-63A7-19B9-06ACB7BB0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9A91-A320-9239-17F3-660D7E0BC8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98BC4-0118-1DF6-4ED5-C17182B8A7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5A3DC-AA0E-C96E-A661-0C9FC265CF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83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9CEFFB2-EC2C-2A3B-F1F1-0F7884AF5E82}"/>
              </a:ext>
            </a:extLst>
          </p:cNvPr>
          <p:cNvGrpSpPr/>
          <p:nvPr/>
        </p:nvGrpSpPr>
        <p:grpSpPr>
          <a:xfrm>
            <a:off x="1131072" y="3123470"/>
            <a:ext cx="3064329" cy="1192199"/>
            <a:chOff x="1297340" y="2135847"/>
            <a:chExt cx="3323073" cy="1292865"/>
          </a:xfrm>
          <a:solidFill>
            <a:srgbClr val="00B0F0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41A1BF5-4643-2B69-1C21-F08DC51F9012}"/>
                </a:ext>
              </a:extLst>
            </p:cNvPr>
            <p:cNvSpPr/>
            <p:nvPr/>
          </p:nvSpPr>
          <p:spPr>
            <a:xfrm>
              <a:off x="3413795" y="2146203"/>
              <a:ext cx="776094" cy="1063578"/>
            </a:xfrm>
            <a:custGeom>
              <a:avLst/>
              <a:gdLst>
                <a:gd name="connsiteX0" fmla="*/ 41629 w 776094"/>
                <a:gd name="connsiteY0" fmla="*/ 903769 h 1063578"/>
                <a:gd name="connsiteX1" fmla="*/ 14155 w 776094"/>
                <a:gd name="connsiteY1" fmla="*/ 895713 h 1063578"/>
                <a:gd name="connsiteX2" fmla="*/ 1065 w 776094"/>
                <a:gd name="connsiteY2" fmla="*/ 873274 h 1063578"/>
                <a:gd name="connsiteX3" fmla="*/ 1928 w 776094"/>
                <a:gd name="connsiteY3" fmla="*/ 844649 h 1063578"/>
                <a:gd name="connsiteX4" fmla="*/ 4517 w 776094"/>
                <a:gd name="connsiteY4" fmla="*/ 835443 h 1063578"/>
                <a:gd name="connsiteX5" fmla="*/ 252791 w 776094"/>
                <a:gd name="connsiteY5" fmla="*/ 903769 h 1063578"/>
                <a:gd name="connsiteX6" fmla="*/ 41629 w 776094"/>
                <a:gd name="connsiteY6" fmla="*/ 903769 h 1063578"/>
                <a:gd name="connsiteX7" fmla="*/ 41629 w 776094"/>
                <a:gd name="connsiteY7" fmla="*/ 903769 h 1063578"/>
                <a:gd name="connsiteX8" fmla="*/ 110818 w 776094"/>
                <a:gd name="connsiteY8" fmla="*/ 651899 h 1063578"/>
                <a:gd name="connsiteX9" fmla="*/ 482653 w 776094"/>
                <a:gd name="connsiteY9" fmla="*/ 25316 h 1063578"/>
                <a:gd name="connsiteX10" fmla="*/ 502216 w 776094"/>
                <a:gd name="connsiteY10" fmla="*/ 4028 h 1063578"/>
                <a:gd name="connsiteX11" fmla="*/ 526957 w 776094"/>
                <a:gd name="connsiteY11" fmla="*/ 0 h 1063578"/>
                <a:gd name="connsiteX12" fmla="*/ 744592 w 776094"/>
                <a:gd name="connsiteY12" fmla="*/ 719 h 1063578"/>
                <a:gd name="connsiteX13" fmla="*/ 765306 w 776094"/>
                <a:gd name="connsiteY13" fmla="*/ 5466 h 1063578"/>
                <a:gd name="connsiteX14" fmla="*/ 774943 w 776094"/>
                <a:gd name="connsiteY14" fmla="*/ 21433 h 1063578"/>
                <a:gd name="connsiteX15" fmla="*/ 776094 w 776094"/>
                <a:gd name="connsiteY15" fmla="*/ 35817 h 1063578"/>
                <a:gd name="connsiteX16" fmla="*/ 769333 w 776094"/>
                <a:gd name="connsiteY16" fmla="*/ 614643 h 1063578"/>
                <a:gd name="connsiteX17" fmla="*/ 512285 w 776094"/>
                <a:gd name="connsiteY17" fmla="*/ 654200 h 1063578"/>
                <a:gd name="connsiteX18" fmla="*/ 514874 w 776094"/>
                <a:gd name="connsiteY18" fmla="*/ 416715 h 1063578"/>
                <a:gd name="connsiteX19" fmla="*/ 374195 w 776094"/>
                <a:gd name="connsiteY19" fmla="*/ 659954 h 1063578"/>
                <a:gd name="connsiteX20" fmla="*/ 427849 w 776094"/>
                <a:gd name="connsiteY20" fmla="*/ 659954 h 1063578"/>
                <a:gd name="connsiteX21" fmla="*/ 110818 w 776094"/>
                <a:gd name="connsiteY21" fmla="*/ 651899 h 1063578"/>
                <a:gd name="connsiteX22" fmla="*/ 110818 w 776094"/>
                <a:gd name="connsiteY22" fmla="*/ 651899 h 1063578"/>
                <a:gd name="connsiteX23" fmla="*/ 765450 w 776094"/>
                <a:gd name="connsiteY23" fmla="*/ 908659 h 1063578"/>
                <a:gd name="connsiteX24" fmla="*/ 764731 w 776094"/>
                <a:gd name="connsiteY24" fmla="*/ 1039701 h 1063578"/>
                <a:gd name="connsiteX25" fmla="*/ 759696 w 776094"/>
                <a:gd name="connsiteY25" fmla="*/ 1057106 h 1063578"/>
                <a:gd name="connsiteX26" fmla="*/ 741859 w 776094"/>
                <a:gd name="connsiteY26" fmla="*/ 1063579 h 1063578"/>
                <a:gd name="connsiteX27" fmla="*/ 529978 w 776094"/>
                <a:gd name="connsiteY27" fmla="*/ 1063579 h 1063578"/>
                <a:gd name="connsiteX28" fmla="*/ 504374 w 776094"/>
                <a:gd name="connsiteY28" fmla="*/ 1050201 h 1063578"/>
                <a:gd name="connsiteX29" fmla="*/ 503654 w 776094"/>
                <a:gd name="connsiteY29" fmla="*/ 1043297 h 1063578"/>
                <a:gd name="connsiteX30" fmla="*/ 504086 w 776094"/>
                <a:gd name="connsiteY30" fmla="*/ 1038262 h 1063578"/>
                <a:gd name="connsiteX31" fmla="*/ 505237 w 776094"/>
                <a:gd name="connsiteY31" fmla="*/ 934551 h 1063578"/>
                <a:gd name="connsiteX32" fmla="*/ 574569 w 776094"/>
                <a:gd name="connsiteY32" fmla="*/ 933688 h 1063578"/>
                <a:gd name="connsiteX33" fmla="*/ 765450 w 776094"/>
                <a:gd name="connsiteY33" fmla="*/ 908659 h 1063578"/>
                <a:gd name="connsiteX34" fmla="*/ 765450 w 776094"/>
                <a:gd name="connsiteY34" fmla="*/ 908659 h 106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76094" h="1063578">
                  <a:moveTo>
                    <a:pt x="41629" y="903769"/>
                  </a:moveTo>
                  <a:cubicBezTo>
                    <a:pt x="30122" y="903769"/>
                    <a:pt x="21059" y="901180"/>
                    <a:pt x="14155" y="895713"/>
                  </a:cubicBezTo>
                  <a:cubicBezTo>
                    <a:pt x="7250" y="890247"/>
                    <a:pt x="2935" y="882768"/>
                    <a:pt x="1065" y="873274"/>
                  </a:cubicBezTo>
                  <a:cubicBezTo>
                    <a:pt x="-661" y="864931"/>
                    <a:pt x="-230" y="855150"/>
                    <a:pt x="1928" y="844649"/>
                  </a:cubicBezTo>
                  <a:cubicBezTo>
                    <a:pt x="2647" y="841628"/>
                    <a:pt x="3511" y="838464"/>
                    <a:pt x="4517" y="835443"/>
                  </a:cubicBezTo>
                  <a:cubicBezTo>
                    <a:pt x="88234" y="862917"/>
                    <a:pt x="170944" y="886507"/>
                    <a:pt x="252791" y="903769"/>
                  </a:cubicBezTo>
                  <a:lnTo>
                    <a:pt x="41629" y="903769"/>
                  </a:lnTo>
                  <a:lnTo>
                    <a:pt x="41629" y="903769"/>
                  </a:lnTo>
                  <a:close/>
                  <a:moveTo>
                    <a:pt x="110818" y="651899"/>
                  </a:moveTo>
                  <a:lnTo>
                    <a:pt x="482653" y="25316"/>
                  </a:lnTo>
                  <a:cubicBezTo>
                    <a:pt x="489846" y="13809"/>
                    <a:pt x="496319" y="6761"/>
                    <a:pt x="502216" y="4028"/>
                  </a:cubicBezTo>
                  <a:cubicBezTo>
                    <a:pt x="508114" y="1151"/>
                    <a:pt x="516457" y="0"/>
                    <a:pt x="526957" y="0"/>
                  </a:cubicBezTo>
                  <a:lnTo>
                    <a:pt x="744592" y="719"/>
                  </a:lnTo>
                  <a:cubicBezTo>
                    <a:pt x="753655" y="719"/>
                    <a:pt x="760415" y="2445"/>
                    <a:pt x="765306" y="5466"/>
                  </a:cubicBezTo>
                  <a:cubicBezTo>
                    <a:pt x="770197" y="8774"/>
                    <a:pt x="773505" y="14097"/>
                    <a:pt x="774943" y="21433"/>
                  </a:cubicBezTo>
                  <a:cubicBezTo>
                    <a:pt x="775519" y="24022"/>
                    <a:pt x="775663" y="28625"/>
                    <a:pt x="776094" y="35817"/>
                  </a:cubicBezTo>
                  <a:lnTo>
                    <a:pt x="769333" y="614643"/>
                  </a:lnTo>
                  <a:cubicBezTo>
                    <a:pt x="689069" y="632480"/>
                    <a:pt x="603338" y="646145"/>
                    <a:pt x="512285" y="654200"/>
                  </a:cubicBezTo>
                  <a:lnTo>
                    <a:pt x="514874" y="416715"/>
                  </a:lnTo>
                  <a:lnTo>
                    <a:pt x="374195" y="659954"/>
                  </a:lnTo>
                  <a:lnTo>
                    <a:pt x="427849" y="659954"/>
                  </a:lnTo>
                  <a:cubicBezTo>
                    <a:pt x="328453" y="664557"/>
                    <a:pt x="222584" y="662543"/>
                    <a:pt x="110818" y="651899"/>
                  </a:cubicBezTo>
                  <a:lnTo>
                    <a:pt x="110818" y="651899"/>
                  </a:lnTo>
                  <a:close/>
                  <a:moveTo>
                    <a:pt x="765450" y="908659"/>
                  </a:moveTo>
                  <a:lnTo>
                    <a:pt x="764731" y="1039701"/>
                  </a:lnTo>
                  <a:cubicBezTo>
                    <a:pt x="764011" y="1047037"/>
                    <a:pt x="762429" y="1053078"/>
                    <a:pt x="759696" y="1057106"/>
                  </a:cubicBezTo>
                  <a:cubicBezTo>
                    <a:pt x="756675" y="1061421"/>
                    <a:pt x="750778" y="1063579"/>
                    <a:pt x="741859" y="1063579"/>
                  </a:cubicBezTo>
                  <a:lnTo>
                    <a:pt x="529978" y="1063579"/>
                  </a:lnTo>
                  <a:cubicBezTo>
                    <a:pt x="514730" y="1063579"/>
                    <a:pt x="506100" y="1058976"/>
                    <a:pt x="504374" y="1050201"/>
                  </a:cubicBezTo>
                  <a:cubicBezTo>
                    <a:pt x="503798" y="1047612"/>
                    <a:pt x="503654" y="1045455"/>
                    <a:pt x="503654" y="1043297"/>
                  </a:cubicBezTo>
                  <a:cubicBezTo>
                    <a:pt x="503798" y="1041427"/>
                    <a:pt x="503942" y="1039701"/>
                    <a:pt x="504086" y="1038262"/>
                  </a:cubicBezTo>
                  <a:lnTo>
                    <a:pt x="505237" y="934551"/>
                  </a:lnTo>
                  <a:cubicBezTo>
                    <a:pt x="528396" y="934983"/>
                    <a:pt x="551554" y="934839"/>
                    <a:pt x="574569" y="933688"/>
                  </a:cubicBezTo>
                  <a:cubicBezTo>
                    <a:pt x="640737" y="930380"/>
                    <a:pt x="704316" y="921749"/>
                    <a:pt x="765450" y="908659"/>
                  </a:cubicBezTo>
                  <a:lnTo>
                    <a:pt x="765450" y="908659"/>
                  </a:lnTo>
                  <a:close/>
                </a:path>
              </a:pathLst>
            </a:custGeom>
            <a:grpFill/>
            <a:ln w="14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491B6C7-EA72-40FF-8DED-C7781235ADCC}"/>
                </a:ext>
              </a:extLst>
            </p:cNvPr>
            <p:cNvSpPr/>
            <p:nvPr/>
          </p:nvSpPr>
          <p:spPr>
            <a:xfrm>
              <a:off x="1297340" y="2135847"/>
              <a:ext cx="2331128" cy="1081415"/>
            </a:xfrm>
            <a:custGeom>
              <a:avLst/>
              <a:gdLst>
                <a:gd name="connsiteX0" fmla="*/ 1980294 w 2331128"/>
                <a:gd name="connsiteY0" fmla="*/ 833717 h 1081415"/>
                <a:gd name="connsiteX1" fmla="*/ 2041140 w 2331128"/>
                <a:gd name="connsiteY1" fmla="*/ 833717 h 1081415"/>
                <a:gd name="connsiteX2" fmla="*/ 2064443 w 2331128"/>
                <a:gd name="connsiteY2" fmla="*/ 841628 h 1081415"/>
                <a:gd name="connsiteX3" fmla="*/ 2175490 w 2331128"/>
                <a:gd name="connsiteY3" fmla="*/ 1030207 h 1081415"/>
                <a:gd name="connsiteX4" fmla="*/ 2165709 w 2331128"/>
                <a:gd name="connsiteY4" fmla="*/ 1054948 h 1081415"/>
                <a:gd name="connsiteX5" fmla="*/ 2142406 w 2331128"/>
                <a:gd name="connsiteY5" fmla="*/ 1066168 h 1081415"/>
                <a:gd name="connsiteX6" fmla="*/ 1648160 w 2331128"/>
                <a:gd name="connsiteY6" fmla="*/ 1066168 h 1081415"/>
                <a:gd name="connsiteX7" fmla="*/ 1623418 w 2331128"/>
                <a:gd name="connsiteY7" fmla="*/ 1055380 h 1081415"/>
                <a:gd name="connsiteX8" fmla="*/ 1612199 w 2331128"/>
                <a:gd name="connsiteY8" fmla="*/ 1030207 h 1081415"/>
                <a:gd name="connsiteX9" fmla="*/ 1612199 w 2331128"/>
                <a:gd name="connsiteY9" fmla="*/ 925201 h 1081415"/>
                <a:gd name="connsiteX10" fmla="*/ 1613781 w 2331128"/>
                <a:gd name="connsiteY10" fmla="*/ 913694 h 1081415"/>
                <a:gd name="connsiteX11" fmla="*/ 1603856 w 2331128"/>
                <a:gd name="connsiteY11" fmla="*/ 923763 h 1081415"/>
                <a:gd name="connsiteX12" fmla="*/ 1495110 w 2331128"/>
                <a:gd name="connsiteY12" fmla="*/ 1008199 h 1081415"/>
                <a:gd name="connsiteX13" fmla="*/ 1366226 w 2331128"/>
                <a:gd name="connsiteY13" fmla="*/ 1062284 h 1081415"/>
                <a:gd name="connsiteX14" fmla="*/ 1222814 w 2331128"/>
                <a:gd name="connsiteY14" fmla="*/ 1081415 h 1081415"/>
                <a:gd name="connsiteX15" fmla="*/ 1079834 w 2331128"/>
                <a:gd name="connsiteY15" fmla="*/ 1062284 h 1081415"/>
                <a:gd name="connsiteX16" fmla="*/ 950950 w 2331128"/>
                <a:gd name="connsiteY16" fmla="*/ 1008199 h 1081415"/>
                <a:gd name="connsiteX17" fmla="*/ 842060 w 2331128"/>
                <a:gd name="connsiteY17" fmla="*/ 923763 h 1081415"/>
                <a:gd name="connsiteX18" fmla="*/ 758056 w 2331128"/>
                <a:gd name="connsiteY18" fmla="*/ 815449 h 1081415"/>
                <a:gd name="connsiteX19" fmla="*/ 703827 w 2331128"/>
                <a:gd name="connsiteY19" fmla="*/ 687572 h 1081415"/>
                <a:gd name="connsiteX20" fmla="*/ 689298 w 2331128"/>
                <a:gd name="connsiteY20" fmla="*/ 617520 h 1081415"/>
                <a:gd name="connsiteX21" fmla="*/ 689298 w 2331128"/>
                <a:gd name="connsiteY21" fmla="*/ 615219 h 1081415"/>
                <a:gd name="connsiteX22" fmla="*/ 688867 w 2331128"/>
                <a:gd name="connsiteY22" fmla="*/ 614356 h 1081415"/>
                <a:gd name="connsiteX23" fmla="*/ 688867 w 2331128"/>
                <a:gd name="connsiteY23" fmla="*/ 611047 h 1081415"/>
                <a:gd name="connsiteX24" fmla="*/ 688435 w 2331128"/>
                <a:gd name="connsiteY24" fmla="*/ 610616 h 1081415"/>
                <a:gd name="connsiteX25" fmla="*/ 688435 w 2331128"/>
                <a:gd name="connsiteY25" fmla="*/ 607307 h 1081415"/>
                <a:gd name="connsiteX26" fmla="*/ 688004 w 2331128"/>
                <a:gd name="connsiteY26" fmla="*/ 606444 h 1081415"/>
                <a:gd name="connsiteX27" fmla="*/ 688004 w 2331128"/>
                <a:gd name="connsiteY27" fmla="*/ 603136 h 1081415"/>
                <a:gd name="connsiteX28" fmla="*/ 687572 w 2331128"/>
                <a:gd name="connsiteY28" fmla="*/ 601697 h 1081415"/>
                <a:gd name="connsiteX29" fmla="*/ 687572 w 2331128"/>
                <a:gd name="connsiteY29" fmla="*/ 598389 h 1081415"/>
                <a:gd name="connsiteX30" fmla="*/ 687141 w 2331128"/>
                <a:gd name="connsiteY30" fmla="*/ 597526 h 1081415"/>
                <a:gd name="connsiteX31" fmla="*/ 687141 w 2331128"/>
                <a:gd name="connsiteY31" fmla="*/ 592348 h 1081415"/>
                <a:gd name="connsiteX32" fmla="*/ 686709 w 2331128"/>
                <a:gd name="connsiteY32" fmla="*/ 591484 h 1081415"/>
                <a:gd name="connsiteX33" fmla="*/ 686709 w 2331128"/>
                <a:gd name="connsiteY33" fmla="*/ 587313 h 1081415"/>
                <a:gd name="connsiteX34" fmla="*/ 686278 w 2331128"/>
                <a:gd name="connsiteY34" fmla="*/ 585875 h 1081415"/>
                <a:gd name="connsiteX35" fmla="*/ 686278 w 2331128"/>
                <a:gd name="connsiteY35" fmla="*/ 580265 h 1081415"/>
                <a:gd name="connsiteX36" fmla="*/ 685846 w 2331128"/>
                <a:gd name="connsiteY36" fmla="*/ 578826 h 1081415"/>
                <a:gd name="connsiteX37" fmla="*/ 685846 w 2331128"/>
                <a:gd name="connsiteY37" fmla="*/ 571778 h 1081415"/>
                <a:gd name="connsiteX38" fmla="*/ 685415 w 2331128"/>
                <a:gd name="connsiteY38" fmla="*/ 570915 h 1081415"/>
                <a:gd name="connsiteX39" fmla="*/ 685415 w 2331128"/>
                <a:gd name="connsiteY39" fmla="*/ 559264 h 1081415"/>
                <a:gd name="connsiteX40" fmla="*/ 684983 w 2331128"/>
                <a:gd name="connsiteY40" fmla="*/ 558400 h 1081415"/>
                <a:gd name="connsiteX41" fmla="*/ 684983 w 2331128"/>
                <a:gd name="connsiteY41" fmla="*/ 545167 h 1081415"/>
                <a:gd name="connsiteX42" fmla="*/ 671462 w 2331128"/>
                <a:gd name="connsiteY42" fmla="*/ 560702 h 1081415"/>
                <a:gd name="connsiteX43" fmla="*/ 429229 w 2331128"/>
                <a:gd name="connsiteY43" fmla="*/ 833717 h 1081415"/>
                <a:gd name="connsiteX44" fmla="*/ 745829 w 2331128"/>
                <a:gd name="connsiteY44" fmla="*/ 833717 h 1081415"/>
                <a:gd name="connsiteX45" fmla="*/ 769132 w 2331128"/>
                <a:gd name="connsiteY45" fmla="*/ 841628 h 1081415"/>
                <a:gd name="connsiteX46" fmla="*/ 778050 w 2331128"/>
                <a:gd name="connsiteY46" fmla="*/ 865506 h 1081415"/>
                <a:gd name="connsiteX47" fmla="*/ 778050 w 2331128"/>
                <a:gd name="connsiteY47" fmla="*/ 1030207 h 1081415"/>
                <a:gd name="connsiteX48" fmla="*/ 768700 w 2331128"/>
                <a:gd name="connsiteY48" fmla="*/ 1054948 h 1081415"/>
                <a:gd name="connsiteX49" fmla="*/ 744966 w 2331128"/>
                <a:gd name="connsiteY49" fmla="*/ 1066168 h 1081415"/>
                <a:gd name="connsiteX50" fmla="*/ 97094 w 2331128"/>
                <a:gd name="connsiteY50" fmla="*/ 1066168 h 1081415"/>
                <a:gd name="connsiteX51" fmla="*/ 72353 w 2331128"/>
                <a:gd name="connsiteY51" fmla="*/ 1055380 h 1081415"/>
                <a:gd name="connsiteX52" fmla="*/ 61134 w 2331128"/>
                <a:gd name="connsiteY52" fmla="*/ 1030207 h 1081415"/>
                <a:gd name="connsiteX53" fmla="*/ 61134 w 2331128"/>
                <a:gd name="connsiteY53" fmla="*/ 925201 h 1081415"/>
                <a:gd name="connsiteX54" fmla="*/ 65305 w 2331128"/>
                <a:gd name="connsiteY54" fmla="*/ 906502 h 1081415"/>
                <a:gd name="connsiteX55" fmla="*/ 419304 w 2331128"/>
                <a:gd name="connsiteY55" fmla="*/ 484033 h 1081415"/>
                <a:gd name="connsiteX56" fmla="*/ 692031 w 2331128"/>
                <a:gd name="connsiteY56" fmla="*/ 453251 h 1081415"/>
                <a:gd name="connsiteX57" fmla="*/ 696347 w 2331128"/>
                <a:gd name="connsiteY57" fmla="*/ 430811 h 1081415"/>
                <a:gd name="connsiteX58" fmla="*/ 0 w 2331128"/>
                <a:gd name="connsiteY58" fmla="*/ 675058 h 1081415"/>
                <a:gd name="connsiteX59" fmla="*/ 442607 w 2331128"/>
                <a:gd name="connsiteY59" fmla="*/ 456559 h 1081415"/>
                <a:gd name="connsiteX60" fmla="*/ 492808 w 2331128"/>
                <a:gd name="connsiteY60" fmla="*/ 396433 h 1081415"/>
                <a:gd name="connsiteX61" fmla="*/ 517118 w 2331128"/>
                <a:gd name="connsiteY61" fmla="*/ 359033 h 1081415"/>
                <a:gd name="connsiteX62" fmla="*/ 521864 w 2331128"/>
                <a:gd name="connsiteY62" fmla="*/ 324511 h 1081415"/>
                <a:gd name="connsiteX63" fmla="*/ 512946 w 2331128"/>
                <a:gd name="connsiteY63" fmla="*/ 282509 h 1081415"/>
                <a:gd name="connsiteX64" fmla="*/ 488637 w 2331128"/>
                <a:gd name="connsiteY64" fmla="*/ 251726 h 1081415"/>
                <a:gd name="connsiteX65" fmla="*/ 455409 w 2331128"/>
                <a:gd name="connsiteY65" fmla="*/ 233026 h 1081415"/>
                <a:gd name="connsiteX66" fmla="*/ 418585 w 2331128"/>
                <a:gd name="connsiteY66" fmla="*/ 226985 h 1081415"/>
                <a:gd name="connsiteX67" fmla="*/ 378884 w 2331128"/>
                <a:gd name="connsiteY67" fmla="*/ 235328 h 1081415"/>
                <a:gd name="connsiteX68" fmla="*/ 345656 w 2331128"/>
                <a:gd name="connsiteY68" fmla="*/ 258199 h 1081415"/>
                <a:gd name="connsiteX69" fmla="*/ 323216 w 2331128"/>
                <a:gd name="connsiteY69" fmla="*/ 291283 h 1081415"/>
                <a:gd name="connsiteX70" fmla="*/ 314874 w 2331128"/>
                <a:gd name="connsiteY70" fmla="*/ 329545 h 1081415"/>
                <a:gd name="connsiteX71" fmla="*/ 314874 w 2331128"/>
                <a:gd name="connsiteY71" fmla="*/ 368239 h 1081415"/>
                <a:gd name="connsiteX72" fmla="*/ 305524 w 2331128"/>
                <a:gd name="connsiteY72" fmla="*/ 390679 h 1081415"/>
                <a:gd name="connsiteX73" fmla="*/ 279344 w 2331128"/>
                <a:gd name="connsiteY73" fmla="*/ 401899 h 1081415"/>
                <a:gd name="connsiteX74" fmla="*/ 99108 w 2331128"/>
                <a:gd name="connsiteY74" fmla="*/ 401899 h 1081415"/>
                <a:gd name="connsiteX75" fmla="*/ 74799 w 2331128"/>
                <a:gd name="connsiteY75" fmla="*/ 392549 h 1081415"/>
                <a:gd name="connsiteX76" fmla="*/ 68326 w 2331128"/>
                <a:gd name="connsiteY76" fmla="*/ 372411 h 1081415"/>
                <a:gd name="connsiteX77" fmla="*/ 68326 w 2331128"/>
                <a:gd name="connsiteY77" fmla="*/ 336018 h 1081415"/>
                <a:gd name="connsiteX78" fmla="*/ 95944 w 2331128"/>
                <a:gd name="connsiteY78" fmla="*/ 200230 h 1081415"/>
                <a:gd name="connsiteX79" fmla="*/ 170598 w 2331128"/>
                <a:gd name="connsiteY79" fmla="*/ 93786 h 1081415"/>
                <a:gd name="connsiteX80" fmla="*/ 280351 w 2331128"/>
                <a:gd name="connsiteY80" fmla="*/ 24741 h 1081415"/>
                <a:gd name="connsiteX81" fmla="*/ 413838 w 2331128"/>
                <a:gd name="connsiteY81" fmla="*/ 0 h 1081415"/>
                <a:gd name="connsiteX82" fmla="*/ 553078 w 2331128"/>
                <a:gd name="connsiteY82" fmla="*/ 22871 h 1081415"/>
                <a:gd name="connsiteX83" fmla="*/ 669304 w 2331128"/>
                <a:gd name="connsiteY83" fmla="*/ 87745 h 1081415"/>
                <a:gd name="connsiteX84" fmla="*/ 761795 w 2331128"/>
                <a:gd name="connsiteY84" fmla="*/ 211018 h 1081415"/>
                <a:gd name="connsiteX85" fmla="*/ 699224 w 2331128"/>
                <a:gd name="connsiteY85" fmla="*/ 418585 h 1081415"/>
                <a:gd name="connsiteX86" fmla="*/ 699655 w 2331128"/>
                <a:gd name="connsiteY86" fmla="*/ 418153 h 1081415"/>
                <a:gd name="connsiteX87" fmla="*/ 699655 w 2331128"/>
                <a:gd name="connsiteY87" fmla="*/ 416283 h 1081415"/>
                <a:gd name="connsiteX88" fmla="*/ 700087 w 2331128"/>
                <a:gd name="connsiteY88" fmla="*/ 416283 h 1081415"/>
                <a:gd name="connsiteX89" fmla="*/ 700087 w 2331128"/>
                <a:gd name="connsiteY89" fmla="*/ 414413 h 1081415"/>
                <a:gd name="connsiteX90" fmla="*/ 700518 w 2331128"/>
                <a:gd name="connsiteY90" fmla="*/ 414413 h 1081415"/>
                <a:gd name="connsiteX91" fmla="*/ 700518 w 2331128"/>
                <a:gd name="connsiteY91" fmla="*/ 412543 h 1081415"/>
                <a:gd name="connsiteX92" fmla="*/ 700950 w 2331128"/>
                <a:gd name="connsiteY92" fmla="*/ 412543 h 1081415"/>
                <a:gd name="connsiteX93" fmla="*/ 700950 w 2331128"/>
                <a:gd name="connsiteY93" fmla="*/ 411105 h 1081415"/>
                <a:gd name="connsiteX94" fmla="*/ 701381 w 2331128"/>
                <a:gd name="connsiteY94" fmla="*/ 410673 h 1081415"/>
                <a:gd name="connsiteX95" fmla="*/ 701381 w 2331128"/>
                <a:gd name="connsiteY95" fmla="*/ 409235 h 1081415"/>
                <a:gd name="connsiteX96" fmla="*/ 701813 w 2331128"/>
                <a:gd name="connsiteY96" fmla="*/ 408803 h 1081415"/>
                <a:gd name="connsiteX97" fmla="*/ 701813 w 2331128"/>
                <a:gd name="connsiteY97" fmla="*/ 407365 h 1081415"/>
                <a:gd name="connsiteX98" fmla="*/ 702244 w 2331128"/>
                <a:gd name="connsiteY98" fmla="*/ 406933 h 1081415"/>
                <a:gd name="connsiteX99" fmla="*/ 702244 w 2331128"/>
                <a:gd name="connsiteY99" fmla="*/ 405495 h 1081415"/>
                <a:gd name="connsiteX100" fmla="*/ 702676 w 2331128"/>
                <a:gd name="connsiteY100" fmla="*/ 405063 h 1081415"/>
                <a:gd name="connsiteX101" fmla="*/ 702676 w 2331128"/>
                <a:gd name="connsiteY101" fmla="*/ 403625 h 1081415"/>
                <a:gd name="connsiteX102" fmla="*/ 703107 w 2331128"/>
                <a:gd name="connsiteY102" fmla="*/ 403193 h 1081415"/>
                <a:gd name="connsiteX103" fmla="*/ 703107 w 2331128"/>
                <a:gd name="connsiteY103" fmla="*/ 402330 h 1081415"/>
                <a:gd name="connsiteX104" fmla="*/ 703539 w 2331128"/>
                <a:gd name="connsiteY104" fmla="*/ 401899 h 1081415"/>
                <a:gd name="connsiteX105" fmla="*/ 703539 w 2331128"/>
                <a:gd name="connsiteY105" fmla="*/ 401467 h 1081415"/>
                <a:gd name="connsiteX106" fmla="*/ 757768 w 2331128"/>
                <a:gd name="connsiteY106" fmla="*/ 272583 h 1081415"/>
                <a:gd name="connsiteX107" fmla="*/ 841773 w 2331128"/>
                <a:gd name="connsiteY107" fmla="*/ 163406 h 1081415"/>
                <a:gd name="connsiteX108" fmla="*/ 845944 w 2331128"/>
                <a:gd name="connsiteY108" fmla="*/ 159235 h 1081415"/>
                <a:gd name="connsiteX109" fmla="*/ 846376 w 2331128"/>
                <a:gd name="connsiteY109" fmla="*/ 158803 h 1081415"/>
                <a:gd name="connsiteX110" fmla="*/ 846376 w 2331128"/>
                <a:gd name="connsiteY110" fmla="*/ 158803 h 1081415"/>
                <a:gd name="connsiteX111" fmla="*/ 950518 w 2331128"/>
                <a:gd name="connsiteY111" fmla="*/ 79402 h 1081415"/>
                <a:gd name="connsiteX112" fmla="*/ 1079402 w 2331128"/>
                <a:gd name="connsiteY112" fmla="*/ 24741 h 1081415"/>
                <a:gd name="connsiteX113" fmla="*/ 1222670 w 2331128"/>
                <a:gd name="connsiteY113" fmla="*/ 5610 h 1081415"/>
                <a:gd name="connsiteX114" fmla="*/ 1366082 w 2331128"/>
                <a:gd name="connsiteY114" fmla="*/ 24741 h 1081415"/>
                <a:gd name="connsiteX115" fmla="*/ 1494966 w 2331128"/>
                <a:gd name="connsiteY115" fmla="*/ 79402 h 1081415"/>
                <a:gd name="connsiteX116" fmla="*/ 1603712 w 2331128"/>
                <a:gd name="connsiteY116" fmla="*/ 163406 h 1081415"/>
                <a:gd name="connsiteX117" fmla="*/ 1687285 w 2331128"/>
                <a:gd name="connsiteY117" fmla="*/ 272583 h 1081415"/>
                <a:gd name="connsiteX118" fmla="*/ 1741945 w 2331128"/>
                <a:gd name="connsiteY118" fmla="*/ 401467 h 1081415"/>
                <a:gd name="connsiteX119" fmla="*/ 1761077 w 2331128"/>
                <a:gd name="connsiteY119" fmla="*/ 544304 h 1081415"/>
                <a:gd name="connsiteX120" fmla="*/ 1760214 w 2331128"/>
                <a:gd name="connsiteY120" fmla="*/ 573360 h 1081415"/>
                <a:gd name="connsiteX121" fmla="*/ 1873850 w 2331128"/>
                <a:gd name="connsiteY121" fmla="*/ 599396 h 1081415"/>
                <a:gd name="connsiteX122" fmla="*/ 2044161 w 2331128"/>
                <a:gd name="connsiteY122" fmla="*/ 396289 h 1081415"/>
                <a:gd name="connsiteX123" fmla="*/ 2067895 w 2331128"/>
                <a:gd name="connsiteY123" fmla="*/ 358890 h 1081415"/>
                <a:gd name="connsiteX124" fmla="*/ 2073073 w 2331128"/>
                <a:gd name="connsiteY124" fmla="*/ 324367 h 1081415"/>
                <a:gd name="connsiteX125" fmla="*/ 2063723 w 2331128"/>
                <a:gd name="connsiteY125" fmla="*/ 282365 h 1081415"/>
                <a:gd name="connsiteX126" fmla="*/ 2039845 w 2331128"/>
                <a:gd name="connsiteY126" fmla="*/ 251582 h 1081415"/>
                <a:gd name="connsiteX127" fmla="*/ 2006618 w 2331128"/>
                <a:gd name="connsiteY127" fmla="*/ 232883 h 1081415"/>
                <a:gd name="connsiteX128" fmla="*/ 1969218 w 2331128"/>
                <a:gd name="connsiteY128" fmla="*/ 226841 h 1081415"/>
                <a:gd name="connsiteX129" fmla="*/ 1929517 w 2331128"/>
                <a:gd name="connsiteY129" fmla="*/ 235184 h 1081415"/>
                <a:gd name="connsiteX130" fmla="*/ 1896290 w 2331128"/>
                <a:gd name="connsiteY130" fmla="*/ 258055 h 1081415"/>
                <a:gd name="connsiteX131" fmla="*/ 1873850 w 2331128"/>
                <a:gd name="connsiteY131" fmla="*/ 291139 h 1081415"/>
                <a:gd name="connsiteX132" fmla="*/ 1865507 w 2331128"/>
                <a:gd name="connsiteY132" fmla="*/ 329402 h 1081415"/>
                <a:gd name="connsiteX133" fmla="*/ 1865507 w 2331128"/>
                <a:gd name="connsiteY133" fmla="*/ 368239 h 1081415"/>
                <a:gd name="connsiteX134" fmla="*/ 1856589 w 2331128"/>
                <a:gd name="connsiteY134" fmla="*/ 390679 h 1081415"/>
                <a:gd name="connsiteX135" fmla="*/ 1830409 w 2331128"/>
                <a:gd name="connsiteY135" fmla="*/ 401899 h 1081415"/>
                <a:gd name="connsiteX136" fmla="*/ 1774310 w 2331128"/>
                <a:gd name="connsiteY136" fmla="*/ 401899 h 1081415"/>
                <a:gd name="connsiteX137" fmla="*/ 1770570 w 2331128"/>
                <a:gd name="connsiteY137" fmla="*/ 388809 h 1081415"/>
                <a:gd name="connsiteX138" fmla="*/ 1716341 w 2331128"/>
                <a:gd name="connsiteY138" fmla="*/ 259925 h 1081415"/>
                <a:gd name="connsiteX139" fmla="*/ 1657509 w 2331128"/>
                <a:gd name="connsiteY139" fmla="*/ 177791 h 1081415"/>
                <a:gd name="connsiteX140" fmla="*/ 1721088 w 2331128"/>
                <a:gd name="connsiteY140" fmla="*/ 93786 h 1081415"/>
                <a:gd name="connsiteX141" fmla="*/ 1830841 w 2331128"/>
                <a:gd name="connsiteY141" fmla="*/ 24741 h 1081415"/>
                <a:gd name="connsiteX142" fmla="*/ 1965335 w 2331128"/>
                <a:gd name="connsiteY142" fmla="*/ 0 h 1081415"/>
                <a:gd name="connsiteX143" fmla="*/ 2104000 w 2331128"/>
                <a:gd name="connsiteY143" fmla="*/ 22871 h 1081415"/>
                <a:gd name="connsiteX144" fmla="*/ 2220801 w 2331128"/>
                <a:gd name="connsiteY144" fmla="*/ 87745 h 1081415"/>
                <a:gd name="connsiteX145" fmla="*/ 2301209 w 2331128"/>
                <a:gd name="connsiteY145" fmla="*/ 189010 h 1081415"/>
                <a:gd name="connsiteX146" fmla="*/ 2331129 w 2331128"/>
                <a:gd name="connsiteY146" fmla="*/ 322066 h 1081415"/>
                <a:gd name="connsiteX147" fmla="*/ 2321779 w 2331128"/>
                <a:gd name="connsiteY147" fmla="*/ 393412 h 1081415"/>
                <a:gd name="connsiteX148" fmla="*/ 2297469 w 2331128"/>
                <a:gd name="connsiteY148" fmla="*/ 456415 h 1081415"/>
                <a:gd name="connsiteX149" fmla="*/ 2262947 w 2331128"/>
                <a:gd name="connsiteY149" fmla="*/ 511939 h 1081415"/>
                <a:gd name="connsiteX150" fmla="*/ 2222239 w 2331128"/>
                <a:gd name="connsiteY150" fmla="*/ 560414 h 1081415"/>
                <a:gd name="connsiteX151" fmla="*/ 1980294 w 2331128"/>
                <a:gd name="connsiteY151" fmla="*/ 833717 h 1081415"/>
                <a:gd name="connsiteX152" fmla="*/ 1980294 w 2331128"/>
                <a:gd name="connsiteY152" fmla="*/ 833717 h 1081415"/>
                <a:gd name="connsiteX153" fmla="*/ 1672901 w 2331128"/>
                <a:gd name="connsiteY153" fmla="*/ 839039 h 1081415"/>
                <a:gd name="connsiteX154" fmla="*/ 1855294 w 2331128"/>
                <a:gd name="connsiteY154" fmla="*/ 621548 h 1081415"/>
                <a:gd name="connsiteX155" fmla="*/ 1364212 w 2331128"/>
                <a:gd name="connsiteY155" fmla="*/ 503596 h 1081415"/>
                <a:gd name="connsiteX156" fmla="*/ 970225 w 2331128"/>
                <a:gd name="connsiteY156" fmla="*/ 437140 h 1081415"/>
                <a:gd name="connsiteX157" fmla="*/ 959724 w 2331128"/>
                <a:gd name="connsiteY157" fmla="*/ 470944 h 1081415"/>
                <a:gd name="connsiteX158" fmla="*/ 959724 w 2331128"/>
                <a:gd name="connsiteY158" fmla="*/ 470944 h 1081415"/>
                <a:gd name="connsiteX159" fmla="*/ 959293 w 2331128"/>
                <a:gd name="connsiteY159" fmla="*/ 471807 h 1081415"/>
                <a:gd name="connsiteX160" fmla="*/ 959293 w 2331128"/>
                <a:gd name="connsiteY160" fmla="*/ 473245 h 1081415"/>
                <a:gd name="connsiteX161" fmla="*/ 958861 w 2331128"/>
                <a:gd name="connsiteY161" fmla="*/ 474108 h 1081415"/>
                <a:gd name="connsiteX162" fmla="*/ 958861 w 2331128"/>
                <a:gd name="connsiteY162" fmla="*/ 474971 h 1081415"/>
                <a:gd name="connsiteX163" fmla="*/ 958430 w 2331128"/>
                <a:gd name="connsiteY163" fmla="*/ 475834 h 1081415"/>
                <a:gd name="connsiteX164" fmla="*/ 958430 w 2331128"/>
                <a:gd name="connsiteY164" fmla="*/ 477273 h 1081415"/>
                <a:gd name="connsiteX165" fmla="*/ 957998 w 2331128"/>
                <a:gd name="connsiteY165" fmla="*/ 477704 h 1081415"/>
                <a:gd name="connsiteX166" fmla="*/ 957998 w 2331128"/>
                <a:gd name="connsiteY166" fmla="*/ 478136 h 1081415"/>
                <a:gd name="connsiteX167" fmla="*/ 957567 w 2331128"/>
                <a:gd name="connsiteY167" fmla="*/ 479574 h 1081415"/>
                <a:gd name="connsiteX168" fmla="*/ 957567 w 2331128"/>
                <a:gd name="connsiteY168" fmla="*/ 481013 h 1081415"/>
                <a:gd name="connsiteX169" fmla="*/ 957135 w 2331128"/>
                <a:gd name="connsiteY169" fmla="*/ 481444 h 1081415"/>
                <a:gd name="connsiteX170" fmla="*/ 957135 w 2331128"/>
                <a:gd name="connsiteY170" fmla="*/ 483746 h 1081415"/>
                <a:gd name="connsiteX171" fmla="*/ 956703 w 2331128"/>
                <a:gd name="connsiteY171" fmla="*/ 484609 h 1081415"/>
                <a:gd name="connsiteX172" fmla="*/ 956703 w 2331128"/>
                <a:gd name="connsiteY172" fmla="*/ 486047 h 1081415"/>
                <a:gd name="connsiteX173" fmla="*/ 956272 w 2331128"/>
                <a:gd name="connsiteY173" fmla="*/ 486910 h 1081415"/>
                <a:gd name="connsiteX174" fmla="*/ 956272 w 2331128"/>
                <a:gd name="connsiteY174" fmla="*/ 487773 h 1081415"/>
                <a:gd name="connsiteX175" fmla="*/ 955840 w 2331128"/>
                <a:gd name="connsiteY175" fmla="*/ 489212 h 1081415"/>
                <a:gd name="connsiteX176" fmla="*/ 955840 w 2331128"/>
                <a:gd name="connsiteY176" fmla="*/ 490075 h 1081415"/>
                <a:gd name="connsiteX177" fmla="*/ 955409 w 2331128"/>
                <a:gd name="connsiteY177" fmla="*/ 490938 h 1081415"/>
                <a:gd name="connsiteX178" fmla="*/ 955409 w 2331128"/>
                <a:gd name="connsiteY178" fmla="*/ 493239 h 1081415"/>
                <a:gd name="connsiteX179" fmla="*/ 954977 w 2331128"/>
                <a:gd name="connsiteY179" fmla="*/ 494678 h 1081415"/>
                <a:gd name="connsiteX180" fmla="*/ 954977 w 2331128"/>
                <a:gd name="connsiteY180" fmla="*/ 496979 h 1081415"/>
                <a:gd name="connsiteX181" fmla="*/ 954546 w 2331128"/>
                <a:gd name="connsiteY181" fmla="*/ 497986 h 1081415"/>
                <a:gd name="connsiteX182" fmla="*/ 954546 w 2331128"/>
                <a:gd name="connsiteY182" fmla="*/ 499856 h 1081415"/>
                <a:gd name="connsiteX183" fmla="*/ 954114 w 2331128"/>
                <a:gd name="connsiteY183" fmla="*/ 500288 h 1081415"/>
                <a:gd name="connsiteX184" fmla="*/ 954114 w 2331128"/>
                <a:gd name="connsiteY184" fmla="*/ 503596 h 1081415"/>
                <a:gd name="connsiteX185" fmla="*/ 953683 w 2331128"/>
                <a:gd name="connsiteY185" fmla="*/ 504603 h 1081415"/>
                <a:gd name="connsiteX186" fmla="*/ 953683 w 2331128"/>
                <a:gd name="connsiteY186" fmla="*/ 506904 h 1081415"/>
                <a:gd name="connsiteX187" fmla="*/ 953251 w 2331128"/>
                <a:gd name="connsiteY187" fmla="*/ 508343 h 1081415"/>
                <a:gd name="connsiteX188" fmla="*/ 953251 w 2331128"/>
                <a:gd name="connsiteY188" fmla="*/ 511651 h 1081415"/>
                <a:gd name="connsiteX189" fmla="*/ 952820 w 2331128"/>
                <a:gd name="connsiteY189" fmla="*/ 512083 h 1081415"/>
                <a:gd name="connsiteX190" fmla="*/ 952820 w 2331128"/>
                <a:gd name="connsiteY190" fmla="*/ 516254 h 1081415"/>
                <a:gd name="connsiteX191" fmla="*/ 952388 w 2331128"/>
                <a:gd name="connsiteY191" fmla="*/ 517117 h 1081415"/>
                <a:gd name="connsiteX192" fmla="*/ 952388 w 2331128"/>
                <a:gd name="connsiteY192" fmla="*/ 522727 h 1081415"/>
                <a:gd name="connsiteX193" fmla="*/ 951957 w 2331128"/>
                <a:gd name="connsiteY193" fmla="*/ 524166 h 1081415"/>
                <a:gd name="connsiteX194" fmla="*/ 951957 w 2331128"/>
                <a:gd name="connsiteY194" fmla="*/ 533516 h 1081415"/>
                <a:gd name="connsiteX195" fmla="*/ 951525 w 2331128"/>
                <a:gd name="connsiteY195" fmla="*/ 534379 h 1081415"/>
                <a:gd name="connsiteX196" fmla="*/ 951525 w 2331128"/>
                <a:gd name="connsiteY196" fmla="*/ 542290 h 1081415"/>
                <a:gd name="connsiteX197" fmla="*/ 951525 w 2331128"/>
                <a:gd name="connsiteY197" fmla="*/ 550633 h 1081415"/>
                <a:gd name="connsiteX198" fmla="*/ 951957 w 2331128"/>
                <a:gd name="connsiteY198" fmla="*/ 551496 h 1081415"/>
                <a:gd name="connsiteX199" fmla="*/ 951957 w 2331128"/>
                <a:gd name="connsiteY199" fmla="*/ 561277 h 1081415"/>
                <a:gd name="connsiteX200" fmla="*/ 952388 w 2331128"/>
                <a:gd name="connsiteY200" fmla="*/ 562716 h 1081415"/>
                <a:gd name="connsiteX201" fmla="*/ 952388 w 2331128"/>
                <a:gd name="connsiteY201" fmla="*/ 568326 h 1081415"/>
                <a:gd name="connsiteX202" fmla="*/ 952820 w 2331128"/>
                <a:gd name="connsiteY202" fmla="*/ 569189 h 1081415"/>
                <a:gd name="connsiteX203" fmla="*/ 952820 w 2331128"/>
                <a:gd name="connsiteY203" fmla="*/ 573360 h 1081415"/>
                <a:gd name="connsiteX204" fmla="*/ 953251 w 2331128"/>
                <a:gd name="connsiteY204" fmla="*/ 573792 h 1081415"/>
                <a:gd name="connsiteX205" fmla="*/ 953251 w 2331128"/>
                <a:gd name="connsiteY205" fmla="*/ 577963 h 1081415"/>
                <a:gd name="connsiteX206" fmla="*/ 953683 w 2331128"/>
                <a:gd name="connsiteY206" fmla="*/ 578395 h 1081415"/>
                <a:gd name="connsiteX207" fmla="*/ 953683 w 2331128"/>
                <a:gd name="connsiteY207" fmla="*/ 581703 h 1081415"/>
                <a:gd name="connsiteX208" fmla="*/ 954114 w 2331128"/>
                <a:gd name="connsiteY208" fmla="*/ 582135 h 1081415"/>
                <a:gd name="connsiteX209" fmla="*/ 954114 w 2331128"/>
                <a:gd name="connsiteY209" fmla="*/ 584868 h 1081415"/>
                <a:gd name="connsiteX210" fmla="*/ 954546 w 2331128"/>
                <a:gd name="connsiteY210" fmla="*/ 585299 h 1081415"/>
                <a:gd name="connsiteX211" fmla="*/ 954546 w 2331128"/>
                <a:gd name="connsiteY211" fmla="*/ 587601 h 1081415"/>
                <a:gd name="connsiteX212" fmla="*/ 954977 w 2331128"/>
                <a:gd name="connsiteY212" fmla="*/ 588464 h 1081415"/>
                <a:gd name="connsiteX213" fmla="*/ 954977 w 2331128"/>
                <a:gd name="connsiteY213" fmla="*/ 590765 h 1081415"/>
                <a:gd name="connsiteX214" fmla="*/ 955409 w 2331128"/>
                <a:gd name="connsiteY214" fmla="*/ 591628 h 1081415"/>
                <a:gd name="connsiteX215" fmla="*/ 955409 w 2331128"/>
                <a:gd name="connsiteY215" fmla="*/ 593067 h 1081415"/>
                <a:gd name="connsiteX216" fmla="*/ 972239 w 2331128"/>
                <a:gd name="connsiteY216" fmla="*/ 651899 h 1081415"/>
                <a:gd name="connsiteX217" fmla="*/ 1029632 w 2331128"/>
                <a:gd name="connsiteY217" fmla="*/ 741082 h 1081415"/>
                <a:gd name="connsiteX218" fmla="*/ 1116082 w 2331128"/>
                <a:gd name="connsiteY218" fmla="*/ 800777 h 1081415"/>
                <a:gd name="connsiteX219" fmla="*/ 1223965 w 2331128"/>
                <a:gd name="connsiteY219" fmla="*/ 822785 h 1081415"/>
                <a:gd name="connsiteX220" fmla="*/ 1332279 w 2331128"/>
                <a:gd name="connsiteY220" fmla="*/ 800777 h 1081415"/>
                <a:gd name="connsiteX221" fmla="*/ 1419160 w 2331128"/>
                <a:gd name="connsiteY221" fmla="*/ 741082 h 1081415"/>
                <a:gd name="connsiteX222" fmla="*/ 1476554 w 2331128"/>
                <a:gd name="connsiteY222" fmla="*/ 651899 h 1081415"/>
                <a:gd name="connsiteX223" fmla="*/ 1491082 w 2331128"/>
                <a:gd name="connsiteY223" fmla="*/ 606157 h 1081415"/>
                <a:gd name="connsiteX224" fmla="*/ 1740507 w 2331128"/>
                <a:gd name="connsiteY224" fmla="*/ 692463 h 1081415"/>
                <a:gd name="connsiteX225" fmla="*/ 1687717 w 2331128"/>
                <a:gd name="connsiteY225" fmla="*/ 814298 h 1081415"/>
                <a:gd name="connsiteX226" fmla="*/ 1672901 w 2331128"/>
                <a:gd name="connsiteY226" fmla="*/ 839039 h 1081415"/>
                <a:gd name="connsiteX227" fmla="*/ 1672901 w 2331128"/>
                <a:gd name="connsiteY227" fmla="*/ 839039 h 1081415"/>
                <a:gd name="connsiteX228" fmla="*/ 1495973 w 2331128"/>
                <a:gd name="connsiteY228" fmla="*/ 511795 h 1081415"/>
                <a:gd name="connsiteX229" fmla="*/ 1367377 w 2331128"/>
                <a:gd name="connsiteY229" fmla="*/ 482307 h 1081415"/>
                <a:gd name="connsiteX230" fmla="*/ 976698 w 2331128"/>
                <a:gd name="connsiteY230" fmla="*/ 421893 h 1081415"/>
                <a:gd name="connsiteX231" fmla="*/ 977561 w 2331128"/>
                <a:gd name="connsiteY231" fmla="*/ 420598 h 1081415"/>
                <a:gd name="connsiteX232" fmla="*/ 977992 w 2331128"/>
                <a:gd name="connsiteY232" fmla="*/ 419160 h 1081415"/>
                <a:gd name="connsiteX233" fmla="*/ 977992 w 2331128"/>
                <a:gd name="connsiteY233" fmla="*/ 419160 h 1081415"/>
                <a:gd name="connsiteX234" fmla="*/ 978424 w 2331128"/>
                <a:gd name="connsiteY234" fmla="*/ 417722 h 1081415"/>
                <a:gd name="connsiteX235" fmla="*/ 978855 w 2331128"/>
                <a:gd name="connsiteY235" fmla="*/ 417290 h 1081415"/>
                <a:gd name="connsiteX236" fmla="*/ 979287 w 2331128"/>
                <a:gd name="connsiteY236" fmla="*/ 416283 h 1081415"/>
                <a:gd name="connsiteX237" fmla="*/ 979287 w 2331128"/>
                <a:gd name="connsiteY237" fmla="*/ 415852 h 1081415"/>
                <a:gd name="connsiteX238" fmla="*/ 979718 w 2331128"/>
                <a:gd name="connsiteY238" fmla="*/ 414845 h 1081415"/>
                <a:gd name="connsiteX239" fmla="*/ 980150 w 2331128"/>
                <a:gd name="connsiteY239" fmla="*/ 414413 h 1081415"/>
                <a:gd name="connsiteX240" fmla="*/ 980582 w 2331128"/>
                <a:gd name="connsiteY240" fmla="*/ 413550 h 1081415"/>
                <a:gd name="connsiteX241" fmla="*/ 980582 w 2331128"/>
                <a:gd name="connsiteY241" fmla="*/ 412687 h 1081415"/>
                <a:gd name="connsiteX242" fmla="*/ 981013 w 2331128"/>
                <a:gd name="connsiteY242" fmla="*/ 412255 h 1081415"/>
                <a:gd name="connsiteX243" fmla="*/ 981445 w 2331128"/>
                <a:gd name="connsiteY243" fmla="*/ 411392 h 1081415"/>
                <a:gd name="connsiteX244" fmla="*/ 981876 w 2331128"/>
                <a:gd name="connsiteY244" fmla="*/ 410961 h 1081415"/>
                <a:gd name="connsiteX245" fmla="*/ 982308 w 2331128"/>
                <a:gd name="connsiteY245" fmla="*/ 409954 h 1081415"/>
                <a:gd name="connsiteX246" fmla="*/ 982308 w 2331128"/>
                <a:gd name="connsiteY246" fmla="*/ 409522 h 1081415"/>
                <a:gd name="connsiteX247" fmla="*/ 982739 w 2331128"/>
                <a:gd name="connsiteY247" fmla="*/ 408516 h 1081415"/>
                <a:gd name="connsiteX248" fmla="*/ 982739 w 2331128"/>
                <a:gd name="connsiteY248" fmla="*/ 408084 h 1081415"/>
                <a:gd name="connsiteX249" fmla="*/ 983746 w 2331128"/>
                <a:gd name="connsiteY249" fmla="*/ 407077 h 1081415"/>
                <a:gd name="connsiteX250" fmla="*/ 983746 w 2331128"/>
                <a:gd name="connsiteY250" fmla="*/ 406646 h 1081415"/>
                <a:gd name="connsiteX251" fmla="*/ 984178 w 2331128"/>
                <a:gd name="connsiteY251" fmla="*/ 405783 h 1081415"/>
                <a:gd name="connsiteX252" fmla="*/ 984609 w 2331128"/>
                <a:gd name="connsiteY252" fmla="*/ 405351 h 1081415"/>
                <a:gd name="connsiteX253" fmla="*/ 985041 w 2331128"/>
                <a:gd name="connsiteY253" fmla="*/ 404488 h 1081415"/>
                <a:gd name="connsiteX254" fmla="*/ 985041 w 2331128"/>
                <a:gd name="connsiteY254" fmla="*/ 404056 h 1081415"/>
                <a:gd name="connsiteX255" fmla="*/ 985472 w 2331128"/>
                <a:gd name="connsiteY255" fmla="*/ 403193 h 1081415"/>
                <a:gd name="connsiteX256" fmla="*/ 985904 w 2331128"/>
                <a:gd name="connsiteY256" fmla="*/ 402762 h 1081415"/>
                <a:gd name="connsiteX257" fmla="*/ 986335 w 2331128"/>
                <a:gd name="connsiteY257" fmla="*/ 401899 h 1081415"/>
                <a:gd name="connsiteX258" fmla="*/ 986767 w 2331128"/>
                <a:gd name="connsiteY258" fmla="*/ 401467 h 1081415"/>
                <a:gd name="connsiteX259" fmla="*/ 986767 w 2331128"/>
                <a:gd name="connsiteY259" fmla="*/ 400460 h 1081415"/>
                <a:gd name="connsiteX260" fmla="*/ 987774 w 2331128"/>
                <a:gd name="connsiteY260" fmla="*/ 399597 h 1081415"/>
                <a:gd name="connsiteX261" fmla="*/ 987774 w 2331128"/>
                <a:gd name="connsiteY261" fmla="*/ 399597 h 1081415"/>
                <a:gd name="connsiteX262" fmla="*/ 988205 w 2331128"/>
                <a:gd name="connsiteY262" fmla="*/ 398159 h 1081415"/>
                <a:gd name="connsiteX263" fmla="*/ 988637 w 2331128"/>
                <a:gd name="connsiteY263" fmla="*/ 398159 h 1081415"/>
                <a:gd name="connsiteX264" fmla="*/ 989068 w 2331128"/>
                <a:gd name="connsiteY264" fmla="*/ 396720 h 1081415"/>
                <a:gd name="connsiteX265" fmla="*/ 989068 w 2331128"/>
                <a:gd name="connsiteY265" fmla="*/ 396720 h 1081415"/>
                <a:gd name="connsiteX266" fmla="*/ 989931 w 2331128"/>
                <a:gd name="connsiteY266" fmla="*/ 395282 h 1081415"/>
                <a:gd name="connsiteX267" fmla="*/ 989931 w 2331128"/>
                <a:gd name="connsiteY267" fmla="*/ 395282 h 1081415"/>
                <a:gd name="connsiteX268" fmla="*/ 990363 w 2331128"/>
                <a:gd name="connsiteY268" fmla="*/ 393843 h 1081415"/>
                <a:gd name="connsiteX269" fmla="*/ 990794 w 2331128"/>
                <a:gd name="connsiteY269" fmla="*/ 393843 h 1081415"/>
                <a:gd name="connsiteX270" fmla="*/ 991226 w 2331128"/>
                <a:gd name="connsiteY270" fmla="*/ 392980 h 1081415"/>
                <a:gd name="connsiteX271" fmla="*/ 991657 w 2331128"/>
                <a:gd name="connsiteY271" fmla="*/ 392549 h 1081415"/>
                <a:gd name="connsiteX272" fmla="*/ 992089 w 2331128"/>
                <a:gd name="connsiteY272" fmla="*/ 391686 h 1081415"/>
                <a:gd name="connsiteX273" fmla="*/ 992089 w 2331128"/>
                <a:gd name="connsiteY273" fmla="*/ 391254 h 1081415"/>
                <a:gd name="connsiteX274" fmla="*/ 992521 w 2331128"/>
                <a:gd name="connsiteY274" fmla="*/ 390391 h 1081415"/>
                <a:gd name="connsiteX275" fmla="*/ 992952 w 2331128"/>
                <a:gd name="connsiteY275" fmla="*/ 389960 h 1081415"/>
                <a:gd name="connsiteX276" fmla="*/ 993384 w 2331128"/>
                <a:gd name="connsiteY276" fmla="*/ 389097 h 1081415"/>
                <a:gd name="connsiteX277" fmla="*/ 993815 w 2331128"/>
                <a:gd name="connsiteY277" fmla="*/ 388665 h 1081415"/>
                <a:gd name="connsiteX278" fmla="*/ 994247 w 2331128"/>
                <a:gd name="connsiteY278" fmla="*/ 388234 h 1081415"/>
                <a:gd name="connsiteX279" fmla="*/ 994678 w 2331128"/>
                <a:gd name="connsiteY279" fmla="*/ 387371 h 1081415"/>
                <a:gd name="connsiteX280" fmla="*/ 994678 w 2331128"/>
                <a:gd name="connsiteY280" fmla="*/ 386939 h 1081415"/>
                <a:gd name="connsiteX281" fmla="*/ 995541 w 2331128"/>
                <a:gd name="connsiteY281" fmla="*/ 386076 h 1081415"/>
                <a:gd name="connsiteX282" fmla="*/ 995541 w 2331128"/>
                <a:gd name="connsiteY282" fmla="*/ 385644 h 1081415"/>
                <a:gd name="connsiteX283" fmla="*/ 996404 w 2331128"/>
                <a:gd name="connsiteY283" fmla="*/ 384781 h 1081415"/>
                <a:gd name="connsiteX284" fmla="*/ 996404 w 2331128"/>
                <a:gd name="connsiteY284" fmla="*/ 384350 h 1081415"/>
                <a:gd name="connsiteX285" fmla="*/ 996836 w 2331128"/>
                <a:gd name="connsiteY285" fmla="*/ 383343 h 1081415"/>
                <a:gd name="connsiteX286" fmla="*/ 997267 w 2331128"/>
                <a:gd name="connsiteY286" fmla="*/ 383343 h 1081415"/>
                <a:gd name="connsiteX287" fmla="*/ 997699 w 2331128"/>
                <a:gd name="connsiteY287" fmla="*/ 381904 h 1081415"/>
                <a:gd name="connsiteX288" fmla="*/ 998130 w 2331128"/>
                <a:gd name="connsiteY288" fmla="*/ 381904 h 1081415"/>
                <a:gd name="connsiteX289" fmla="*/ 998562 w 2331128"/>
                <a:gd name="connsiteY289" fmla="*/ 381041 h 1081415"/>
                <a:gd name="connsiteX290" fmla="*/ 998993 w 2331128"/>
                <a:gd name="connsiteY290" fmla="*/ 380610 h 1081415"/>
                <a:gd name="connsiteX291" fmla="*/ 999425 w 2331128"/>
                <a:gd name="connsiteY291" fmla="*/ 379747 h 1081415"/>
                <a:gd name="connsiteX292" fmla="*/ 999857 w 2331128"/>
                <a:gd name="connsiteY292" fmla="*/ 379315 h 1081415"/>
                <a:gd name="connsiteX293" fmla="*/ 999857 w 2331128"/>
                <a:gd name="connsiteY293" fmla="*/ 378884 h 1081415"/>
                <a:gd name="connsiteX294" fmla="*/ 1000720 w 2331128"/>
                <a:gd name="connsiteY294" fmla="*/ 378021 h 1081415"/>
                <a:gd name="connsiteX295" fmla="*/ 1000720 w 2331128"/>
                <a:gd name="connsiteY295" fmla="*/ 377589 h 1081415"/>
                <a:gd name="connsiteX296" fmla="*/ 1001583 w 2331128"/>
                <a:gd name="connsiteY296" fmla="*/ 376726 h 1081415"/>
                <a:gd name="connsiteX297" fmla="*/ 1001583 w 2331128"/>
                <a:gd name="connsiteY297" fmla="*/ 376295 h 1081415"/>
                <a:gd name="connsiteX298" fmla="*/ 1002590 w 2331128"/>
                <a:gd name="connsiteY298" fmla="*/ 375432 h 1081415"/>
                <a:gd name="connsiteX299" fmla="*/ 1002590 w 2331128"/>
                <a:gd name="connsiteY299" fmla="*/ 375432 h 1081415"/>
                <a:gd name="connsiteX300" fmla="*/ 1003453 w 2331128"/>
                <a:gd name="connsiteY300" fmla="*/ 373993 h 1081415"/>
                <a:gd name="connsiteX301" fmla="*/ 1003453 w 2331128"/>
                <a:gd name="connsiteY301" fmla="*/ 373993 h 1081415"/>
                <a:gd name="connsiteX302" fmla="*/ 1003884 w 2331128"/>
                <a:gd name="connsiteY302" fmla="*/ 373130 h 1081415"/>
                <a:gd name="connsiteX303" fmla="*/ 1004316 w 2331128"/>
                <a:gd name="connsiteY303" fmla="*/ 372699 h 1081415"/>
                <a:gd name="connsiteX304" fmla="*/ 1004747 w 2331128"/>
                <a:gd name="connsiteY304" fmla="*/ 371835 h 1081415"/>
                <a:gd name="connsiteX305" fmla="*/ 1005179 w 2331128"/>
                <a:gd name="connsiteY305" fmla="*/ 371404 h 1081415"/>
                <a:gd name="connsiteX306" fmla="*/ 1005610 w 2331128"/>
                <a:gd name="connsiteY306" fmla="*/ 370972 h 1081415"/>
                <a:gd name="connsiteX307" fmla="*/ 1006042 w 2331128"/>
                <a:gd name="connsiteY307" fmla="*/ 370109 h 1081415"/>
                <a:gd name="connsiteX308" fmla="*/ 1006473 w 2331128"/>
                <a:gd name="connsiteY308" fmla="*/ 369678 h 1081415"/>
                <a:gd name="connsiteX309" fmla="*/ 1006905 w 2331128"/>
                <a:gd name="connsiteY309" fmla="*/ 368815 h 1081415"/>
                <a:gd name="connsiteX310" fmla="*/ 1007336 w 2331128"/>
                <a:gd name="connsiteY310" fmla="*/ 368383 h 1081415"/>
                <a:gd name="connsiteX311" fmla="*/ 1007768 w 2331128"/>
                <a:gd name="connsiteY311" fmla="*/ 367952 h 1081415"/>
                <a:gd name="connsiteX312" fmla="*/ 1008200 w 2331128"/>
                <a:gd name="connsiteY312" fmla="*/ 367520 h 1081415"/>
                <a:gd name="connsiteX313" fmla="*/ 1008631 w 2331128"/>
                <a:gd name="connsiteY313" fmla="*/ 366657 h 1081415"/>
                <a:gd name="connsiteX314" fmla="*/ 1009063 w 2331128"/>
                <a:gd name="connsiteY314" fmla="*/ 366226 h 1081415"/>
                <a:gd name="connsiteX315" fmla="*/ 1009926 w 2331128"/>
                <a:gd name="connsiteY315" fmla="*/ 365362 h 1081415"/>
                <a:gd name="connsiteX316" fmla="*/ 1009926 w 2331128"/>
                <a:gd name="connsiteY316" fmla="*/ 365362 h 1081415"/>
                <a:gd name="connsiteX317" fmla="*/ 1010932 w 2331128"/>
                <a:gd name="connsiteY317" fmla="*/ 364499 h 1081415"/>
                <a:gd name="connsiteX318" fmla="*/ 1010932 w 2331128"/>
                <a:gd name="connsiteY318" fmla="*/ 364068 h 1081415"/>
                <a:gd name="connsiteX319" fmla="*/ 1011796 w 2331128"/>
                <a:gd name="connsiteY319" fmla="*/ 363205 h 1081415"/>
                <a:gd name="connsiteX320" fmla="*/ 1011796 w 2331128"/>
                <a:gd name="connsiteY320" fmla="*/ 362773 h 1081415"/>
                <a:gd name="connsiteX321" fmla="*/ 1012802 w 2331128"/>
                <a:gd name="connsiteY321" fmla="*/ 362342 h 1081415"/>
                <a:gd name="connsiteX322" fmla="*/ 1012802 w 2331128"/>
                <a:gd name="connsiteY322" fmla="*/ 361910 h 1081415"/>
                <a:gd name="connsiteX323" fmla="*/ 1013666 w 2331128"/>
                <a:gd name="connsiteY323" fmla="*/ 361047 h 1081415"/>
                <a:gd name="connsiteX324" fmla="*/ 1013666 w 2331128"/>
                <a:gd name="connsiteY324" fmla="*/ 360616 h 1081415"/>
                <a:gd name="connsiteX325" fmla="*/ 1014529 w 2331128"/>
                <a:gd name="connsiteY325" fmla="*/ 360184 h 1081415"/>
                <a:gd name="connsiteX326" fmla="*/ 1014960 w 2331128"/>
                <a:gd name="connsiteY326" fmla="*/ 359321 h 1081415"/>
                <a:gd name="connsiteX327" fmla="*/ 1015392 w 2331128"/>
                <a:gd name="connsiteY327" fmla="*/ 358890 h 1081415"/>
                <a:gd name="connsiteX328" fmla="*/ 1015823 w 2331128"/>
                <a:gd name="connsiteY328" fmla="*/ 358458 h 1081415"/>
                <a:gd name="connsiteX329" fmla="*/ 1016255 w 2331128"/>
                <a:gd name="connsiteY329" fmla="*/ 358026 h 1081415"/>
                <a:gd name="connsiteX330" fmla="*/ 1016686 w 2331128"/>
                <a:gd name="connsiteY330" fmla="*/ 357163 h 1081415"/>
                <a:gd name="connsiteX331" fmla="*/ 1017118 w 2331128"/>
                <a:gd name="connsiteY331" fmla="*/ 357163 h 1081415"/>
                <a:gd name="connsiteX332" fmla="*/ 1018125 w 2331128"/>
                <a:gd name="connsiteY332" fmla="*/ 355725 h 1081415"/>
                <a:gd name="connsiteX333" fmla="*/ 1018125 w 2331128"/>
                <a:gd name="connsiteY333" fmla="*/ 355725 h 1081415"/>
                <a:gd name="connsiteX334" fmla="*/ 1018988 w 2331128"/>
                <a:gd name="connsiteY334" fmla="*/ 354862 h 1081415"/>
                <a:gd name="connsiteX335" fmla="*/ 1018988 w 2331128"/>
                <a:gd name="connsiteY335" fmla="*/ 354430 h 1081415"/>
                <a:gd name="connsiteX336" fmla="*/ 1019851 w 2331128"/>
                <a:gd name="connsiteY336" fmla="*/ 353567 h 1081415"/>
                <a:gd name="connsiteX337" fmla="*/ 1019851 w 2331128"/>
                <a:gd name="connsiteY337" fmla="*/ 353567 h 1081415"/>
                <a:gd name="connsiteX338" fmla="*/ 1020714 w 2331128"/>
                <a:gd name="connsiteY338" fmla="*/ 352704 h 1081415"/>
                <a:gd name="connsiteX339" fmla="*/ 1021145 w 2331128"/>
                <a:gd name="connsiteY339" fmla="*/ 352273 h 1081415"/>
                <a:gd name="connsiteX340" fmla="*/ 1021577 w 2331128"/>
                <a:gd name="connsiteY340" fmla="*/ 351841 h 1081415"/>
                <a:gd name="connsiteX341" fmla="*/ 1022008 w 2331128"/>
                <a:gd name="connsiteY341" fmla="*/ 351410 h 1081415"/>
                <a:gd name="connsiteX342" fmla="*/ 1022440 w 2331128"/>
                <a:gd name="connsiteY342" fmla="*/ 350547 h 1081415"/>
                <a:gd name="connsiteX343" fmla="*/ 1022871 w 2331128"/>
                <a:gd name="connsiteY343" fmla="*/ 350115 h 1081415"/>
                <a:gd name="connsiteX344" fmla="*/ 1023303 w 2331128"/>
                <a:gd name="connsiteY344" fmla="*/ 349684 h 1081415"/>
                <a:gd name="connsiteX345" fmla="*/ 1024310 w 2331128"/>
                <a:gd name="connsiteY345" fmla="*/ 348820 h 1081415"/>
                <a:gd name="connsiteX346" fmla="*/ 1024310 w 2331128"/>
                <a:gd name="connsiteY346" fmla="*/ 348820 h 1081415"/>
                <a:gd name="connsiteX347" fmla="*/ 1025173 w 2331128"/>
                <a:gd name="connsiteY347" fmla="*/ 347957 h 1081415"/>
                <a:gd name="connsiteX348" fmla="*/ 1025605 w 2331128"/>
                <a:gd name="connsiteY348" fmla="*/ 347526 h 1081415"/>
                <a:gd name="connsiteX349" fmla="*/ 1026611 w 2331128"/>
                <a:gd name="connsiteY349" fmla="*/ 346663 h 1081415"/>
                <a:gd name="connsiteX350" fmla="*/ 1027474 w 2331128"/>
                <a:gd name="connsiteY350" fmla="*/ 345656 h 1081415"/>
                <a:gd name="connsiteX351" fmla="*/ 1027474 w 2331128"/>
                <a:gd name="connsiteY351" fmla="*/ 345656 h 1081415"/>
                <a:gd name="connsiteX352" fmla="*/ 1028913 w 2331128"/>
                <a:gd name="connsiteY352" fmla="*/ 344217 h 1081415"/>
                <a:gd name="connsiteX353" fmla="*/ 1028913 w 2331128"/>
                <a:gd name="connsiteY353" fmla="*/ 344217 h 1081415"/>
                <a:gd name="connsiteX354" fmla="*/ 1029920 w 2331128"/>
                <a:gd name="connsiteY354" fmla="*/ 343354 h 1081415"/>
                <a:gd name="connsiteX355" fmla="*/ 1029920 w 2331128"/>
                <a:gd name="connsiteY355" fmla="*/ 343354 h 1081415"/>
                <a:gd name="connsiteX356" fmla="*/ 1031358 w 2331128"/>
                <a:gd name="connsiteY356" fmla="*/ 341916 h 1081415"/>
                <a:gd name="connsiteX357" fmla="*/ 1031358 w 2331128"/>
                <a:gd name="connsiteY357" fmla="*/ 341916 h 1081415"/>
                <a:gd name="connsiteX358" fmla="*/ 1032221 w 2331128"/>
                <a:gd name="connsiteY358" fmla="*/ 341053 h 1081415"/>
                <a:gd name="connsiteX359" fmla="*/ 1032221 w 2331128"/>
                <a:gd name="connsiteY359" fmla="*/ 341053 h 1081415"/>
                <a:gd name="connsiteX360" fmla="*/ 1033660 w 2331128"/>
                <a:gd name="connsiteY360" fmla="*/ 339615 h 1081415"/>
                <a:gd name="connsiteX361" fmla="*/ 1033660 w 2331128"/>
                <a:gd name="connsiteY361" fmla="*/ 339615 h 1081415"/>
                <a:gd name="connsiteX362" fmla="*/ 1034667 w 2331128"/>
                <a:gd name="connsiteY362" fmla="*/ 338751 h 1081415"/>
                <a:gd name="connsiteX363" fmla="*/ 1034667 w 2331128"/>
                <a:gd name="connsiteY363" fmla="*/ 338751 h 1081415"/>
                <a:gd name="connsiteX364" fmla="*/ 1036105 w 2331128"/>
                <a:gd name="connsiteY364" fmla="*/ 337313 h 1081415"/>
                <a:gd name="connsiteX365" fmla="*/ 1036105 w 2331128"/>
                <a:gd name="connsiteY365" fmla="*/ 337313 h 1081415"/>
                <a:gd name="connsiteX366" fmla="*/ 1037112 w 2331128"/>
                <a:gd name="connsiteY366" fmla="*/ 336450 h 1081415"/>
                <a:gd name="connsiteX367" fmla="*/ 1037112 w 2331128"/>
                <a:gd name="connsiteY367" fmla="*/ 336450 h 1081415"/>
                <a:gd name="connsiteX368" fmla="*/ 1038550 w 2331128"/>
                <a:gd name="connsiteY368" fmla="*/ 335012 h 1081415"/>
                <a:gd name="connsiteX369" fmla="*/ 1038550 w 2331128"/>
                <a:gd name="connsiteY369" fmla="*/ 335012 h 1081415"/>
                <a:gd name="connsiteX370" fmla="*/ 1039413 w 2331128"/>
                <a:gd name="connsiteY370" fmla="*/ 334005 h 1081415"/>
                <a:gd name="connsiteX371" fmla="*/ 1039413 w 2331128"/>
                <a:gd name="connsiteY371" fmla="*/ 334005 h 1081415"/>
                <a:gd name="connsiteX372" fmla="*/ 1040852 w 2331128"/>
                <a:gd name="connsiteY372" fmla="*/ 333142 h 1081415"/>
                <a:gd name="connsiteX373" fmla="*/ 1040852 w 2331128"/>
                <a:gd name="connsiteY373" fmla="*/ 333142 h 1081415"/>
                <a:gd name="connsiteX374" fmla="*/ 1041715 w 2331128"/>
                <a:gd name="connsiteY374" fmla="*/ 331703 h 1081415"/>
                <a:gd name="connsiteX375" fmla="*/ 1042147 w 2331128"/>
                <a:gd name="connsiteY375" fmla="*/ 331703 h 1081415"/>
                <a:gd name="connsiteX376" fmla="*/ 1043010 w 2331128"/>
                <a:gd name="connsiteY376" fmla="*/ 330696 h 1081415"/>
                <a:gd name="connsiteX377" fmla="*/ 1043010 w 2331128"/>
                <a:gd name="connsiteY377" fmla="*/ 330696 h 1081415"/>
                <a:gd name="connsiteX378" fmla="*/ 1044448 w 2331128"/>
                <a:gd name="connsiteY378" fmla="*/ 329833 h 1081415"/>
                <a:gd name="connsiteX379" fmla="*/ 1044448 w 2331128"/>
                <a:gd name="connsiteY379" fmla="*/ 329833 h 1081415"/>
                <a:gd name="connsiteX380" fmla="*/ 1045311 w 2331128"/>
                <a:gd name="connsiteY380" fmla="*/ 328395 h 1081415"/>
                <a:gd name="connsiteX381" fmla="*/ 1045743 w 2331128"/>
                <a:gd name="connsiteY381" fmla="*/ 328395 h 1081415"/>
                <a:gd name="connsiteX382" fmla="*/ 1046606 w 2331128"/>
                <a:gd name="connsiteY382" fmla="*/ 327388 h 1081415"/>
                <a:gd name="connsiteX383" fmla="*/ 1046606 w 2331128"/>
                <a:gd name="connsiteY383" fmla="*/ 327388 h 1081415"/>
                <a:gd name="connsiteX384" fmla="*/ 1048044 w 2331128"/>
                <a:gd name="connsiteY384" fmla="*/ 326525 h 1081415"/>
                <a:gd name="connsiteX385" fmla="*/ 1048044 w 2331128"/>
                <a:gd name="connsiteY385" fmla="*/ 326525 h 1081415"/>
                <a:gd name="connsiteX386" fmla="*/ 1049051 w 2331128"/>
                <a:gd name="connsiteY386" fmla="*/ 325662 h 1081415"/>
                <a:gd name="connsiteX387" fmla="*/ 1049483 w 2331128"/>
                <a:gd name="connsiteY387" fmla="*/ 325230 h 1081415"/>
                <a:gd name="connsiteX388" fmla="*/ 1050346 w 2331128"/>
                <a:gd name="connsiteY388" fmla="*/ 324223 h 1081415"/>
                <a:gd name="connsiteX389" fmla="*/ 1050346 w 2331128"/>
                <a:gd name="connsiteY389" fmla="*/ 324223 h 1081415"/>
                <a:gd name="connsiteX390" fmla="*/ 1051784 w 2331128"/>
                <a:gd name="connsiteY390" fmla="*/ 323360 h 1081415"/>
                <a:gd name="connsiteX391" fmla="*/ 1051784 w 2331128"/>
                <a:gd name="connsiteY391" fmla="*/ 323360 h 1081415"/>
                <a:gd name="connsiteX392" fmla="*/ 1053223 w 2331128"/>
                <a:gd name="connsiteY392" fmla="*/ 322497 h 1081415"/>
                <a:gd name="connsiteX393" fmla="*/ 1053223 w 2331128"/>
                <a:gd name="connsiteY393" fmla="*/ 322497 h 1081415"/>
                <a:gd name="connsiteX394" fmla="*/ 1054086 w 2331128"/>
                <a:gd name="connsiteY394" fmla="*/ 321634 h 1081415"/>
                <a:gd name="connsiteX395" fmla="*/ 1054517 w 2331128"/>
                <a:gd name="connsiteY395" fmla="*/ 321634 h 1081415"/>
                <a:gd name="connsiteX396" fmla="*/ 1055380 w 2331128"/>
                <a:gd name="connsiteY396" fmla="*/ 320771 h 1081415"/>
                <a:gd name="connsiteX397" fmla="*/ 1055812 w 2331128"/>
                <a:gd name="connsiteY397" fmla="*/ 320339 h 1081415"/>
                <a:gd name="connsiteX398" fmla="*/ 1056675 w 2331128"/>
                <a:gd name="connsiteY398" fmla="*/ 319908 h 1081415"/>
                <a:gd name="connsiteX399" fmla="*/ 1056675 w 2331128"/>
                <a:gd name="connsiteY399" fmla="*/ 319476 h 1081415"/>
                <a:gd name="connsiteX400" fmla="*/ 1058113 w 2331128"/>
                <a:gd name="connsiteY400" fmla="*/ 318613 h 1081415"/>
                <a:gd name="connsiteX401" fmla="*/ 1058113 w 2331128"/>
                <a:gd name="connsiteY401" fmla="*/ 318613 h 1081415"/>
                <a:gd name="connsiteX402" fmla="*/ 1058976 w 2331128"/>
                <a:gd name="connsiteY402" fmla="*/ 317750 h 1081415"/>
                <a:gd name="connsiteX403" fmla="*/ 1059408 w 2331128"/>
                <a:gd name="connsiteY403" fmla="*/ 317750 h 1081415"/>
                <a:gd name="connsiteX404" fmla="*/ 1060271 w 2331128"/>
                <a:gd name="connsiteY404" fmla="*/ 316887 h 1081415"/>
                <a:gd name="connsiteX405" fmla="*/ 1060702 w 2331128"/>
                <a:gd name="connsiteY405" fmla="*/ 316887 h 1081415"/>
                <a:gd name="connsiteX406" fmla="*/ 1061709 w 2331128"/>
                <a:gd name="connsiteY406" fmla="*/ 316024 h 1081415"/>
                <a:gd name="connsiteX407" fmla="*/ 1062141 w 2331128"/>
                <a:gd name="connsiteY407" fmla="*/ 316024 h 1081415"/>
                <a:gd name="connsiteX408" fmla="*/ 1063148 w 2331128"/>
                <a:gd name="connsiteY408" fmla="*/ 315161 h 1081415"/>
                <a:gd name="connsiteX409" fmla="*/ 1063148 w 2331128"/>
                <a:gd name="connsiteY409" fmla="*/ 315161 h 1081415"/>
                <a:gd name="connsiteX410" fmla="*/ 1064586 w 2331128"/>
                <a:gd name="connsiteY410" fmla="*/ 314298 h 1081415"/>
                <a:gd name="connsiteX411" fmla="*/ 1064586 w 2331128"/>
                <a:gd name="connsiteY411" fmla="*/ 314298 h 1081415"/>
                <a:gd name="connsiteX412" fmla="*/ 1066025 w 2331128"/>
                <a:gd name="connsiteY412" fmla="*/ 313291 h 1081415"/>
                <a:gd name="connsiteX413" fmla="*/ 1066025 w 2331128"/>
                <a:gd name="connsiteY413" fmla="*/ 313291 h 1081415"/>
                <a:gd name="connsiteX414" fmla="*/ 1066888 w 2331128"/>
                <a:gd name="connsiteY414" fmla="*/ 312428 h 1081415"/>
                <a:gd name="connsiteX415" fmla="*/ 1067319 w 2331128"/>
                <a:gd name="connsiteY415" fmla="*/ 312428 h 1081415"/>
                <a:gd name="connsiteX416" fmla="*/ 1068182 w 2331128"/>
                <a:gd name="connsiteY416" fmla="*/ 311565 h 1081415"/>
                <a:gd name="connsiteX417" fmla="*/ 1068614 w 2331128"/>
                <a:gd name="connsiteY417" fmla="*/ 311565 h 1081415"/>
                <a:gd name="connsiteX418" fmla="*/ 1069477 w 2331128"/>
                <a:gd name="connsiteY418" fmla="*/ 310558 h 1081415"/>
                <a:gd name="connsiteX419" fmla="*/ 1069908 w 2331128"/>
                <a:gd name="connsiteY419" fmla="*/ 310558 h 1081415"/>
                <a:gd name="connsiteX420" fmla="*/ 1070771 w 2331128"/>
                <a:gd name="connsiteY420" fmla="*/ 309695 h 1081415"/>
                <a:gd name="connsiteX421" fmla="*/ 1071203 w 2331128"/>
                <a:gd name="connsiteY421" fmla="*/ 309695 h 1081415"/>
                <a:gd name="connsiteX422" fmla="*/ 1072066 w 2331128"/>
                <a:gd name="connsiteY422" fmla="*/ 308688 h 1081415"/>
                <a:gd name="connsiteX423" fmla="*/ 1072498 w 2331128"/>
                <a:gd name="connsiteY423" fmla="*/ 308688 h 1081415"/>
                <a:gd name="connsiteX424" fmla="*/ 1073504 w 2331128"/>
                <a:gd name="connsiteY424" fmla="*/ 307825 h 1081415"/>
                <a:gd name="connsiteX425" fmla="*/ 1073936 w 2331128"/>
                <a:gd name="connsiteY425" fmla="*/ 307825 h 1081415"/>
                <a:gd name="connsiteX426" fmla="*/ 1074799 w 2331128"/>
                <a:gd name="connsiteY426" fmla="*/ 306818 h 1081415"/>
                <a:gd name="connsiteX427" fmla="*/ 1075231 w 2331128"/>
                <a:gd name="connsiteY427" fmla="*/ 306818 h 1081415"/>
                <a:gd name="connsiteX428" fmla="*/ 1076094 w 2331128"/>
                <a:gd name="connsiteY428" fmla="*/ 305955 h 1081415"/>
                <a:gd name="connsiteX429" fmla="*/ 1076525 w 2331128"/>
                <a:gd name="connsiteY429" fmla="*/ 305955 h 1081415"/>
                <a:gd name="connsiteX430" fmla="*/ 1077388 w 2331128"/>
                <a:gd name="connsiteY430" fmla="*/ 305524 h 1081415"/>
                <a:gd name="connsiteX431" fmla="*/ 1077820 w 2331128"/>
                <a:gd name="connsiteY431" fmla="*/ 305092 h 1081415"/>
                <a:gd name="connsiteX432" fmla="*/ 1078827 w 2331128"/>
                <a:gd name="connsiteY432" fmla="*/ 304661 h 1081415"/>
                <a:gd name="connsiteX433" fmla="*/ 1079258 w 2331128"/>
                <a:gd name="connsiteY433" fmla="*/ 304229 h 1081415"/>
                <a:gd name="connsiteX434" fmla="*/ 1080265 w 2331128"/>
                <a:gd name="connsiteY434" fmla="*/ 303797 h 1081415"/>
                <a:gd name="connsiteX435" fmla="*/ 1080697 w 2331128"/>
                <a:gd name="connsiteY435" fmla="*/ 303366 h 1081415"/>
                <a:gd name="connsiteX436" fmla="*/ 1081560 w 2331128"/>
                <a:gd name="connsiteY436" fmla="*/ 302934 h 1081415"/>
                <a:gd name="connsiteX437" fmla="*/ 1081991 w 2331128"/>
                <a:gd name="connsiteY437" fmla="*/ 302934 h 1081415"/>
                <a:gd name="connsiteX438" fmla="*/ 1082854 w 2331128"/>
                <a:gd name="connsiteY438" fmla="*/ 302071 h 1081415"/>
                <a:gd name="connsiteX439" fmla="*/ 1083286 w 2331128"/>
                <a:gd name="connsiteY439" fmla="*/ 302071 h 1081415"/>
                <a:gd name="connsiteX440" fmla="*/ 1084293 w 2331128"/>
                <a:gd name="connsiteY440" fmla="*/ 301064 h 1081415"/>
                <a:gd name="connsiteX441" fmla="*/ 1084724 w 2331128"/>
                <a:gd name="connsiteY441" fmla="*/ 301064 h 1081415"/>
                <a:gd name="connsiteX442" fmla="*/ 1085731 w 2331128"/>
                <a:gd name="connsiteY442" fmla="*/ 300633 h 1081415"/>
                <a:gd name="connsiteX443" fmla="*/ 1086163 w 2331128"/>
                <a:gd name="connsiteY443" fmla="*/ 300201 h 1081415"/>
                <a:gd name="connsiteX444" fmla="*/ 1087026 w 2331128"/>
                <a:gd name="connsiteY444" fmla="*/ 299770 h 1081415"/>
                <a:gd name="connsiteX445" fmla="*/ 1087457 w 2331128"/>
                <a:gd name="connsiteY445" fmla="*/ 299338 h 1081415"/>
                <a:gd name="connsiteX446" fmla="*/ 1088320 w 2331128"/>
                <a:gd name="connsiteY446" fmla="*/ 298907 h 1081415"/>
                <a:gd name="connsiteX447" fmla="*/ 1088752 w 2331128"/>
                <a:gd name="connsiteY447" fmla="*/ 298907 h 1081415"/>
                <a:gd name="connsiteX448" fmla="*/ 1089759 w 2331128"/>
                <a:gd name="connsiteY448" fmla="*/ 298044 h 1081415"/>
                <a:gd name="connsiteX449" fmla="*/ 1090190 w 2331128"/>
                <a:gd name="connsiteY449" fmla="*/ 298044 h 1081415"/>
                <a:gd name="connsiteX450" fmla="*/ 1091629 w 2331128"/>
                <a:gd name="connsiteY450" fmla="*/ 297612 h 1081415"/>
                <a:gd name="connsiteX451" fmla="*/ 1092060 w 2331128"/>
                <a:gd name="connsiteY451" fmla="*/ 297181 h 1081415"/>
                <a:gd name="connsiteX452" fmla="*/ 1093067 w 2331128"/>
                <a:gd name="connsiteY452" fmla="*/ 296749 h 1081415"/>
                <a:gd name="connsiteX453" fmla="*/ 1093499 w 2331128"/>
                <a:gd name="connsiteY453" fmla="*/ 296318 h 1081415"/>
                <a:gd name="connsiteX454" fmla="*/ 1094506 w 2331128"/>
                <a:gd name="connsiteY454" fmla="*/ 295886 h 1081415"/>
                <a:gd name="connsiteX455" fmla="*/ 1094937 w 2331128"/>
                <a:gd name="connsiteY455" fmla="*/ 295886 h 1081415"/>
                <a:gd name="connsiteX456" fmla="*/ 1095800 w 2331128"/>
                <a:gd name="connsiteY456" fmla="*/ 295455 h 1081415"/>
                <a:gd name="connsiteX457" fmla="*/ 1096232 w 2331128"/>
                <a:gd name="connsiteY457" fmla="*/ 295023 h 1081415"/>
                <a:gd name="connsiteX458" fmla="*/ 1097095 w 2331128"/>
                <a:gd name="connsiteY458" fmla="*/ 294591 h 1081415"/>
                <a:gd name="connsiteX459" fmla="*/ 1097526 w 2331128"/>
                <a:gd name="connsiteY459" fmla="*/ 294160 h 1081415"/>
                <a:gd name="connsiteX460" fmla="*/ 1098533 w 2331128"/>
                <a:gd name="connsiteY460" fmla="*/ 293728 h 1081415"/>
                <a:gd name="connsiteX461" fmla="*/ 1099396 w 2331128"/>
                <a:gd name="connsiteY461" fmla="*/ 293728 h 1081415"/>
                <a:gd name="connsiteX462" fmla="*/ 1099828 w 2331128"/>
                <a:gd name="connsiteY462" fmla="*/ 293297 h 1081415"/>
                <a:gd name="connsiteX463" fmla="*/ 1100691 w 2331128"/>
                <a:gd name="connsiteY463" fmla="*/ 292865 h 1081415"/>
                <a:gd name="connsiteX464" fmla="*/ 1101698 w 2331128"/>
                <a:gd name="connsiteY464" fmla="*/ 292434 h 1081415"/>
                <a:gd name="connsiteX465" fmla="*/ 1102129 w 2331128"/>
                <a:gd name="connsiteY465" fmla="*/ 292434 h 1081415"/>
                <a:gd name="connsiteX466" fmla="*/ 1103136 w 2331128"/>
                <a:gd name="connsiteY466" fmla="*/ 292002 h 1081415"/>
                <a:gd name="connsiteX467" fmla="*/ 1103568 w 2331128"/>
                <a:gd name="connsiteY467" fmla="*/ 291571 h 1081415"/>
                <a:gd name="connsiteX468" fmla="*/ 1104431 w 2331128"/>
                <a:gd name="connsiteY468" fmla="*/ 291139 h 1081415"/>
                <a:gd name="connsiteX469" fmla="*/ 1105294 w 2331128"/>
                <a:gd name="connsiteY469" fmla="*/ 290708 h 1081415"/>
                <a:gd name="connsiteX470" fmla="*/ 1105725 w 2331128"/>
                <a:gd name="connsiteY470" fmla="*/ 290708 h 1081415"/>
                <a:gd name="connsiteX471" fmla="*/ 1106588 w 2331128"/>
                <a:gd name="connsiteY471" fmla="*/ 290276 h 1081415"/>
                <a:gd name="connsiteX472" fmla="*/ 1107452 w 2331128"/>
                <a:gd name="connsiteY472" fmla="*/ 289845 h 1081415"/>
                <a:gd name="connsiteX473" fmla="*/ 1107883 w 2331128"/>
                <a:gd name="connsiteY473" fmla="*/ 289413 h 1081415"/>
                <a:gd name="connsiteX474" fmla="*/ 1108746 w 2331128"/>
                <a:gd name="connsiteY474" fmla="*/ 289413 h 1081415"/>
                <a:gd name="connsiteX475" fmla="*/ 1109178 w 2331128"/>
                <a:gd name="connsiteY475" fmla="*/ 288982 h 1081415"/>
                <a:gd name="connsiteX476" fmla="*/ 1110185 w 2331128"/>
                <a:gd name="connsiteY476" fmla="*/ 288550 h 1081415"/>
                <a:gd name="connsiteX477" fmla="*/ 1111048 w 2331128"/>
                <a:gd name="connsiteY477" fmla="*/ 288119 h 1081415"/>
                <a:gd name="connsiteX478" fmla="*/ 1218930 w 2331128"/>
                <a:gd name="connsiteY478" fmla="*/ 266110 h 1081415"/>
                <a:gd name="connsiteX479" fmla="*/ 1327245 w 2331128"/>
                <a:gd name="connsiteY479" fmla="*/ 288119 h 1081415"/>
                <a:gd name="connsiteX480" fmla="*/ 1414126 w 2331128"/>
                <a:gd name="connsiteY480" fmla="*/ 348820 h 1081415"/>
                <a:gd name="connsiteX481" fmla="*/ 1471520 w 2331128"/>
                <a:gd name="connsiteY481" fmla="*/ 438867 h 1081415"/>
                <a:gd name="connsiteX482" fmla="*/ 1495973 w 2331128"/>
                <a:gd name="connsiteY482" fmla="*/ 511795 h 1081415"/>
                <a:gd name="connsiteX483" fmla="*/ 1495973 w 2331128"/>
                <a:gd name="connsiteY483" fmla="*/ 511795 h 1081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</a:cxnLst>
              <a:rect l="l" t="t" r="r" b="b"/>
              <a:pathLst>
                <a:path w="2331128" h="1081415">
                  <a:moveTo>
                    <a:pt x="1980294" y="833717"/>
                  </a:moveTo>
                  <a:lnTo>
                    <a:pt x="2041140" y="833717"/>
                  </a:lnTo>
                  <a:cubicBezTo>
                    <a:pt x="2050490" y="833717"/>
                    <a:pt x="2058401" y="836018"/>
                    <a:pt x="2064443" y="841628"/>
                  </a:cubicBezTo>
                  <a:cubicBezTo>
                    <a:pt x="2064587" y="841772"/>
                    <a:pt x="2164846" y="1012946"/>
                    <a:pt x="2175490" y="1030207"/>
                  </a:cubicBezTo>
                  <a:cubicBezTo>
                    <a:pt x="2175490" y="1039125"/>
                    <a:pt x="2172182" y="1047037"/>
                    <a:pt x="2165709" y="1054948"/>
                  </a:cubicBezTo>
                  <a:cubicBezTo>
                    <a:pt x="2159667" y="1062428"/>
                    <a:pt x="2151756" y="1066168"/>
                    <a:pt x="2142406" y="1066168"/>
                  </a:cubicBezTo>
                  <a:lnTo>
                    <a:pt x="1648160" y="1066168"/>
                  </a:lnTo>
                  <a:cubicBezTo>
                    <a:pt x="1639241" y="1066168"/>
                    <a:pt x="1630898" y="1062428"/>
                    <a:pt x="1623418" y="1055380"/>
                  </a:cubicBezTo>
                  <a:cubicBezTo>
                    <a:pt x="1615939" y="1047900"/>
                    <a:pt x="1612199" y="1039557"/>
                    <a:pt x="1612199" y="1030207"/>
                  </a:cubicBezTo>
                  <a:lnTo>
                    <a:pt x="1612199" y="925201"/>
                  </a:lnTo>
                  <a:cubicBezTo>
                    <a:pt x="1612199" y="921174"/>
                    <a:pt x="1612774" y="917434"/>
                    <a:pt x="1613781" y="913694"/>
                  </a:cubicBezTo>
                  <a:cubicBezTo>
                    <a:pt x="1610472" y="917146"/>
                    <a:pt x="1607164" y="920455"/>
                    <a:pt x="1603856" y="923763"/>
                  </a:cubicBezTo>
                  <a:cubicBezTo>
                    <a:pt x="1571203" y="956415"/>
                    <a:pt x="1534811" y="984896"/>
                    <a:pt x="1495110" y="1008199"/>
                  </a:cubicBezTo>
                  <a:cubicBezTo>
                    <a:pt x="1454978" y="1031502"/>
                    <a:pt x="1411968" y="1049770"/>
                    <a:pt x="1366226" y="1062284"/>
                  </a:cubicBezTo>
                  <a:cubicBezTo>
                    <a:pt x="1320052" y="1074942"/>
                    <a:pt x="1272296" y="1081415"/>
                    <a:pt x="1222814" y="1081415"/>
                  </a:cubicBezTo>
                  <a:cubicBezTo>
                    <a:pt x="1173332" y="1081415"/>
                    <a:pt x="1125720" y="1074942"/>
                    <a:pt x="1079834" y="1062284"/>
                  </a:cubicBezTo>
                  <a:cubicBezTo>
                    <a:pt x="1034091" y="1049770"/>
                    <a:pt x="991082" y="1031502"/>
                    <a:pt x="950950" y="1008199"/>
                  </a:cubicBezTo>
                  <a:cubicBezTo>
                    <a:pt x="911249" y="984896"/>
                    <a:pt x="874857" y="956415"/>
                    <a:pt x="842060" y="923763"/>
                  </a:cubicBezTo>
                  <a:cubicBezTo>
                    <a:pt x="809839" y="891542"/>
                    <a:pt x="781358" y="855150"/>
                    <a:pt x="758056" y="815449"/>
                  </a:cubicBezTo>
                  <a:cubicBezTo>
                    <a:pt x="734753" y="775748"/>
                    <a:pt x="716485" y="733314"/>
                    <a:pt x="703827" y="687572"/>
                  </a:cubicBezTo>
                  <a:cubicBezTo>
                    <a:pt x="697210" y="664701"/>
                    <a:pt x="692607" y="641398"/>
                    <a:pt x="689298" y="617520"/>
                  </a:cubicBezTo>
                  <a:lnTo>
                    <a:pt x="689298" y="615219"/>
                  </a:lnTo>
                  <a:lnTo>
                    <a:pt x="688867" y="614356"/>
                  </a:lnTo>
                  <a:lnTo>
                    <a:pt x="688867" y="611047"/>
                  </a:lnTo>
                  <a:lnTo>
                    <a:pt x="688435" y="610616"/>
                  </a:lnTo>
                  <a:lnTo>
                    <a:pt x="688435" y="607307"/>
                  </a:lnTo>
                  <a:lnTo>
                    <a:pt x="688004" y="606444"/>
                  </a:lnTo>
                  <a:lnTo>
                    <a:pt x="688004" y="603136"/>
                  </a:lnTo>
                  <a:lnTo>
                    <a:pt x="687572" y="601697"/>
                  </a:lnTo>
                  <a:lnTo>
                    <a:pt x="687572" y="598389"/>
                  </a:lnTo>
                  <a:lnTo>
                    <a:pt x="687141" y="597526"/>
                  </a:lnTo>
                  <a:lnTo>
                    <a:pt x="687141" y="592348"/>
                  </a:lnTo>
                  <a:lnTo>
                    <a:pt x="686709" y="591484"/>
                  </a:lnTo>
                  <a:lnTo>
                    <a:pt x="686709" y="587313"/>
                  </a:lnTo>
                  <a:lnTo>
                    <a:pt x="686278" y="585875"/>
                  </a:lnTo>
                  <a:lnTo>
                    <a:pt x="686278" y="580265"/>
                  </a:lnTo>
                  <a:lnTo>
                    <a:pt x="685846" y="578826"/>
                  </a:lnTo>
                  <a:lnTo>
                    <a:pt x="685846" y="571778"/>
                  </a:lnTo>
                  <a:lnTo>
                    <a:pt x="685415" y="570915"/>
                  </a:lnTo>
                  <a:lnTo>
                    <a:pt x="685415" y="559264"/>
                  </a:lnTo>
                  <a:lnTo>
                    <a:pt x="684983" y="558400"/>
                  </a:lnTo>
                  <a:lnTo>
                    <a:pt x="684983" y="545167"/>
                  </a:lnTo>
                  <a:cubicBezTo>
                    <a:pt x="680524" y="550345"/>
                    <a:pt x="675921" y="555524"/>
                    <a:pt x="671462" y="560702"/>
                  </a:cubicBezTo>
                  <a:lnTo>
                    <a:pt x="429229" y="833717"/>
                  </a:lnTo>
                  <a:lnTo>
                    <a:pt x="745829" y="833717"/>
                  </a:lnTo>
                  <a:cubicBezTo>
                    <a:pt x="755179" y="833717"/>
                    <a:pt x="763090" y="836018"/>
                    <a:pt x="769132" y="841628"/>
                  </a:cubicBezTo>
                  <a:cubicBezTo>
                    <a:pt x="775173" y="846807"/>
                    <a:pt x="778050" y="854718"/>
                    <a:pt x="778050" y="865506"/>
                  </a:cubicBezTo>
                  <a:lnTo>
                    <a:pt x="778050" y="1030207"/>
                  </a:lnTo>
                  <a:cubicBezTo>
                    <a:pt x="778050" y="1039125"/>
                    <a:pt x="775173" y="1047037"/>
                    <a:pt x="768700" y="1054948"/>
                  </a:cubicBezTo>
                  <a:cubicBezTo>
                    <a:pt x="762659" y="1062428"/>
                    <a:pt x="754172" y="1066168"/>
                    <a:pt x="744966" y="1066168"/>
                  </a:cubicBezTo>
                  <a:lnTo>
                    <a:pt x="97094" y="1066168"/>
                  </a:lnTo>
                  <a:cubicBezTo>
                    <a:pt x="88176" y="1066168"/>
                    <a:pt x="79833" y="1062428"/>
                    <a:pt x="72353" y="1055380"/>
                  </a:cubicBezTo>
                  <a:cubicBezTo>
                    <a:pt x="64873" y="1047900"/>
                    <a:pt x="61134" y="1039557"/>
                    <a:pt x="61134" y="1030207"/>
                  </a:cubicBezTo>
                  <a:lnTo>
                    <a:pt x="61134" y="925201"/>
                  </a:lnTo>
                  <a:cubicBezTo>
                    <a:pt x="61134" y="918728"/>
                    <a:pt x="62572" y="912543"/>
                    <a:pt x="65305" y="906502"/>
                  </a:cubicBezTo>
                  <a:lnTo>
                    <a:pt x="419304" y="484033"/>
                  </a:lnTo>
                  <a:cubicBezTo>
                    <a:pt x="497986" y="466628"/>
                    <a:pt x="588752" y="455121"/>
                    <a:pt x="692031" y="453251"/>
                  </a:cubicBezTo>
                  <a:cubicBezTo>
                    <a:pt x="693326" y="445627"/>
                    <a:pt x="694764" y="438291"/>
                    <a:pt x="696347" y="430811"/>
                  </a:cubicBezTo>
                  <a:cubicBezTo>
                    <a:pt x="201525" y="455265"/>
                    <a:pt x="0" y="675058"/>
                    <a:pt x="0" y="675058"/>
                  </a:cubicBezTo>
                  <a:cubicBezTo>
                    <a:pt x="0" y="675058"/>
                    <a:pt x="131185" y="529488"/>
                    <a:pt x="442607" y="456559"/>
                  </a:cubicBezTo>
                  <a:lnTo>
                    <a:pt x="492808" y="396433"/>
                  </a:lnTo>
                  <a:cubicBezTo>
                    <a:pt x="505898" y="381904"/>
                    <a:pt x="513809" y="369390"/>
                    <a:pt x="517118" y="359033"/>
                  </a:cubicBezTo>
                  <a:cubicBezTo>
                    <a:pt x="520426" y="348820"/>
                    <a:pt x="521864" y="337601"/>
                    <a:pt x="521864" y="324511"/>
                  </a:cubicBezTo>
                  <a:cubicBezTo>
                    <a:pt x="521864" y="308688"/>
                    <a:pt x="518988" y="294591"/>
                    <a:pt x="512946" y="282509"/>
                  </a:cubicBezTo>
                  <a:cubicBezTo>
                    <a:pt x="506905" y="270426"/>
                    <a:pt x="498418" y="260069"/>
                    <a:pt x="488637" y="251726"/>
                  </a:cubicBezTo>
                  <a:cubicBezTo>
                    <a:pt x="478855" y="243383"/>
                    <a:pt x="468067" y="237198"/>
                    <a:pt x="455409" y="233026"/>
                  </a:cubicBezTo>
                  <a:cubicBezTo>
                    <a:pt x="443182" y="228855"/>
                    <a:pt x="431099" y="226985"/>
                    <a:pt x="418585" y="226985"/>
                  </a:cubicBezTo>
                  <a:cubicBezTo>
                    <a:pt x="404057" y="226985"/>
                    <a:pt x="390967" y="229718"/>
                    <a:pt x="378884" y="235328"/>
                  </a:cubicBezTo>
                  <a:cubicBezTo>
                    <a:pt x="366370" y="240938"/>
                    <a:pt x="355150" y="248418"/>
                    <a:pt x="345656" y="258199"/>
                  </a:cubicBezTo>
                  <a:cubicBezTo>
                    <a:pt x="336306" y="267549"/>
                    <a:pt x="328826" y="278769"/>
                    <a:pt x="323216" y="291283"/>
                  </a:cubicBezTo>
                  <a:cubicBezTo>
                    <a:pt x="317607" y="303366"/>
                    <a:pt x="314874" y="316456"/>
                    <a:pt x="314874" y="329545"/>
                  </a:cubicBezTo>
                  <a:lnTo>
                    <a:pt x="314874" y="368239"/>
                  </a:lnTo>
                  <a:cubicBezTo>
                    <a:pt x="314874" y="375719"/>
                    <a:pt x="311565" y="383199"/>
                    <a:pt x="305524" y="390679"/>
                  </a:cubicBezTo>
                  <a:cubicBezTo>
                    <a:pt x="299482" y="398159"/>
                    <a:pt x="290564" y="401899"/>
                    <a:pt x="279344" y="401899"/>
                  </a:cubicBezTo>
                  <a:lnTo>
                    <a:pt x="99108" y="401899"/>
                  </a:lnTo>
                  <a:cubicBezTo>
                    <a:pt x="87457" y="401899"/>
                    <a:pt x="79545" y="398590"/>
                    <a:pt x="74799" y="392549"/>
                  </a:cubicBezTo>
                  <a:cubicBezTo>
                    <a:pt x="70627" y="386076"/>
                    <a:pt x="68326" y="379459"/>
                    <a:pt x="68326" y="372411"/>
                  </a:cubicBezTo>
                  <a:lnTo>
                    <a:pt x="68326" y="336018"/>
                  </a:lnTo>
                  <a:cubicBezTo>
                    <a:pt x="68326" y="286536"/>
                    <a:pt x="77676" y="241226"/>
                    <a:pt x="95944" y="200230"/>
                  </a:cubicBezTo>
                  <a:cubicBezTo>
                    <a:pt x="114212" y="159235"/>
                    <a:pt x="138953" y="123705"/>
                    <a:pt x="170598" y="93786"/>
                  </a:cubicBezTo>
                  <a:cubicBezTo>
                    <a:pt x="201956" y="64442"/>
                    <a:pt x="238349" y="41571"/>
                    <a:pt x="280351" y="24741"/>
                  </a:cubicBezTo>
                  <a:cubicBezTo>
                    <a:pt x="321778" y="8487"/>
                    <a:pt x="366657" y="0"/>
                    <a:pt x="413838" y="0"/>
                  </a:cubicBezTo>
                  <a:cubicBezTo>
                    <a:pt x="462457" y="0"/>
                    <a:pt x="508631" y="7480"/>
                    <a:pt x="553078" y="22871"/>
                  </a:cubicBezTo>
                  <a:cubicBezTo>
                    <a:pt x="596951" y="38406"/>
                    <a:pt x="636076" y="59839"/>
                    <a:pt x="669304" y="87745"/>
                  </a:cubicBezTo>
                  <a:cubicBezTo>
                    <a:pt x="705696" y="118096"/>
                    <a:pt x="742089" y="168009"/>
                    <a:pt x="761795" y="211018"/>
                  </a:cubicBezTo>
                  <a:cubicBezTo>
                    <a:pt x="727561" y="279056"/>
                    <a:pt x="702532" y="342923"/>
                    <a:pt x="699224" y="418585"/>
                  </a:cubicBezTo>
                  <a:lnTo>
                    <a:pt x="699655" y="418153"/>
                  </a:lnTo>
                  <a:lnTo>
                    <a:pt x="699655" y="416283"/>
                  </a:lnTo>
                  <a:lnTo>
                    <a:pt x="700087" y="416283"/>
                  </a:lnTo>
                  <a:lnTo>
                    <a:pt x="700087" y="414413"/>
                  </a:lnTo>
                  <a:lnTo>
                    <a:pt x="700518" y="414413"/>
                  </a:lnTo>
                  <a:lnTo>
                    <a:pt x="700518" y="412543"/>
                  </a:lnTo>
                  <a:lnTo>
                    <a:pt x="700950" y="412543"/>
                  </a:lnTo>
                  <a:lnTo>
                    <a:pt x="700950" y="411105"/>
                  </a:lnTo>
                  <a:lnTo>
                    <a:pt x="701381" y="410673"/>
                  </a:lnTo>
                  <a:lnTo>
                    <a:pt x="701381" y="409235"/>
                  </a:lnTo>
                  <a:lnTo>
                    <a:pt x="701813" y="408803"/>
                  </a:lnTo>
                  <a:lnTo>
                    <a:pt x="701813" y="407365"/>
                  </a:lnTo>
                  <a:lnTo>
                    <a:pt x="702244" y="406933"/>
                  </a:lnTo>
                  <a:lnTo>
                    <a:pt x="702244" y="405495"/>
                  </a:lnTo>
                  <a:lnTo>
                    <a:pt x="702676" y="405063"/>
                  </a:lnTo>
                  <a:lnTo>
                    <a:pt x="702676" y="403625"/>
                  </a:lnTo>
                  <a:lnTo>
                    <a:pt x="703107" y="403193"/>
                  </a:lnTo>
                  <a:lnTo>
                    <a:pt x="703107" y="402330"/>
                  </a:lnTo>
                  <a:lnTo>
                    <a:pt x="703539" y="401899"/>
                  </a:lnTo>
                  <a:lnTo>
                    <a:pt x="703539" y="401467"/>
                  </a:lnTo>
                  <a:cubicBezTo>
                    <a:pt x="716197" y="355293"/>
                    <a:pt x="734321" y="312284"/>
                    <a:pt x="757768" y="272583"/>
                  </a:cubicBezTo>
                  <a:cubicBezTo>
                    <a:pt x="781071" y="232451"/>
                    <a:pt x="809552" y="196059"/>
                    <a:pt x="841773" y="163406"/>
                  </a:cubicBezTo>
                  <a:lnTo>
                    <a:pt x="845944" y="159235"/>
                  </a:lnTo>
                  <a:lnTo>
                    <a:pt x="846376" y="158803"/>
                  </a:lnTo>
                  <a:lnTo>
                    <a:pt x="846376" y="158803"/>
                  </a:lnTo>
                  <a:cubicBezTo>
                    <a:pt x="877733" y="128021"/>
                    <a:pt x="912687" y="101410"/>
                    <a:pt x="950518" y="79402"/>
                  </a:cubicBezTo>
                  <a:cubicBezTo>
                    <a:pt x="990651" y="56099"/>
                    <a:pt x="1033660" y="37831"/>
                    <a:pt x="1079402" y="24741"/>
                  </a:cubicBezTo>
                  <a:cubicBezTo>
                    <a:pt x="1125576" y="12227"/>
                    <a:pt x="1173188" y="5610"/>
                    <a:pt x="1222670" y="5610"/>
                  </a:cubicBezTo>
                  <a:cubicBezTo>
                    <a:pt x="1272152" y="5610"/>
                    <a:pt x="1319765" y="12083"/>
                    <a:pt x="1366082" y="24741"/>
                  </a:cubicBezTo>
                  <a:cubicBezTo>
                    <a:pt x="1411825" y="37831"/>
                    <a:pt x="1454834" y="55955"/>
                    <a:pt x="1494966" y="79402"/>
                  </a:cubicBezTo>
                  <a:cubicBezTo>
                    <a:pt x="1534667" y="102273"/>
                    <a:pt x="1571059" y="130754"/>
                    <a:pt x="1603712" y="163406"/>
                  </a:cubicBezTo>
                  <a:cubicBezTo>
                    <a:pt x="1636364" y="196059"/>
                    <a:pt x="1664414" y="232451"/>
                    <a:pt x="1687285" y="272583"/>
                  </a:cubicBezTo>
                  <a:cubicBezTo>
                    <a:pt x="1710587" y="312284"/>
                    <a:pt x="1728856" y="355150"/>
                    <a:pt x="1741945" y="401467"/>
                  </a:cubicBezTo>
                  <a:cubicBezTo>
                    <a:pt x="1754604" y="447209"/>
                    <a:pt x="1761077" y="494822"/>
                    <a:pt x="1761077" y="544304"/>
                  </a:cubicBezTo>
                  <a:cubicBezTo>
                    <a:pt x="1761077" y="553941"/>
                    <a:pt x="1760789" y="563723"/>
                    <a:pt x="1760214" y="573360"/>
                  </a:cubicBezTo>
                  <a:cubicBezTo>
                    <a:pt x="1798907" y="582278"/>
                    <a:pt x="1836738" y="591053"/>
                    <a:pt x="1873850" y="599396"/>
                  </a:cubicBezTo>
                  <a:lnTo>
                    <a:pt x="2044161" y="396289"/>
                  </a:lnTo>
                  <a:cubicBezTo>
                    <a:pt x="2056819" y="381761"/>
                    <a:pt x="2064730" y="369246"/>
                    <a:pt x="2067895" y="358890"/>
                  </a:cubicBezTo>
                  <a:cubicBezTo>
                    <a:pt x="2071203" y="348677"/>
                    <a:pt x="2073073" y="337457"/>
                    <a:pt x="2073073" y="324367"/>
                  </a:cubicBezTo>
                  <a:cubicBezTo>
                    <a:pt x="2073073" y="308544"/>
                    <a:pt x="2069765" y="294448"/>
                    <a:pt x="2063723" y="282365"/>
                  </a:cubicBezTo>
                  <a:cubicBezTo>
                    <a:pt x="2057682" y="270282"/>
                    <a:pt x="2049771" y="259925"/>
                    <a:pt x="2039845" y="251582"/>
                  </a:cubicBezTo>
                  <a:cubicBezTo>
                    <a:pt x="2030064" y="243239"/>
                    <a:pt x="2018844" y="237054"/>
                    <a:pt x="2006618" y="232883"/>
                  </a:cubicBezTo>
                  <a:cubicBezTo>
                    <a:pt x="1994535" y="228711"/>
                    <a:pt x="1981877" y="226841"/>
                    <a:pt x="1969218" y="226841"/>
                  </a:cubicBezTo>
                  <a:cubicBezTo>
                    <a:pt x="1955266" y="226841"/>
                    <a:pt x="1942176" y="229574"/>
                    <a:pt x="1929517" y="235184"/>
                  </a:cubicBezTo>
                  <a:cubicBezTo>
                    <a:pt x="1916859" y="240794"/>
                    <a:pt x="1906215" y="248274"/>
                    <a:pt x="1896290" y="258055"/>
                  </a:cubicBezTo>
                  <a:cubicBezTo>
                    <a:pt x="1886940" y="267405"/>
                    <a:pt x="1879460" y="278625"/>
                    <a:pt x="1873850" y="291139"/>
                  </a:cubicBezTo>
                  <a:cubicBezTo>
                    <a:pt x="1868240" y="303222"/>
                    <a:pt x="1865507" y="316312"/>
                    <a:pt x="1865507" y="329402"/>
                  </a:cubicBezTo>
                  <a:lnTo>
                    <a:pt x="1865507" y="368239"/>
                  </a:lnTo>
                  <a:cubicBezTo>
                    <a:pt x="1865507" y="375719"/>
                    <a:pt x="1862774" y="383199"/>
                    <a:pt x="1856589" y="390679"/>
                  </a:cubicBezTo>
                  <a:cubicBezTo>
                    <a:pt x="1850116" y="398159"/>
                    <a:pt x="1841629" y="401899"/>
                    <a:pt x="1830409" y="401899"/>
                  </a:cubicBezTo>
                  <a:lnTo>
                    <a:pt x="1774310" y="401899"/>
                  </a:lnTo>
                  <a:cubicBezTo>
                    <a:pt x="1772872" y="397727"/>
                    <a:pt x="1772009" y="393556"/>
                    <a:pt x="1770570" y="388809"/>
                  </a:cubicBezTo>
                  <a:cubicBezTo>
                    <a:pt x="1757912" y="343067"/>
                    <a:pt x="1739788" y="300201"/>
                    <a:pt x="1716341" y="259925"/>
                  </a:cubicBezTo>
                  <a:cubicBezTo>
                    <a:pt x="1699080" y="230581"/>
                    <a:pt x="1679374" y="202963"/>
                    <a:pt x="1657509" y="177791"/>
                  </a:cubicBezTo>
                  <a:cubicBezTo>
                    <a:pt x="1674339" y="146001"/>
                    <a:pt x="1695340" y="118096"/>
                    <a:pt x="1721088" y="93786"/>
                  </a:cubicBezTo>
                  <a:cubicBezTo>
                    <a:pt x="1752446" y="64442"/>
                    <a:pt x="1789270" y="41571"/>
                    <a:pt x="1830841" y="24741"/>
                  </a:cubicBezTo>
                  <a:cubicBezTo>
                    <a:pt x="1873275" y="8343"/>
                    <a:pt x="1917722" y="0"/>
                    <a:pt x="1965335" y="0"/>
                  </a:cubicBezTo>
                  <a:cubicBezTo>
                    <a:pt x="2013522" y="0"/>
                    <a:pt x="2059696" y="7480"/>
                    <a:pt x="2104000" y="22871"/>
                  </a:cubicBezTo>
                  <a:cubicBezTo>
                    <a:pt x="2147872" y="38262"/>
                    <a:pt x="2187141" y="59695"/>
                    <a:pt x="2220801" y="87745"/>
                  </a:cubicBezTo>
                  <a:cubicBezTo>
                    <a:pt x="2254460" y="115362"/>
                    <a:pt x="2281071" y="149310"/>
                    <a:pt x="2301209" y="189010"/>
                  </a:cubicBezTo>
                  <a:cubicBezTo>
                    <a:pt x="2320772" y="228711"/>
                    <a:pt x="2331129" y="273015"/>
                    <a:pt x="2331129" y="322066"/>
                  </a:cubicBezTo>
                  <a:cubicBezTo>
                    <a:pt x="2331129" y="347814"/>
                    <a:pt x="2327820" y="371116"/>
                    <a:pt x="2321779" y="393412"/>
                  </a:cubicBezTo>
                  <a:cubicBezTo>
                    <a:pt x="2315737" y="415852"/>
                    <a:pt x="2307826" y="436853"/>
                    <a:pt x="2297469" y="456415"/>
                  </a:cubicBezTo>
                  <a:cubicBezTo>
                    <a:pt x="2287688" y="475978"/>
                    <a:pt x="2276037" y="494678"/>
                    <a:pt x="2262947" y="511939"/>
                  </a:cubicBezTo>
                  <a:cubicBezTo>
                    <a:pt x="2250289" y="528769"/>
                    <a:pt x="2236336" y="545023"/>
                    <a:pt x="2222239" y="560414"/>
                  </a:cubicBezTo>
                  <a:cubicBezTo>
                    <a:pt x="2141543" y="651611"/>
                    <a:pt x="2060991" y="742520"/>
                    <a:pt x="1980294" y="833717"/>
                  </a:cubicBezTo>
                  <a:lnTo>
                    <a:pt x="1980294" y="833717"/>
                  </a:lnTo>
                  <a:close/>
                  <a:moveTo>
                    <a:pt x="1672901" y="839039"/>
                  </a:moveTo>
                  <a:lnTo>
                    <a:pt x="1855294" y="621548"/>
                  </a:lnTo>
                  <a:cubicBezTo>
                    <a:pt x="1705985" y="586881"/>
                    <a:pt x="1543585" y="547037"/>
                    <a:pt x="1364212" y="503596"/>
                  </a:cubicBezTo>
                  <a:cubicBezTo>
                    <a:pt x="1220081" y="468642"/>
                    <a:pt x="1089040" y="447641"/>
                    <a:pt x="970225" y="437140"/>
                  </a:cubicBezTo>
                  <a:cubicBezTo>
                    <a:pt x="965909" y="448072"/>
                    <a:pt x="962601" y="459292"/>
                    <a:pt x="959724" y="470944"/>
                  </a:cubicBezTo>
                  <a:lnTo>
                    <a:pt x="959724" y="470944"/>
                  </a:lnTo>
                  <a:lnTo>
                    <a:pt x="959293" y="471807"/>
                  </a:lnTo>
                  <a:lnTo>
                    <a:pt x="959293" y="473245"/>
                  </a:lnTo>
                  <a:lnTo>
                    <a:pt x="958861" y="474108"/>
                  </a:lnTo>
                  <a:lnTo>
                    <a:pt x="958861" y="474971"/>
                  </a:lnTo>
                  <a:lnTo>
                    <a:pt x="958430" y="475834"/>
                  </a:lnTo>
                  <a:lnTo>
                    <a:pt x="958430" y="477273"/>
                  </a:lnTo>
                  <a:lnTo>
                    <a:pt x="957998" y="477704"/>
                  </a:lnTo>
                  <a:lnTo>
                    <a:pt x="957998" y="478136"/>
                  </a:lnTo>
                  <a:lnTo>
                    <a:pt x="957567" y="479574"/>
                  </a:lnTo>
                  <a:lnTo>
                    <a:pt x="957567" y="481013"/>
                  </a:lnTo>
                  <a:lnTo>
                    <a:pt x="957135" y="481444"/>
                  </a:lnTo>
                  <a:lnTo>
                    <a:pt x="957135" y="483746"/>
                  </a:lnTo>
                  <a:lnTo>
                    <a:pt x="956703" y="484609"/>
                  </a:lnTo>
                  <a:lnTo>
                    <a:pt x="956703" y="486047"/>
                  </a:lnTo>
                  <a:lnTo>
                    <a:pt x="956272" y="486910"/>
                  </a:lnTo>
                  <a:lnTo>
                    <a:pt x="956272" y="487773"/>
                  </a:lnTo>
                  <a:lnTo>
                    <a:pt x="955840" y="489212"/>
                  </a:lnTo>
                  <a:lnTo>
                    <a:pt x="955840" y="490075"/>
                  </a:lnTo>
                  <a:lnTo>
                    <a:pt x="955409" y="490938"/>
                  </a:lnTo>
                  <a:lnTo>
                    <a:pt x="955409" y="493239"/>
                  </a:lnTo>
                  <a:lnTo>
                    <a:pt x="954977" y="494678"/>
                  </a:lnTo>
                  <a:lnTo>
                    <a:pt x="954977" y="496979"/>
                  </a:lnTo>
                  <a:lnTo>
                    <a:pt x="954546" y="497986"/>
                  </a:lnTo>
                  <a:lnTo>
                    <a:pt x="954546" y="499856"/>
                  </a:lnTo>
                  <a:lnTo>
                    <a:pt x="954114" y="500288"/>
                  </a:lnTo>
                  <a:lnTo>
                    <a:pt x="954114" y="503596"/>
                  </a:lnTo>
                  <a:lnTo>
                    <a:pt x="953683" y="504603"/>
                  </a:lnTo>
                  <a:lnTo>
                    <a:pt x="953683" y="506904"/>
                  </a:lnTo>
                  <a:lnTo>
                    <a:pt x="953251" y="508343"/>
                  </a:lnTo>
                  <a:lnTo>
                    <a:pt x="953251" y="511651"/>
                  </a:lnTo>
                  <a:lnTo>
                    <a:pt x="952820" y="512083"/>
                  </a:lnTo>
                  <a:lnTo>
                    <a:pt x="952820" y="516254"/>
                  </a:lnTo>
                  <a:lnTo>
                    <a:pt x="952388" y="517117"/>
                  </a:lnTo>
                  <a:lnTo>
                    <a:pt x="952388" y="522727"/>
                  </a:lnTo>
                  <a:lnTo>
                    <a:pt x="951957" y="524166"/>
                  </a:lnTo>
                  <a:lnTo>
                    <a:pt x="951957" y="533516"/>
                  </a:lnTo>
                  <a:lnTo>
                    <a:pt x="951525" y="534379"/>
                  </a:lnTo>
                  <a:lnTo>
                    <a:pt x="951525" y="542290"/>
                  </a:lnTo>
                  <a:lnTo>
                    <a:pt x="951525" y="550633"/>
                  </a:lnTo>
                  <a:lnTo>
                    <a:pt x="951957" y="551496"/>
                  </a:lnTo>
                  <a:lnTo>
                    <a:pt x="951957" y="561277"/>
                  </a:lnTo>
                  <a:lnTo>
                    <a:pt x="952388" y="562716"/>
                  </a:lnTo>
                  <a:lnTo>
                    <a:pt x="952388" y="568326"/>
                  </a:lnTo>
                  <a:lnTo>
                    <a:pt x="952820" y="569189"/>
                  </a:lnTo>
                  <a:lnTo>
                    <a:pt x="952820" y="573360"/>
                  </a:lnTo>
                  <a:lnTo>
                    <a:pt x="953251" y="573792"/>
                  </a:lnTo>
                  <a:lnTo>
                    <a:pt x="953251" y="577963"/>
                  </a:lnTo>
                  <a:lnTo>
                    <a:pt x="953683" y="578395"/>
                  </a:lnTo>
                  <a:lnTo>
                    <a:pt x="953683" y="581703"/>
                  </a:lnTo>
                  <a:lnTo>
                    <a:pt x="954114" y="582135"/>
                  </a:lnTo>
                  <a:lnTo>
                    <a:pt x="954114" y="584868"/>
                  </a:lnTo>
                  <a:lnTo>
                    <a:pt x="954546" y="585299"/>
                  </a:lnTo>
                  <a:lnTo>
                    <a:pt x="954546" y="587601"/>
                  </a:lnTo>
                  <a:lnTo>
                    <a:pt x="954977" y="588464"/>
                  </a:lnTo>
                  <a:lnTo>
                    <a:pt x="954977" y="590765"/>
                  </a:lnTo>
                  <a:lnTo>
                    <a:pt x="955409" y="591628"/>
                  </a:lnTo>
                  <a:lnTo>
                    <a:pt x="955409" y="593067"/>
                  </a:lnTo>
                  <a:cubicBezTo>
                    <a:pt x="959149" y="613636"/>
                    <a:pt x="964759" y="633199"/>
                    <a:pt x="972239" y="651899"/>
                  </a:cubicBezTo>
                  <a:cubicBezTo>
                    <a:pt x="986191" y="685990"/>
                    <a:pt x="1004891" y="715765"/>
                    <a:pt x="1029632" y="741082"/>
                  </a:cubicBezTo>
                  <a:cubicBezTo>
                    <a:pt x="1053942" y="766254"/>
                    <a:pt x="1082854" y="786392"/>
                    <a:pt x="1116082" y="800777"/>
                  </a:cubicBezTo>
                  <a:cubicBezTo>
                    <a:pt x="1149310" y="815305"/>
                    <a:pt x="1185271" y="822785"/>
                    <a:pt x="1223965" y="822785"/>
                  </a:cubicBezTo>
                  <a:cubicBezTo>
                    <a:pt x="1262227" y="822785"/>
                    <a:pt x="1298620" y="815305"/>
                    <a:pt x="1332279" y="800777"/>
                  </a:cubicBezTo>
                  <a:cubicBezTo>
                    <a:pt x="1365938" y="786249"/>
                    <a:pt x="1394419" y="766254"/>
                    <a:pt x="1419160" y="741082"/>
                  </a:cubicBezTo>
                  <a:cubicBezTo>
                    <a:pt x="1443470" y="715909"/>
                    <a:pt x="1462601" y="685990"/>
                    <a:pt x="1476554" y="651899"/>
                  </a:cubicBezTo>
                  <a:cubicBezTo>
                    <a:pt x="1483171" y="637371"/>
                    <a:pt x="1487774" y="621979"/>
                    <a:pt x="1491082" y="606157"/>
                  </a:cubicBezTo>
                  <a:cubicBezTo>
                    <a:pt x="1578395" y="635069"/>
                    <a:pt x="1661105" y="664557"/>
                    <a:pt x="1740507" y="692463"/>
                  </a:cubicBezTo>
                  <a:cubicBezTo>
                    <a:pt x="1727417" y="735903"/>
                    <a:pt x="1710156" y="776467"/>
                    <a:pt x="1687717" y="814298"/>
                  </a:cubicBezTo>
                  <a:cubicBezTo>
                    <a:pt x="1682826" y="823504"/>
                    <a:pt x="1677935" y="831415"/>
                    <a:pt x="1672901" y="839039"/>
                  </a:cubicBezTo>
                  <a:lnTo>
                    <a:pt x="1672901" y="839039"/>
                  </a:lnTo>
                  <a:close/>
                  <a:moveTo>
                    <a:pt x="1495973" y="511795"/>
                  </a:moveTo>
                  <a:cubicBezTo>
                    <a:pt x="1454115" y="502014"/>
                    <a:pt x="1411249" y="492232"/>
                    <a:pt x="1367377" y="482307"/>
                  </a:cubicBezTo>
                  <a:cubicBezTo>
                    <a:pt x="1224684" y="449799"/>
                    <a:pt x="1094649" y="430811"/>
                    <a:pt x="976698" y="421893"/>
                  </a:cubicBezTo>
                  <a:lnTo>
                    <a:pt x="977561" y="420598"/>
                  </a:lnTo>
                  <a:lnTo>
                    <a:pt x="977992" y="419160"/>
                  </a:lnTo>
                  <a:lnTo>
                    <a:pt x="977992" y="419160"/>
                  </a:lnTo>
                  <a:lnTo>
                    <a:pt x="978424" y="417722"/>
                  </a:lnTo>
                  <a:lnTo>
                    <a:pt x="978855" y="417290"/>
                  </a:lnTo>
                  <a:lnTo>
                    <a:pt x="979287" y="416283"/>
                  </a:lnTo>
                  <a:lnTo>
                    <a:pt x="979287" y="415852"/>
                  </a:lnTo>
                  <a:lnTo>
                    <a:pt x="979718" y="414845"/>
                  </a:lnTo>
                  <a:lnTo>
                    <a:pt x="980150" y="414413"/>
                  </a:lnTo>
                  <a:lnTo>
                    <a:pt x="980582" y="413550"/>
                  </a:lnTo>
                  <a:lnTo>
                    <a:pt x="980582" y="412687"/>
                  </a:lnTo>
                  <a:lnTo>
                    <a:pt x="981013" y="412255"/>
                  </a:lnTo>
                  <a:lnTo>
                    <a:pt x="981445" y="411392"/>
                  </a:lnTo>
                  <a:lnTo>
                    <a:pt x="981876" y="410961"/>
                  </a:lnTo>
                  <a:lnTo>
                    <a:pt x="982308" y="409954"/>
                  </a:lnTo>
                  <a:lnTo>
                    <a:pt x="982308" y="409522"/>
                  </a:lnTo>
                  <a:lnTo>
                    <a:pt x="982739" y="408516"/>
                  </a:lnTo>
                  <a:lnTo>
                    <a:pt x="982739" y="408084"/>
                  </a:lnTo>
                  <a:lnTo>
                    <a:pt x="983746" y="407077"/>
                  </a:lnTo>
                  <a:lnTo>
                    <a:pt x="983746" y="406646"/>
                  </a:lnTo>
                  <a:lnTo>
                    <a:pt x="984178" y="405783"/>
                  </a:lnTo>
                  <a:lnTo>
                    <a:pt x="984609" y="405351"/>
                  </a:lnTo>
                  <a:lnTo>
                    <a:pt x="985041" y="404488"/>
                  </a:lnTo>
                  <a:lnTo>
                    <a:pt x="985041" y="404056"/>
                  </a:lnTo>
                  <a:lnTo>
                    <a:pt x="985472" y="403193"/>
                  </a:lnTo>
                  <a:lnTo>
                    <a:pt x="985904" y="402762"/>
                  </a:lnTo>
                  <a:lnTo>
                    <a:pt x="986335" y="401899"/>
                  </a:lnTo>
                  <a:lnTo>
                    <a:pt x="986767" y="401467"/>
                  </a:lnTo>
                  <a:lnTo>
                    <a:pt x="986767" y="400460"/>
                  </a:lnTo>
                  <a:lnTo>
                    <a:pt x="987774" y="399597"/>
                  </a:lnTo>
                  <a:lnTo>
                    <a:pt x="987774" y="399597"/>
                  </a:lnTo>
                  <a:lnTo>
                    <a:pt x="988205" y="398159"/>
                  </a:lnTo>
                  <a:lnTo>
                    <a:pt x="988637" y="398159"/>
                  </a:lnTo>
                  <a:lnTo>
                    <a:pt x="989068" y="396720"/>
                  </a:lnTo>
                  <a:lnTo>
                    <a:pt x="989068" y="396720"/>
                  </a:lnTo>
                  <a:lnTo>
                    <a:pt x="989931" y="395282"/>
                  </a:lnTo>
                  <a:lnTo>
                    <a:pt x="989931" y="395282"/>
                  </a:lnTo>
                  <a:lnTo>
                    <a:pt x="990363" y="393843"/>
                  </a:lnTo>
                  <a:lnTo>
                    <a:pt x="990794" y="393843"/>
                  </a:lnTo>
                  <a:lnTo>
                    <a:pt x="991226" y="392980"/>
                  </a:lnTo>
                  <a:lnTo>
                    <a:pt x="991657" y="392549"/>
                  </a:lnTo>
                  <a:lnTo>
                    <a:pt x="992089" y="391686"/>
                  </a:lnTo>
                  <a:lnTo>
                    <a:pt x="992089" y="391254"/>
                  </a:lnTo>
                  <a:lnTo>
                    <a:pt x="992521" y="390391"/>
                  </a:lnTo>
                  <a:lnTo>
                    <a:pt x="992952" y="389960"/>
                  </a:lnTo>
                  <a:lnTo>
                    <a:pt x="993384" y="389097"/>
                  </a:lnTo>
                  <a:lnTo>
                    <a:pt x="993815" y="388665"/>
                  </a:lnTo>
                  <a:lnTo>
                    <a:pt x="994247" y="388234"/>
                  </a:lnTo>
                  <a:lnTo>
                    <a:pt x="994678" y="387371"/>
                  </a:lnTo>
                  <a:lnTo>
                    <a:pt x="994678" y="386939"/>
                  </a:lnTo>
                  <a:lnTo>
                    <a:pt x="995541" y="386076"/>
                  </a:lnTo>
                  <a:lnTo>
                    <a:pt x="995541" y="385644"/>
                  </a:lnTo>
                  <a:lnTo>
                    <a:pt x="996404" y="384781"/>
                  </a:lnTo>
                  <a:lnTo>
                    <a:pt x="996404" y="384350"/>
                  </a:lnTo>
                  <a:lnTo>
                    <a:pt x="996836" y="383343"/>
                  </a:lnTo>
                  <a:lnTo>
                    <a:pt x="997267" y="383343"/>
                  </a:lnTo>
                  <a:lnTo>
                    <a:pt x="997699" y="381904"/>
                  </a:lnTo>
                  <a:lnTo>
                    <a:pt x="998130" y="381904"/>
                  </a:lnTo>
                  <a:lnTo>
                    <a:pt x="998562" y="381041"/>
                  </a:lnTo>
                  <a:lnTo>
                    <a:pt x="998993" y="380610"/>
                  </a:lnTo>
                  <a:lnTo>
                    <a:pt x="999425" y="379747"/>
                  </a:lnTo>
                  <a:lnTo>
                    <a:pt x="999857" y="379315"/>
                  </a:lnTo>
                  <a:lnTo>
                    <a:pt x="999857" y="378884"/>
                  </a:lnTo>
                  <a:lnTo>
                    <a:pt x="1000720" y="378021"/>
                  </a:lnTo>
                  <a:lnTo>
                    <a:pt x="1000720" y="377589"/>
                  </a:lnTo>
                  <a:lnTo>
                    <a:pt x="1001583" y="376726"/>
                  </a:lnTo>
                  <a:lnTo>
                    <a:pt x="1001583" y="376295"/>
                  </a:lnTo>
                  <a:lnTo>
                    <a:pt x="1002590" y="375432"/>
                  </a:lnTo>
                  <a:lnTo>
                    <a:pt x="1002590" y="375432"/>
                  </a:lnTo>
                  <a:lnTo>
                    <a:pt x="1003453" y="373993"/>
                  </a:lnTo>
                  <a:lnTo>
                    <a:pt x="1003453" y="373993"/>
                  </a:lnTo>
                  <a:lnTo>
                    <a:pt x="1003884" y="373130"/>
                  </a:lnTo>
                  <a:lnTo>
                    <a:pt x="1004316" y="372699"/>
                  </a:lnTo>
                  <a:lnTo>
                    <a:pt x="1004747" y="371835"/>
                  </a:lnTo>
                  <a:lnTo>
                    <a:pt x="1005179" y="371404"/>
                  </a:lnTo>
                  <a:lnTo>
                    <a:pt x="1005610" y="370972"/>
                  </a:lnTo>
                  <a:lnTo>
                    <a:pt x="1006042" y="370109"/>
                  </a:lnTo>
                  <a:lnTo>
                    <a:pt x="1006473" y="369678"/>
                  </a:lnTo>
                  <a:lnTo>
                    <a:pt x="1006905" y="368815"/>
                  </a:lnTo>
                  <a:lnTo>
                    <a:pt x="1007336" y="368383"/>
                  </a:lnTo>
                  <a:lnTo>
                    <a:pt x="1007768" y="367952"/>
                  </a:lnTo>
                  <a:lnTo>
                    <a:pt x="1008200" y="367520"/>
                  </a:lnTo>
                  <a:lnTo>
                    <a:pt x="1008631" y="366657"/>
                  </a:lnTo>
                  <a:lnTo>
                    <a:pt x="1009063" y="366226"/>
                  </a:lnTo>
                  <a:lnTo>
                    <a:pt x="1009926" y="365362"/>
                  </a:lnTo>
                  <a:lnTo>
                    <a:pt x="1009926" y="365362"/>
                  </a:lnTo>
                  <a:lnTo>
                    <a:pt x="1010932" y="364499"/>
                  </a:lnTo>
                  <a:lnTo>
                    <a:pt x="1010932" y="364068"/>
                  </a:lnTo>
                  <a:lnTo>
                    <a:pt x="1011796" y="363205"/>
                  </a:lnTo>
                  <a:lnTo>
                    <a:pt x="1011796" y="362773"/>
                  </a:lnTo>
                  <a:lnTo>
                    <a:pt x="1012802" y="362342"/>
                  </a:lnTo>
                  <a:lnTo>
                    <a:pt x="1012802" y="361910"/>
                  </a:lnTo>
                  <a:lnTo>
                    <a:pt x="1013666" y="361047"/>
                  </a:lnTo>
                  <a:lnTo>
                    <a:pt x="1013666" y="360616"/>
                  </a:lnTo>
                  <a:lnTo>
                    <a:pt x="1014529" y="360184"/>
                  </a:lnTo>
                  <a:lnTo>
                    <a:pt x="1014960" y="359321"/>
                  </a:lnTo>
                  <a:lnTo>
                    <a:pt x="1015392" y="358890"/>
                  </a:lnTo>
                  <a:lnTo>
                    <a:pt x="1015823" y="358458"/>
                  </a:lnTo>
                  <a:lnTo>
                    <a:pt x="1016255" y="358026"/>
                  </a:lnTo>
                  <a:lnTo>
                    <a:pt x="1016686" y="357163"/>
                  </a:lnTo>
                  <a:lnTo>
                    <a:pt x="1017118" y="357163"/>
                  </a:lnTo>
                  <a:lnTo>
                    <a:pt x="1018125" y="355725"/>
                  </a:lnTo>
                  <a:lnTo>
                    <a:pt x="1018125" y="355725"/>
                  </a:lnTo>
                  <a:lnTo>
                    <a:pt x="1018988" y="354862"/>
                  </a:lnTo>
                  <a:lnTo>
                    <a:pt x="1018988" y="354430"/>
                  </a:lnTo>
                  <a:lnTo>
                    <a:pt x="1019851" y="353567"/>
                  </a:lnTo>
                  <a:lnTo>
                    <a:pt x="1019851" y="353567"/>
                  </a:lnTo>
                  <a:lnTo>
                    <a:pt x="1020714" y="352704"/>
                  </a:lnTo>
                  <a:lnTo>
                    <a:pt x="1021145" y="352273"/>
                  </a:lnTo>
                  <a:lnTo>
                    <a:pt x="1021577" y="351841"/>
                  </a:lnTo>
                  <a:lnTo>
                    <a:pt x="1022008" y="351410"/>
                  </a:lnTo>
                  <a:lnTo>
                    <a:pt x="1022440" y="350547"/>
                  </a:lnTo>
                  <a:lnTo>
                    <a:pt x="1022871" y="350115"/>
                  </a:lnTo>
                  <a:lnTo>
                    <a:pt x="1023303" y="349684"/>
                  </a:lnTo>
                  <a:lnTo>
                    <a:pt x="1024310" y="348820"/>
                  </a:lnTo>
                  <a:lnTo>
                    <a:pt x="1024310" y="348820"/>
                  </a:lnTo>
                  <a:lnTo>
                    <a:pt x="1025173" y="347957"/>
                  </a:lnTo>
                  <a:lnTo>
                    <a:pt x="1025605" y="347526"/>
                  </a:lnTo>
                  <a:lnTo>
                    <a:pt x="1026611" y="346663"/>
                  </a:lnTo>
                  <a:lnTo>
                    <a:pt x="1027474" y="345656"/>
                  </a:lnTo>
                  <a:lnTo>
                    <a:pt x="1027474" y="345656"/>
                  </a:lnTo>
                  <a:lnTo>
                    <a:pt x="1028913" y="344217"/>
                  </a:lnTo>
                  <a:lnTo>
                    <a:pt x="1028913" y="344217"/>
                  </a:lnTo>
                  <a:lnTo>
                    <a:pt x="1029920" y="343354"/>
                  </a:lnTo>
                  <a:lnTo>
                    <a:pt x="1029920" y="343354"/>
                  </a:lnTo>
                  <a:lnTo>
                    <a:pt x="1031358" y="341916"/>
                  </a:lnTo>
                  <a:lnTo>
                    <a:pt x="1031358" y="341916"/>
                  </a:lnTo>
                  <a:lnTo>
                    <a:pt x="1032221" y="341053"/>
                  </a:lnTo>
                  <a:lnTo>
                    <a:pt x="1032221" y="341053"/>
                  </a:lnTo>
                  <a:lnTo>
                    <a:pt x="1033660" y="339615"/>
                  </a:lnTo>
                  <a:lnTo>
                    <a:pt x="1033660" y="339615"/>
                  </a:lnTo>
                  <a:lnTo>
                    <a:pt x="1034667" y="338751"/>
                  </a:lnTo>
                  <a:lnTo>
                    <a:pt x="1034667" y="338751"/>
                  </a:lnTo>
                  <a:lnTo>
                    <a:pt x="1036105" y="337313"/>
                  </a:lnTo>
                  <a:lnTo>
                    <a:pt x="1036105" y="337313"/>
                  </a:lnTo>
                  <a:lnTo>
                    <a:pt x="1037112" y="336450"/>
                  </a:lnTo>
                  <a:lnTo>
                    <a:pt x="1037112" y="336450"/>
                  </a:lnTo>
                  <a:lnTo>
                    <a:pt x="1038550" y="335012"/>
                  </a:lnTo>
                  <a:lnTo>
                    <a:pt x="1038550" y="335012"/>
                  </a:lnTo>
                  <a:lnTo>
                    <a:pt x="1039413" y="334005"/>
                  </a:lnTo>
                  <a:lnTo>
                    <a:pt x="1039413" y="334005"/>
                  </a:lnTo>
                  <a:lnTo>
                    <a:pt x="1040852" y="333142"/>
                  </a:lnTo>
                  <a:lnTo>
                    <a:pt x="1040852" y="333142"/>
                  </a:lnTo>
                  <a:lnTo>
                    <a:pt x="1041715" y="331703"/>
                  </a:lnTo>
                  <a:lnTo>
                    <a:pt x="1042147" y="331703"/>
                  </a:lnTo>
                  <a:lnTo>
                    <a:pt x="1043010" y="330696"/>
                  </a:lnTo>
                  <a:lnTo>
                    <a:pt x="1043010" y="330696"/>
                  </a:lnTo>
                  <a:lnTo>
                    <a:pt x="1044448" y="329833"/>
                  </a:lnTo>
                  <a:lnTo>
                    <a:pt x="1044448" y="329833"/>
                  </a:lnTo>
                  <a:lnTo>
                    <a:pt x="1045311" y="328395"/>
                  </a:lnTo>
                  <a:lnTo>
                    <a:pt x="1045743" y="328395"/>
                  </a:lnTo>
                  <a:lnTo>
                    <a:pt x="1046606" y="327388"/>
                  </a:lnTo>
                  <a:lnTo>
                    <a:pt x="1046606" y="327388"/>
                  </a:lnTo>
                  <a:lnTo>
                    <a:pt x="1048044" y="326525"/>
                  </a:lnTo>
                  <a:lnTo>
                    <a:pt x="1048044" y="326525"/>
                  </a:lnTo>
                  <a:lnTo>
                    <a:pt x="1049051" y="325662"/>
                  </a:lnTo>
                  <a:lnTo>
                    <a:pt x="1049483" y="325230"/>
                  </a:lnTo>
                  <a:lnTo>
                    <a:pt x="1050346" y="324223"/>
                  </a:lnTo>
                  <a:lnTo>
                    <a:pt x="1050346" y="324223"/>
                  </a:lnTo>
                  <a:lnTo>
                    <a:pt x="1051784" y="323360"/>
                  </a:lnTo>
                  <a:lnTo>
                    <a:pt x="1051784" y="323360"/>
                  </a:lnTo>
                  <a:lnTo>
                    <a:pt x="1053223" y="322497"/>
                  </a:lnTo>
                  <a:lnTo>
                    <a:pt x="1053223" y="322497"/>
                  </a:lnTo>
                  <a:lnTo>
                    <a:pt x="1054086" y="321634"/>
                  </a:lnTo>
                  <a:lnTo>
                    <a:pt x="1054517" y="321634"/>
                  </a:lnTo>
                  <a:lnTo>
                    <a:pt x="1055380" y="320771"/>
                  </a:lnTo>
                  <a:lnTo>
                    <a:pt x="1055812" y="320339"/>
                  </a:lnTo>
                  <a:lnTo>
                    <a:pt x="1056675" y="319908"/>
                  </a:lnTo>
                  <a:lnTo>
                    <a:pt x="1056675" y="319476"/>
                  </a:lnTo>
                  <a:lnTo>
                    <a:pt x="1058113" y="318613"/>
                  </a:lnTo>
                  <a:lnTo>
                    <a:pt x="1058113" y="318613"/>
                  </a:lnTo>
                  <a:lnTo>
                    <a:pt x="1058976" y="317750"/>
                  </a:lnTo>
                  <a:lnTo>
                    <a:pt x="1059408" y="317750"/>
                  </a:lnTo>
                  <a:lnTo>
                    <a:pt x="1060271" y="316887"/>
                  </a:lnTo>
                  <a:lnTo>
                    <a:pt x="1060702" y="316887"/>
                  </a:lnTo>
                  <a:lnTo>
                    <a:pt x="1061709" y="316024"/>
                  </a:lnTo>
                  <a:lnTo>
                    <a:pt x="1062141" y="316024"/>
                  </a:lnTo>
                  <a:lnTo>
                    <a:pt x="1063148" y="315161"/>
                  </a:lnTo>
                  <a:lnTo>
                    <a:pt x="1063148" y="315161"/>
                  </a:lnTo>
                  <a:lnTo>
                    <a:pt x="1064586" y="314298"/>
                  </a:lnTo>
                  <a:lnTo>
                    <a:pt x="1064586" y="314298"/>
                  </a:lnTo>
                  <a:lnTo>
                    <a:pt x="1066025" y="313291"/>
                  </a:lnTo>
                  <a:lnTo>
                    <a:pt x="1066025" y="313291"/>
                  </a:lnTo>
                  <a:lnTo>
                    <a:pt x="1066888" y="312428"/>
                  </a:lnTo>
                  <a:lnTo>
                    <a:pt x="1067319" y="312428"/>
                  </a:lnTo>
                  <a:lnTo>
                    <a:pt x="1068182" y="311565"/>
                  </a:lnTo>
                  <a:lnTo>
                    <a:pt x="1068614" y="311565"/>
                  </a:lnTo>
                  <a:lnTo>
                    <a:pt x="1069477" y="310558"/>
                  </a:lnTo>
                  <a:lnTo>
                    <a:pt x="1069908" y="310558"/>
                  </a:lnTo>
                  <a:lnTo>
                    <a:pt x="1070771" y="309695"/>
                  </a:lnTo>
                  <a:lnTo>
                    <a:pt x="1071203" y="309695"/>
                  </a:lnTo>
                  <a:lnTo>
                    <a:pt x="1072066" y="308688"/>
                  </a:lnTo>
                  <a:lnTo>
                    <a:pt x="1072498" y="308688"/>
                  </a:lnTo>
                  <a:lnTo>
                    <a:pt x="1073504" y="307825"/>
                  </a:lnTo>
                  <a:lnTo>
                    <a:pt x="1073936" y="307825"/>
                  </a:lnTo>
                  <a:lnTo>
                    <a:pt x="1074799" y="306818"/>
                  </a:lnTo>
                  <a:lnTo>
                    <a:pt x="1075231" y="306818"/>
                  </a:lnTo>
                  <a:lnTo>
                    <a:pt x="1076094" y="305955"/>
                  </a:lnTo>
                  <a:lnTo>
                    <a:pt x="1076525" y="305955"/>
                  </a:lnTo>
                  <a:lnTo>
                    <a:pt x="1077388" y="305524"/>
                  </a:lnTo>
                  <a:lnTo>
                    <a:pt x="1077820" y="305092"/>
                  </a:lnTo>
                  <a:lnTo>
                    <a:pt x="1078827" y="304661"/>
                  </a:lnTo>
                  <a:lnTo>
                    <a:pt x="1079258" y="304229"/>
                  </a:lnTo>
                  <a:lnTo>
                    <a:pt x="1080265" y="303797"/>
                  </a:lnTo>
                  <a:lnTo>
                    <a:pt x="1080697" y="303366"/>
                  </a:lnTo>
                  <a:lnTo>
                    <a:pt x="1081560" y="302934"/>
                  </a:lnTo>
                  <a:lnTo>
                    <a:pt x="1081991" y="302934"/>
                  </a:lnTo>
                  <a:lnTo>
                    <a:pt x="1082854" y="302071"/>
                  </a:lnTo>
                  <a:lnTo>
                    <a:pt x="1083286" y="302071"/>
                  </a:lnTo>
                  <a:lnTo>
                    <a:pt x="1084293" y="301064"/>
                  </a:lnTo>
                  <a:lnTo>
                    <a:pt x="1084724" y="301064"/>
                  </a:lnTo>
                  <a:lnTo>
                    <a:pt x="1085731" y="300633"/>
                  </a:lnTo>
                  <a:lnTo>
                    <a:pt x="1086163" y="300201"/>
                  </a:lnTo>
                  <a:lnTo>
                    <a:pt x="1087026" y="299770"/>
                  </a:lnTo>
                  <a:lnTo>
                    <a:pt x="1087457" y="299338"/>
                  </a:lnTo>
                  <a:lnTo>
                    <a:pt x="1088320" y="298907"/>
                  </a:lnTo>
                  <a:lnTo>
                    <a:pt x="1088752" y="298907"/>
                  </a:lnTo>
                  <a:lnTo>
                    <a:pt x="1089759" y="298044"/>
                  </a:lnTo>
                  <a:lnTo>
                    <a:pt x="1090190" y="298044"/>
                  </a:lnTo>
                  <a:lnTo>
                    <a:pt x="1091629" y="297612"/>
                  </a:lnTo>
                  <a:lnTo>
                    <a:pt x="1092060" y="297181"/>
                  </a:lnTo>
                  <a:lnTo>
                    <a:pt x="1093067" y="296749"/>
                  </a:lnTo>
                  <a:lnTo>
                    <a:pt x="1093499" y="296318"/>
                  </a:lnTo>
                  <a:lnTo>
                    <a:pt x="1094506" y="295886"/>
                  </a:lnTo>
                  <a:lnTo>
                    <a:pt x="1094937" y="295886"/>
                  </a:lnTo>
                  <a:lnTo>
                    <a:pt x="1095800" y="295455"/>
                  </a:lnTo>
                  <a:lnTo>
                    <a:pt x="1096232" y="295023"/>
                  </a:lnTo>
                  <a:lnTo>
                    <a:pt x="1097095" y="294591"/>
                  </a:lnTo>
                  <a:lnTo>
                    <a:pt x="1097526" y="294160"/>
                  </a:lnTo>
                  <a:lnTo>
                    <a:pt x="1098533" y="293728"/>
                  </a:lnTo>
                  <a:lnTo>
                    <a:pt x="1099396" y="293728"/>
                  </a:lnTo>
                  <a:lnTo>
                    <a:pt x="1099828" y="293297"/>
                  </a:lnTo>
                  <a:lnTo>
                    <a:pt x="1100691" y="292865"/>
                  </a:lnTo>
                  <a:lnTo>
                    <a:pt x="1101698" y="292434"/>
                  </a:lnTo>
                  <a:lnTo>
                    <a:pt x="1102129" y="292434"/>
                  </a:lnTo>
                  <a:lnTo>
                    <a:pt x="1103136" y="292002"/>
                  </a:lnTo>
                  <a:lnTo>
                    <a:pt x="1103568" y="291571"/>
                  </a:lnTo>
                  <a:lnTo>
                    <a:pt x="1104431" y="291139"/>
                  </a:lnTo>
                  <a:lnTo>
                    <a:pt x="1105294" y="290708"/>
                  </a:lnTo>
                  <a:lnTo>
                    <a:pt x="1105725" y="290708"/>
                  </a:lnTo>
                  <a:lnTo>
                    <a:pt x="1106588" y="290276"/>
                  </a:lnTo>
                  <a:lnTo>
                    <a:pt x="1107452" y="289845"/>
                  </a:lnTo>
                  <a:lnTo>
                    <a:pt x="1107883" y="289413"/>
                  </a:lnTo>
                  <a:lnTo>
                    <a:pt x="1108746" y="289413"/>
                  </a:lnTo>
                  <a:lnTo>
                    <a:pt x="1109178" y="288982"/>
                  </a:lnTo>
                  <a:lnTo>
                    <a:pt x="1110185" y="288550"/>
                  </a:lnTo>
                  <a:lnTo>
                    <a:pt x="1111048" y="288119"/>
                  </a:lnTo>
                  <a:cubicBezTo>
                    <a:pt x="1144276" y="273590"/>
                    <a:pt x="1180236" y="266110"/>
                    <a:pt x="1218930" y="266110"/>
                  </a:cubicBezTo>
                  <a:cubicBezTo>
                    <a:pt x="1257193" y="266110"/>
                    <a:pt x="1293585" y="273590"/>
                    <a:pt x="1327245" y="288119"/>
                  </a:cubicBezTo>
                  <a:cubicBezTo>
                    <a:pt x="1360904" y="303078"/>
                    <a:pt x="1389385" y="323073"/>
                    <a:pt x="1414126" y="348820"/>
                  </a:cubicBezTo>
                  <a:cubicBezTo>
                    <a:pt x="1438436" y="374425"/>
                    <a:pt x="1457567" y="404344"/>
                    <a:pt x="1471520" y="438867"/>
                  </a:cubicBezTo>
                  <a:cubicBezTo>
                    <a:pt x="1486767" y="457998"/>
                    <a:pt x="1493528" y="484177"/>
                    <a:pt x="1495973" y="511795"/>
                  </a:cubicBezTo>
                  <a:lnTo>
                    <a:pt x="1495973" y="511795"/>
                  </a:lnTo>
                  <a:close/>
                </a:path>
              </a:pathLst>
            </a:custGeom>
            <a:grpFill/>
            <a:ln w="14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7033BA3-E620-428F-5183-C5DE7E9AD9A2}"/>
                </a:ext>
              </a:extLst>
            </p:cNvPr>
            <p:cNvSpPr/>
            <p:nvPr/>
          </p:nvSpPr>
          <p:spPr>
            <a:xfrm>
              <a:off x="3298347" y="2606934"/>
              <a:ext cx="1322066" cy="229677"/>
            </a:xfrm>
            <a:custGeom>
              <a:avLst/>
              <a:gdLst>
                <a:gd name="connsiteX0" fmla="*/ 16830 w 1322066"/>
                <a:gd name="connsiteY0" fmla="*/ 161968 h 229677"/>
                <a:gd name="connsiteX1" fmla="*/ 1322066 w 1322066"/>
                <a:gd name="connsiteY1" fmla="*/ 0 h 229677"/>
                <a:gd name="connsiteX2" fmla="*/ 0 w 1322066"/>
                <a:gd name="connsiteY2" fmla="*/ 182537 h 229677"/>
                <a:gd name="connsiteX3" fmla="*/ 16830 w 1322066"/>
                <a:gd name="connsiteY3" fmla="*/ 161968 h 229677"/>
                <a:gd name="connsiteX4" fmla="*/ 16830 w 1322066"/>
                <a:gd name="connsiteY4" fmla="*/ 161968 h 22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2066" h="229677">
                  <a:moveTo>
                    <a:pt x="16830" y="161968"/>
                  </a:moveTo>
                  <a:cubicBezTo>
                    <a:pt x="592060" y="266830"/>
                    <a:pt x="1024742" y="146433"/>
                    <a:pt x="1322066" y="0"/>
                  </a:cubicBezTo>
                  <a:cubicBezTo>
                    <a:pt x="1029776" y="163406"/>
                    <a:pt x="611335" y="307106"/>
                    <a:pt x="0" y="182537"/>
                  </a:cubicBezTo>
                  <a:lnTo>
                    <a:pt x="16830" y="161968"/>
                  </a:lnTo>
                  <a:lnTo>
                    <a:pt x="16830" y="161968"/>
                  </a:lnTo>
                  <a:close/>
                </a:path>
              </a:pathLst>
            </a:custGeom>
            <a:grpFill/>
            <a:ln w="14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B53A064-63EC-6FDD-62A8-1B87D92FD3AE}"/>
                </a:ext>
              </a:extLst>
            </p:cNvPr>
            <p:cNvSpPr/>
            <p:nvPr/>
          </p:nvSpPr>
          <p:spPr>
            <a:xfrm>
              <a:off x="3918744" y="2886134"/>
              <a:ext cx="616081" cy="222813"/>
            </a:xfrm>
            <a:custGeom>
              <a:avLst/>
              <a:gdLst>
                <a:gd name="connsiteX0" fmla="*/ 616082 w 616081"/>
                <a:gd name="connsiteY0" fmla="*/ 0 h 222813"/>
                <a:gd name="connsiteX1" fmla="*/ 0 w 616081"/>
                <a:gd name="connsiteY1" fmla="*/ 222814 h 222813"/>
                <a:gd name="connsiteX2" fmla="*/ 0 w 616081"/>
                <a:gd name="connsiteY2" fmla="*/ 186997 h 222813"/>
                <a:gd name="connsiteX3" fmla="*/ 33947 w 616081"/>
                <a:gd name="connsiteY3" fmla="*/ 185414 h 222813"/>
                <a:gd name="connsiteX4" fmla="*/ 616082 w 616081"/>
                <a:gd name="connsiteY4" fmla="*/ 0 h 222813"/>
                <a:gd name="connsiteX5" fmla="*/ 616082 w 616081"/>
                <a:gd name="connsiteY5" fmla="*/ 0 h 22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6081" h="222813">
                  <a:moveTo>
                    <a:pt x="616082" y="0"/>
                  </a:moveTo>
                  <a:cubicBezTo>
                    <a:pt x="443901" y="114643"/>
                    <a:pt x="238205" y="202676"/>
                    <a:pt x="0" y="222814"/>
                  </a:cubicBezTo>
                  <a:lnTo>
                    <a:pt x="0" y="186997"/>
                  </a:lnTo>
                  <a:cubicBezTo>
                    <a:pt x="11364" y="186709"/>
                    <a:pt x="22727" y="186134"/>
                    <a:pt x="33947" y="185414"/>
                  </a:cubicBezTo>
                  <a:cubicBezTo>
                    <a:pt x="256185" y="172037"/>
                    <a:pt x="450374" y="99540"/>
                    <a:pt x="616082" y="0"/>
                  </a:cubicBezTo>
                  <a:lnTo>
                    <a:pt x="616082" y="0"/>
                  </a:lnTo>
                  <a:close/>
                </a:path>
              </a:pathLst>
            </a:custGeom>
            <a:grpFill/>
            <a:ln w="14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9C9097-9291-2F7E-3E01-56932D50094A}"/>
                </a:ext>
              </a:extLst>
            </p:cNvPr>
            <p:cNvSpPr/>
            <p:nvPr/>
          </p:nvSpPr>
          <p:spPr>
            <a:xfrm>
              <a:off x="2091068" y="3286451"/>
              <a:ext cx="1506545" cy="142261"/>
            </a:xfrm>
            <a:custGeom>
              <a:avLst/>
              <a:gdLst>
                <a:gd name="connsiteX0" fmla="*/ 1459149 w 1506545"/>
                <a:gd name="connsiteY0" fmla="*/ 68182 h 142261"/>
                <a:gd name="connsiteX1" fmla="*/ 1439442 w 1506545"/>
                <a:gd name="connsiteY1" fmla="*/ 68182 h 142261"/>
                <a:gd name="connsiteX2" fmla="*/ 1441744 w 1506545"/>
                <a:gd name="connsiteY2" fmla="*/ 30063 h 142261"/>
                <a:gd name="connsiteX3" fmla="*/ 1457998 w 1506545"/>
                <a:gd name="connsiteY3" fmla="*/ 30063 h 142261"/>
                <a:gd name="connsiteX4" fmla="*/ 1474253 w 1506545"/>
                <a:gd name="connsiteY4" fmla="*/ 35817 h 142261"/>
                <a:gd name="connsiteX5" fmla="*/ 1478856 w 1506545"/>
                <a:gd name="connsiteY5" fmla="*/ 48475 h 142261"/>
                <a:gd name="connsiteX6" fmla="*/ 1459149 w 1506545"/>
                <a:gd name="connsiteY6" fmla="*/ 68182 h 142261"/>
                <a:gd name="connsiteX7" fmla="*/ 1459149 w 1506545"/>
                <a:gd name="connsiteY7" fmla="*/ 68182 h 142261"/>
                <a:gd name="connsiteX8" fmla="*/ 1405783 w 1506545"/>
                <a:gd name="connsiteY8" fmla="*/ 138809 h 142261"/>
                <a:gd name="connsiteX9" fmla="*/ 1432394 w 1506545"/>
                <a:gd name="connsiteY9" fmla="*/ 138809 h 142261"/>
                <a:gd name="connsiteX10" fmla="*/ 1438148 w 1506545"/>
                <a:gd name="connsiteY10" fmla="*/ 78682 h 142261"/>
                <a:gd name="connsiteX11" fmla="*/ 1471663 w 1506545"/>
                <a:gd name="connsiteY11" fmla="*/ 138809 h 142261"/>
                <a:gd name="connsiteX12" fmla="*/ 1505179 w 1506545"/>
                <a:gd name="connsiteY12" fmla="*/ 138809 h 142261"/>
                <a:gd name="connsiteX13" fmla="*/ 1477417 w 1506545"/>
                <a:gd name="connsiteY13" fmla="*/ 90190 h 142261"/>
                <a:gd name="connsiteX14" fmla="*/ 1494822 w 1506545"/>
                <a:gd name="connsiteY14" fmla="*/ 77532 h 142261"/>
                <a:gd name="connsiteX15" fmla="*/ 1506330 w 1506545"/>
                <a:gd name="connsiteY15" fmla="*/ 50921 h 142261"/>
                <a:gd name="connsiteX16" fmla="*/ 1506330 w 1506545"/>
                <a:gd name="connsiteY16" fmla="*/ 47468 h 142261"/>
                <a:gd name="connsiteX17" fmla="*/ 1495973 w 1506545"/>
                <a:gd name="connsiteY17" fmla="*/ 17405 h 142261"/>
                <a:gd name="connsiteX18" fmla="*/ 1461163 w 1506545"/>
                <a:gd name="connsiteY18" fmla="*/ 3596 h 142261"/>
                <a:gd name="connsiteX19" fmla="*/ 1417147 w 1506545"/>
                <a:gd name="connsiteY19" fmla="*/ 3596 h 142261"/>
                <a:gd name="connsiteX20" fmla="*/ 1405783 w 1506545"/>
                <a:gd name="connsiteY20" fmla="*/ 138809 h 142261"/>
                <a:gd name="connsiteX21" fmla="*/ 1405783 w 1506545"/>
                <a:gd name="connsiteY21" fmla="*/ 138809 h 142261"/>
                <a:gd name="connsiteX22" fmla="*/ 1322498 w 1506545"/>
                <a:gd name="connsiteY22" fmla="*/ 94793 h 142261"/>
                <a:gd name="connsiteX23" fmla="*/ 1337601 w 1506545"/>
                <a:gd name="connsiteY23" fmla="*/ 65880 h 142261"/>
                <a:gd name="connsiteX24" fmla="*/ 1347958 w 1506545"/>
                <a:gd name="connsiteY24" fmla="*/ 94793 h 142261"/>
                <a:gd name="connsiteX25" fmla="*/ 1322498 w 1506545"/>
                <a:gd name="connsiteY25" fmla="*/ 94793 h 142261"/>
                <a:gd name="connsiteX26" fmla="*/ 1322498 w 1506545"/>
                <a:gd name="connsiteY26" fmla="*/ 94793 h 142261"/>
                <a:gd name="connsiteX27" fmla="*/ 1269275 w 1506545"/>
                <a:gd name="connsiteY27" fmla="*/ 138809 h 142261"/>
                <a:gd name="connsiteX28" fmla="*/ 1299339 w 1506545"/>
                <a:gd name="connsiteY28" fmla="*/ 138809 h 142261"/>
                <a:gd name="connsiteX29" fmla="*/ 1309696 w 1506545"/>
                <a:gd name="connsiteY29" fmla="*/ 117952 h 142261"/>
                <a:gd name="connsiteX30" fmla="*/ 1356013 w 1506545"/>
                <a:gd name="connsiteY30" fmla="*/ 117952 h 142261"/>
                <a:gd name="connsiteX31" fmla="*/ 1364068 w 1506545"/>
                <a:gd name="connsiteY31" fmla="*/ 138809 h 142261"/>
                <a:gd name="connsiteX32" fmla="*/ 1394132 w 1506545"/>
                <a:gd name="connsiteY32" fmla="*/ 138809 h 142261"/>
                <a:gd name="connsiteX33" fmla="*/ 1343211 w 1506545"/>
                <a:gd name="connsiteY33" fmla="*/ 0 h 142261"/>
                <a:gd name="connsiteX34" fmla="*/ 1269275 w 1506545"/>
                <a:gd name="connsiteY34" fmla="*/ 138809 h 142261"/>
                <a:gd name="connsiteX35" fmla="*/ 1191600 w 1506545"/>
                <a:gd name="connsiteY35" fmla="*/ 2301 h 142261"/>
                <a:gd name="connsiteX36" fmla="*/ 1180092 w 1506545"/>
                <a:gd name="connsiteY36" fmla="*/ 138809 h 142261"/>
                <a:gd name="connsiteX37" fmla="*/ 1262371 w 1506545"/>
                <a:gd name="connsiteY37" fmla="*/ 138809 h 142261"/>
                <a:gd name="connsiteX38" fmla="*/ 1264673 w 1506545"/>
                <a:gd name="connsiteY38" fmla="*/ 112198 h 142261"/>
                <a:gd name="connsiteX39" fmla="*/ 1210300 w 1506545"/>
                <a:gd name="connsiteY39" fmla="*/ 112198 h 142261"/>
                <a:gd name="connsiteX40" fmla="*/ 1212601 w 1506545"/>
                <a:gd name="connsiteY40" fmla="*/ 84436 h 142261"/>
                <a:gd name="connsiteX41" fmla="*/ 1253165 w 1506545"/>
                <a:gd name="connsiteY41" fmla="*/ 84436 h 142261"/>
                <a:gd name="connsiteX42" fmla="*/ 1255467 w 1506545"/>
                <a:gd name="connsiteY42" fmla="*/ 57825 h 142261"/>
                <a:gd name="connsiteX43" fmla="*/ 1214903 w 1506545"/>
                <a:gd name="connsiteY43" fmla="*/ 57825 h 142261"/>
                <a:gd name="connsiteX44" fmla="*/ 1217204 w 1506545"/>
                <a:gd name="connsiteY44" fmla="*/ 30063 h 142261"/>
                <a:gd name="connsiteX45" fmla="*/ 1271577 w 1506545"/>
                <a:gd name="connsiteY45" fmla="*/ 30063 h 142261"/>
                <a:gd name="connsiteX46" fmla="*/ 1273879 w 1506545"/>
                <a:gd name="connsiteY46" fmla="*/ 2301 h 142261"/>
                <a:gd name="connsiteX47" fmla="*/ 1191600 w 1506545"/>
                <a:gd name="connsiteY47" fmla="*/ 2301 h 142261"/>
                <a:gd name="connsiteX48" fmla="*/ 1191600 w 1506545"/>
                <a:gd name="connsiteY48" fmla="*/ 2301 h 142261"/>
                <a:gd name="connsiteX49" fmla="*/ 1067751 w 1506545"/>
                <a:gd name="connsiteY49" fmla="*/ 3452 h 142261"/>
                <a:gd name="connsiteX50" fmla="*/ 1103712 w 1506545"/>
                <a:gd name="connsiteY50" fmla="*/ 80984 h 142261"/>
                <a:gd name="connsiteX51" fmla="*/ 1099109 w 1506545"/>
                <a:gd name="connsiteY51" fmla="*/ 138809 h 142261"/>
                <a:gd name="connsiteX52" fmla="*/ 1125720 w 1506545"/>
                <a:gd name="connsiteY52" fmla="*/ 138809 h 142261"/>
                <a:gd name="connsiteX53" fmla="*/ 1131473 w 1506545"/>
                <a:gd name="connsiteY53" fmla="*/ 80984 h 142261"/>
                <a:gd name="connsiteX54" fmla="*/ 1180092 w 1506545"/>
                <a:gd name="connsiteY54" fmla="*/ 3452 h 142261"/>
                <a:gd name="connsiteX55" fmla="*/ 1148879 w 1506545"/>
                <a:gd name="connsiteY55" fmla="*/ 3452 h 142261"/>
                <a:gd name="connsiteX56" fmla="*/ 1119966 w 1506545"/>
                <a:gd name="connsiteY56" fmla="*/ 49770 h 142261"/>
                <a:gd name="connsiteX57" fmla="*/ 1099109 w 1506545"/>
                <a:gd name="connsiteY57" fmla="*/ 3452 h 142261"/>
                <a:gd name="connsiteX58" fmla="*/ 1067751 w 1506545"/>
                <a:gd name="connsiteY58" fmla="*/ 3452 h 142261"/>
                <a:gd name="connsiteX59" fmla="*/ 1067751 w 1506545"/>
                <a:gd name="connsiteY59" fmla="*/ 3452 h 142261"/>
                <a:gd name="connsiteX60" fmla="*/ 851122 w 1506545"/>
                <a:gd name="connsiteY60" fmla="*/ 3452 h 142261"/>
                <a:gd name="connsiteX61" fmla="*/ 893988 w 1506545"/>
                <a:gd name="connsiteY61" fmla="*/ 142261 h 142261"/>
                <a:gd name="connsiteX62" fmla="*/ 924051 w 1506545"/>
                <a:gd name="connsiteY62" fmla="*/ 73936 h 142261"/>
                <a:gd name="connsiteX63" fmla="*/ 943758 w 1506545"/>
                <a:gd name="connsiteY63" fmla="*/ 142261 h 142261"/>
                <a:gd name="connsiteX64" fmla="*/ 1010932 w 1506545"/>
                <a:gd name="connsiteY64" fmla="*/ 3452 h 142261"/>
                <a:gd name="connsiteX65" fmla="*/ 980869 w 1506545"/>
                <a:gd name="connsiteY65" fmla="*/ 3452 h 142261"/>
                <a:gd name="connsiteX66" fmla="*/ 950806 w 1506545"/>
                <a:gd name="connsiteY66" fmla="*/ 67031 h 142261"/>
                <a:gd name="connsiteX67" fmla="*/ 931099 w 1506545"/>
                <a:gd name="connsiteY67" fmla="*/ 3452 h 142261"/>
                <a:gd name="connsiteX68" fmla="*/ 899885 w 1506545"/>
                <a:gd name="connsiteY68" fmla="*/ 67031 h 142261"/>
                <a:gd name="connsiteX69" fmla="*/ 880179 w 1506545"/>
                <a:gd name="connsiteY69" fmla="*/ 3452 h 142261"/>
                <a:gd name="connsiteX70" fmla="*/ 851122 w 1506545"/>
                <a:gd name="connsiteY70" fmla="*/ 3452 h 142261"/>
                <a:gd name="connsiteX71" fmla="*/ 851122 w 1506545"/>
                <a:gd name="connsiteY71" fmla="*/ 3452 h 142261"/>
                <a:gd name="connsiteX72" fmla="*/ 761939 w 1506545"/>
                <a:gd name="connsiteY72" fmla="*/ 2301 h 142261"/>
                <a:gd name="connsiteX73" fmla="*/ 750432 w 1506545"/>
                <a:gd name="connsiteY73" fmla="*/ 138809 h 142261"/>
                <a:gd name="connsiteX74" fmla="*/ 832710 w 1506545"/>
                <a:gd name="connsiteY74" fmla="*/ 138809 h 142261"/>
                <a:gd name="connsiteX75" fmla="*/ 835012 w 1506545"/>
                <a:gd name="connsiteY75" fmla="*/ 112198 h 142261"/>
                <a:gd name="connsiteX76" fmla="*/ 780639 w 1506545"/>
                <a:gd name="connsiteY76" fmla="*/ 112198 h 142261"/>
                <a:gd name="connsiteX77" fmla="*/ 782940 w 1506545"/>
                <a:gd name="connsiteY77" fmla="*/ 84436 h 142261"/>
                <a:gd name="connsiteX78" fmla="*/ 823504 w 1506545"/>
                <a:gd name="connsiteY78" fmla="*/ 84436 h 142261"/>
                <a:gd name="connsiteX79" fmla="*/ 825806 w 1506545"/>
                <a:gd name="connsiteY79" fmla="*/ 57825 h 142261"/>
                <a:gd name="connsiteX80" fmla="*/ 785242 w 1506545"/>
                <a:gd name="connsiteY80" fmla="*/ 57825 h 142261"/>
                <a:gd name="connsiteX81" fmla="*/ 787544 w 1506545"/>
                <a:gd name="connsiteY81" fmla="*/ 30063 h 142261"/>
                <a:gd name="connsiteX82" fmla="*/ 841916 w 1506545"/>
                <a:gd name="connsiteY82" fmla="*/ 30063 h 142261"/>
                <a:gd name="connsiteX83" fmla="*/ 844218 w 1506545"/>
                <a:gd name="connsiteY83" fmla="*/ 2301 h 142261"/>
                <a:gd name="connsiteX84" fmla="*/ 761939 w 1506545"/>
                <a:gd name="connsiteY84" fmla="*/ 2301 h 142261"/>
                <a:gd name="connsiteX85" fmla="*/ 761939 w 1506545"/>
                <a:gd name="connsiteY85" fmla="*/ 2301 h 142261"/>
                <a:gd name="connsiteX86" fmla="*/ 635789 w 1506545"/>
                <a:gd name="connsiteY86" fmla="*/ 0 h 142261"/>
                <a:gd name="connsiteX87" fmla="*/ 624281 w 1506545"/>
                <a:gd name="connsiteY87" fmla="*/ 138809 h 142261"/>
                <a:gd name="connsiteX88" fmla="*/ 650892 w 1506545"/>
                <a:gd name="connsiteY88" fmla="*/ 138809 h 142261"/>
                <a:gd name="connsiteX89" fmla="*/ 657797 w 1506545"/>
                <a:gd name="connsiteY89" fmla="*/ 63579 h 142261"/>
                <a:gd name="connsiteX90" fmla="*/ 733027 w 1506545"/>
                <a:gd name="connsiteY90" fmla="*/ 142261 h 142261"/>
                <a:gd name="connsiteX91" fmla="*/ 744534 w 1506545"/>
                <a:gd name="connsiteY91" fmla="*/ 2301 h 142261"/>
                <a:gd name="connsiteX92" fmla="*/ 718067 w 1506545"/>
                <a:gd name="connsiteY92" fmla="*/ 2301 h 142261"/>
                <a:gd name="connsiteX93" fmla="*/ 711162 w 1506545"/>
                <a:gd name="connsiteY93" fmla="*/ 78682 h 142261"/>
                <a:gd name="connsiteX94" fmla="*/ 635789 w 1506545"/>
                <a:gd name="connsiteY94" fmla="*/ 0 h 142261"/>
                <a:gd name="connsiteX95" fmla="*/ 635789 w 1506545"/>
                <a:gd name="connsiteY95" fmla="*/ 0 h 142261"/>
                <a:gd name="connsiteX96" fmla="*/ 460875 w 1506545"/>
                <a:gd name="connsiteY96" fmla="*/ 3452 h 142261"/>
                <a:gd name="connsiteX97" fmla="*/ 496836 w 1506545"/>
                <a:gd name="connsiteY97" fmla="*/ 80984 h 142261"/>
                <a:gd name="connsiteX98" fmla="*/ 492233 w 1506545"/>
                <a:gd name="connsiteY98" fmla="*/ 138809 h 142261"/>
                <a:gd name="connsiteX99" fmla="*/ 518844 w 1506545"/>
                <a:gd name="connsiteY99" fmla="*/ 138809 h 142261"/>
                <a:gd name="connsiteX100" fmla="*/ 523447 w 1506545"/>
                <a:gd name="connsiteY100" fmla="*/ 80984 h 142261"/>
                <a:gd name="connsiteX101" fmla="*/ 572066 w 1506545"/>
                <a:gd name="connsiteY101" fmla="*/ 3452 h 142261"/>
                <a:gd name="connsiteX102" fmla="*/ 542003 w 1506545"/>
                <a:gd name="connsiteY102" fmla="*/ 3452 h 142261"/>
                <a:gd name="connsiteX103" fmla="*/ 513090 w 1506545"/>
                <a:gd name="connsiteY103" fmla="*/ 49770 h 142261"/>
                <a:gd name="connsiteX104" fmla="*/ 492233 w 1506545"/>
                <a:gd name="connsiteY104" fmla="*/ 3452 h 142261"/>
                <a:gd name="connsiteX105" fmla="*/ 460875 w 1506545"/>
                <a:gd name="connsiteY105" fmla="*/ 3452 h 142261"/>
                <a:gd name="connsiteX106" fmla="*/ 460875 w 1506545"/>
                <a:gd name="connsiteY106" fmla="*/ 3452 h 142261"/>
                <a:gd name="connsiteX107" fmla="*/ 431962 w 1506545"/>
                <a:gd name="connsiteY107" fmla="*/ 50921 h 142261"/>
                <a:gd name="connsiteX108" fmla="*/ 409954 w 1506545"/>
                <a:gd name="connsiteY108" fmla="*/ 71778 h 142261"/>
                <a:gd name="connsiteX109" fmla="*/ 389097 w 1506545"/>
                <a:gd name="connsiteY109" fmla="*/ 71778 h 142261"/>
                <a:gd name="connsiteX110" fmla="*/ 392549 w 1506545"/>
                <a:gd name="connsiteY110" fmla="*/ 30063 h 142261"/>
                <a:gd name="connsiteX111" fmla="*/ 413406 w 1506545"/>
                <a:gd name="connsiteY111" fmla="*/ 30063 h 142261"/>
                <a:gd name="connsiteX112" fmla="*/ 431962 w 1506545"/>
                <a:gd name="connsiteY112" fmla="*/ 50921 h 142261"/>
                <a:gd name="connsiteX113" fmla="*/ 431962 w 1506545"/>
                <a:gd name="connsiteY113" fmla="*/ 50921 h 142261"/>
                <a:gd name="connsiteX114" fmla="*/ 356732 w 1506545"/>
                <a:gd name="connsiteY114" fmla="*/ 138809 h 142261"/>
                <a:gd name="connsiteX115" fmla="*/ 383343 w 1506545"/>
                <a:gd name="connsiteY115" fmla="*/ 138809 h 142261"/>
                <a:gd name="connsiteX116" fmla="*/ 386795 w 1506545"/>
                <a:gd name="connsiteY116" fmla="*/ 98245 h 142261"/>
                <a:gd name="connsiteX117" fmla="*/ 407653 w 1506545"/>
                <a:gd name="connsiteY117" fmla="*/ 98245 h 142261"/>
                <a:gd name="connsiteX118" fmla="*/ 442463 w 1506545"/>
                <a:gd name="connsiteY118" fmla="*/ 84292 h 142261"/>
                <a:gd name="connsiteX119" fmla="*/ 459868 w 1506545"/>
                <a:gd name="connsiteY119" fmla="*/ 50777 h 142261"/>
                <a:gd name="connsiteX120" fmla="*/ 448360 w 1506545"/>
                <a:gd name="connsiteY120" fmla="*/ 17261 h 142261"/>
                <a:gd name="connsiteX121" fmla="*/ 415996 w 1506545"/>
                <a:gd name="connsiteY121" fmla="*/ 3452 h 142261"/>
                <a:gd name="connsiteX122" fmla="*/ 367089 w 1506545"/>
                <a:gd name="connsiteY122" fmla="*/ 3452 h 142261"/>
                <a:gd name="connsiteX123" fmla="*/ 360184 w 1506545"/>
                <a:gd name="connsiteY123" fmla="*/ 98389 h 142261"/>
                <a:gd name="connsiteX124" fmla="*/ 356732 w 1506545"/>
                <a:gd name="connsiteY124" fmla="*/ 138809 h 142261"/>
                <a:gd name="connsiteX125" fmla="*/ 356732 w 1506545"/>
                <a:gd name="connsiteY125" fmla="*/ 138809 h 142261"/>
                <a:gd name="connsiteX126" fmla="*/ 324367 w 1506545"/>
                <a:gd name="connsiteY126" fmla="*/ 50921 h 142261"/>
                <a:gd name="connsiteX127" fmla="*/ 302359 w 1506545"/>
                <a:gd name="connsiteY127" fmla="*/ 71778 h 142261"/>
                <a:gd name="connsiteX128" fmla="*/ 281502 w 1506545"/>
                <a:gd name="connsiteY128" fmla="*/ 71778 h 142261"/>
                <a:gd name="connsiteX129" fmla="*/ 284954 w 1506545"/>
                <a:gd name="connsiteY129" fmla="*/ 30063 h 142261"/>
                <a:gd name="connsiteX130" fmla="*/ 305811 w 1506545"/>
                <a:gd name="connsiteY130" fmla="*/ 30063 h 142261"/>
                <a:gd name="connsiteX131" fmla="*/ 324367 w 1506545"/>
                <a:gd name="connsiteY131" fmla="*/ 50921 h 142261"/>
                <a:gd name="connsiteX132" fmla="*/ 324367 w 1506545"/>
                <a:gd name="connsiteY132" fmla="*/ 50921 h 142261"/>
                <a:gd name="connsiteX133" fmla="*/ 248993 w 1506545"/>
                <a:gd name="connsiteY133" fmla="*/ 138809 h 142261"/>
                <a:gd name="connsiteX134" fmla="*/ 275604 w 1506545"/>
                <a:gd name="connsiteY134" fmla="*/ 138809 h 142261"/>
                <a:gd name="connsiteX135" fmla="*/ 279057 w 1506545"/>
                <a:gd name="connsiteY135" fmla="*/ 98245 h 142261"/>
                <a:gd name="connsiteX136" fmla="*/ 299914 w 1506545"/>
                <a:gd name="connsiteY136" fmla="*/ 98245 h 142261"/>
                <a:gd name="connsiteX137" fmla="*/ 334580 w 1506545"/>
                <a:gd name="connsiteY137" fmla="*/ 84292 h 142261"/>
                <a:gd name="connsiteX138" fmla="*/ 351985 w 1506545"/>
                <a:gd name="connsiteY138" fmla="*/ 50777 h 142261"/>
                <a:gd name="connsiteX139" fmla="*/ 340478 w 1506545"/>
                <a:gd name="connsiteY139" fmla="*/ 17261 h 142261"/>
                <a:gd name="connsiteX140" fmla="*/ 308113 w 1506545"/>
                <a:gd name="connsiteY140" fmla="*/ 3452 h 142261"/>
                <a:gd name="connsiteX141" fmla="*/ 260645 w 1506545"/>
                <a:gd name="connsiteY141" fmla="*/ 3452 h 142261"/>
                <a:gd name="connsiteX142" fmla="*/ 252589 w 1506545"/>
                <a:gd name="connsiteY142" fmla="*/ 98389 h 142261"/>
                <a:gd name="connsiteX143" fmla="*/ 248993 w 1506545"/>
                <a:gd name="connsiteY143" fmla="*/ 138809 h 142261"/>
                <a:gd name="connsiteX144" fmla="*/ 248993 w 1506545"/>
                <a:gd name="connsiteY144" fmla="*/ 138809 h 142261"/>
                <a:gd name="connsiteX145" fmla="*/ 165708 w 1506545"/>
                <a:gd name="connsiteY145" fmla="*/ 94937 h 142261"/>
                <a:gd name="connsiteX146" fmla="*/ 180811 w 1506545"/>
                <a:gd name="connsiteY146" fmla="*/ 66024 h 142261"/>
                <a:gd name="connsiteX147" fmla="*/ 191168 w 1506545"/>
                <a:gd name="connsiteY147" fmla="*/ 94937 h 142261"/>
                <a:gd name="connsiteX148" fmla="*/ 165708 w 1506545"/>
                <a:gd name="connsiteY148" fmla="*/ 94937 h 142261"/>
                <a:gd name="connsiteX149" fmla="*/ 165708 w 1506545"/>
                <a:gd name="connsiteY149" fmla="*/ 94937 h 142261"/>
                <a:gd name="connsiteX150" fmla="*/ 112342 w 1506545"/>
                <a:gd name="connsiteY150" fmla="*/ 138809 h 142261"/>
                <a:gd name="connsiteX151" fmla="*/ 141254 w 1506545"/>
                <a:gd name="connsiteY151" fmla="*/ 138809 h 142261"/>
                <a:gd name="connsiteX152" fmla="*/ 152906 w 1506545"/>
                <a:gd name="connsiteY152" fmla="*/ 117952 h 142261"/>
                <a:gd name="connsiteX153" fmla="*/ 199223 w 1506545"/>
                <a:gd name="connsiteY153" fmla="*/ 117952 h 142261"/>
                <a:gd name="connsiteX154" fmla="*/ 207279 w 1506545"/>
                <a:gd name="connsiteY154" fmla="*/ 138809 h 142261"/>
                <a:gd name="connsiteX155" fmla="*/ 236191 w 1506545"/>
                <a:gd name="connsiteY155" fmla="*/ 138809 h 142261"/>
                <a:gd name="connsiteX156" fmla="*/ 186421 w 1506545"/>
                <a:gd name="connsiteY156" fmla="*/ 0 h 142261"/>
                <a:gd name="connsiteX157" fmla="*/ 112342 w 1506545"/>
                <a:gd name="connsiteY157" fmla="*/ 138809 h 142261"/>
                <a:gd name="connsiteX158" fmla="*/ 112342 w 1506545"/>
                <a:gd name="connsiteY158" fmla="*/ 138809 h 142261"/>
                <a:gd name="connsiteX159" fmla="*/ 11651 w 1506545"/>
                <a:gd name="connsiteY159" fmla="*/ 3452 h 142261"/>
                <a:gd name="connsiteX160" fmla="*/ 0 w 1506545"/>
                <a:gd name="connsiteY160" fmla="*/ 138809 h 142261"/>
                <a:gd name="connsiteX161" fmla="*/ 27762 w 1506545"/>
                <a:gd name="connsiteY161" fmla="*/ 138809 h 142261"/>
                <a:gd name="connsiteX162" fmla="*/ 32365 w 1506545"/>
                <a:gd name="connsiteY162" fmla="*/ 84436 h 142261"/>
                <a:gd name="connsiteX163" fmla="*/ 77532 w 1506545"/>
                <a:gd name="connsiteY163" fmla="*/ 84436 h 142261"/>
                <a:gd name="connsiteX164" fmla="*/ 72929 w 1506545"/>
                <a:gd name="connsiteY164" fmla="*/ 138809 h 142261"/>
                <a:gd name="connsiteX165" fmla="*/ 100690 w 1506545"/>
                <a:gd name="connsiteY165" fmla="*/ 138809 h 142261"/>
                <a:gd name="connsiteX166" fmla="*/ 112198 w 1506545"/>
                <a:gd name="connsiteY166" fmla="*/ 3452 h 142261"/>
                <a:gd name="connsiteX167" fmla="*/ 84436 w 1506545"/>
                <a:gd name="connsiteY167" fmla="*/ 3452 h 142261"/>
                <a:gd name="connsiteX168" fmla="*/ 79833 w 1506545"/>
                <a:gd name="connsiteY168" fmla="*/ 57825 h 142261"/>
                <a:gd name="connsiteX169" fmla="*/ 34810 w 1506545"/>
                <a:gd name="connsiteY169" fmla="*/ 57825 h 142261"/>
                <a:gd name="connsiteX170" fmla="*/ 39413 w 1506545"/>
                <a:gd name="connsiteY170" fmla="*/ 3452 h 142261"/>
                <a:gd name="connsiteX171" fmla="*/ 11651 w 1506545"/>
                <a:gd name="connsiteY171" fmla="*/ 3452 h 142261"/>
                <a:gd name="connsiteX172" fmla="*/ 11651 w 1506545"/>
                <a:gd name="connsiteY172" fmla="*/ 3452 h 14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1506545" h="142261">
                  <a:moveTo>
                    <a:pt x="1459149" y="68182"/>
                  </a:moveTo>
                  <a:lnTo>
                    <a:pt x="1439442" y="68182"/>
                  </a:lnTo>
                  <a:lnTo>
                    <a:pt x="1441744" y="30063"/>
                  </a:lnTo>
                  <a:lnTo>
                    <a:pt x="1457998" y="30063"/>
                  </a:lnTo>
                  <a:cubicBezTo>
                    <a:pt x="1463752" y="30063"/>
                    <a:pt x="1470656" y="32365"/>
                    <a:pt x="1474253" y="35817"/>
                  </a:cubicBezTo>
                  <a:cubicBezTo>
                    <a:pt x="1477705" y="39269"/>
                    <a:pt x="1478856" y="43872"/>
                    <a:pt x="1478856" y="48475"/>
                  </a:cubicBezTo>
                  <a:cubicBezTo>
                    <a:pt x="1477705" y="58976"/>
                    <a:pt x="1468355" y="68182"/>
                    <a:pt x="1459149" y="68182"/>
                  </a:cubicBezTo>
                  <a:lnTo>
                    <a:pt x="1459149" y="68182"/>
                  </a:lnTo>
                  <a:close/>
                  <a:moveTo>
                    <a:pt x="1405783" y="138809"/>
                  </a:moveTo>
                  <a:lnTo>
                    <a:pt x="1432394" y="138809"/>
                  </a:lnTo>
                  <a:lnTo>
                    <a:pt x="1438148" y="78682"/>
                  </a:lnTo>
                  <a:lnTo>
                    <a:pt x="1471663" y="138809"/>
                  </a:lnTo>
                  <a:lnTo>
                    <a:pt x="1505179" y="138809"/>
                  </a:lnTo>
                  <a:lnTo>
                    <a:pt x="1477417" y="90190"/>
                  </a:lnTo>
                  <a:cubicBezTo>
                    <a:pt x="1485472" y="86738"/>
                    <a:pt x="1490219" y="84436"/>
                    <a:pt x="1494822" y="77532"/>
                  </a:cubicBezTo>
                  <a:cubicBezTo>
                    <a:pt x="1501727" y="69476"/>
                    <a:pt x="1505179" y="60127"/>
                    <a:pt x="1506330" y="50921"/>
                  </a:cubicBezTo>
                  <a:lnTo>
                    <a:pt x="1506330" y="47468"/>
                  </a:lnTo>
                  <a:cubicBezTo>
                    <a:pt x="1507481" y="32365"/>
                    <a:pt x="1504028" y="25460"/>
                    <a:pt x="1495973" y="17405"/>
                  </a:cubicBezTo>
                  <a:cubicBezTo>
                    <a:pt x="1487918" y="9350"/>
                    <a:pt x="1476266" y="3596"/>
                    <a:pt x="1461163" y="3596"/>
                  </a:cubicBezTo>
                  <a:lnTo>
                    <a:pt x="1417147" y="3596"/>
                  </a:lnTo>
                  <a:lnTo>
                    <a:pt x="1405783" y="138809"/>
                  </a:lnTo>
                  <a:lnTo>
                    <a:pt x="1405783" y="138809"/>
                  </a:lnTo>
                  <a:close/>
                  <a:moveTo>
                    <a:pt x="1322498" y="94793"/>
                  </a:moveTo>
                  <a:lnTo>
                    <a:pt x="1337601" y="65880"/>
                  </a:lnTo>
                  <a:lnTo>
                    <a:pt x="1347958" y="94793"/>
                  </a:lnTo>
                  <a:lnTo>
                    <a:pt x="1322498" y="94793"/>
                  </a:lnTo>
                  <a:lnTo>
                    <a:pt x="1322498" y="94793"/>
                  </a:lnTo>
                  <a:close/>
                  <a:moveTo>
                    <a:pt x="1269275" y="138809"/>
                  </a:moveTo>
                  <a:lnTo>
                    <a:pt x="1299339" y="138809"/>
                  </a:lnTo>
                  <a:lnTo>
                    <a:pt x="1309696" y="117952"/>
                  </a:lnTo>
                  <a:lnTo>
                    <a:pt x="1356013" y="117952"/>
                  </a:lnTo>
                  <a:lnTo>
                    <a:pt x="1364068" y="138809"/>
                  </a:lnTo>
                  <a:lnTo>
                    <a:pt x="1394132" y="138809"/>
                  </a:lnTo>
                  <a:lnTo>
                    <a:pt x="1343211" y="0"/>
                  </a:lnTo>
                  <a:lnTo>
                    <a:pt x="1269275" y="138809"/>
                  </a:lnTo>
                  <a:close/>
                  <a:moveTo>
                    <a:pt x="1191600" y="2301"/>
                  </a:moveTo>
                  <a:lnTo>
                    <a:pt x="1180092" y="138809"/>
                  </a:lnTo>
                  <a:lnTo>
                    <a:pt x="1262371" y="138809"/>
                  </a:lnTo>
                  <a:lnTo>
                    <a:pt x="1264673" y="112198"/>
                  </a:lnTo>
                  <a:lnTo>
                    <a:pt x="1210300" y="112198"/>
                  </a:lnTo>
                  <a:lnTo>
                    <a:pt x="1212601" y="84436"/>
                  </a:lnTo>
                  <a:lnTo>
                    <a:pt x="1253165" y="84436"/>
                  </a:lnTo>
                  <a:lnTo>
                    <a:pt x="1255467" y="57825"/>
                  </a:lnTo>
                  <a:lnTo>
                    <a:pt x="1214903" y="57825"/>
                  </a:lnTo>
                  <a:lnTo>
                    <a:pt x="1217204" y="30063"/>
                  </a:lnTo>
                  <a:lnTo>
                    <a:pt x="1271577" y="30063"/>
                  </a:lnTo>
                  <a:lnTo>
                    <a:pt x="1273879" y="2301"/>
                  </a:lnTo>
                  <a:lnTo>
                    <a:pt x="1191600" y="2301"/>
                  </a:lnTo>
                  <a:lnTo>
                    <a:pt x="1191600" y="2301"/>
                  </a:lnTo>
                  <a:close/>
                  <a:moveTo>
                    <a:pt x="1067751" y="3452"/>
                  </a:moveTo>
                  <a:lnTo>
                    <a:pt x="1103712" y="80984"/>
                  </a:lnTo>
                  <a:lnTo>
                    <a:pt x="1099109" y="138809"/>
                  </a:lnTo>
                  <a:lnTo>
                    <a:pt x="1125720" y="138809"/>
                  </a:lnTo>
                  <a:lnTo>
                    <a:pt x="1131473" y="80984"/>
                  </a:lnTo>
                  <a:lnTo>
                    <a:pt x="1180092" y="3452"/>
                  </a:lnTo>
                  <a:lnTo>
                    <a:pt x="1148879" y="3452"/>
                  </a:lnTo>
                  <a:lnTo>
                    <a:pt x="1119966" y="49770"/>
                  </a:lnTo>
                  <a:lnTo>
                    <a:pt x="1099109" y="3452"/>
                  </a:lnTo>
                  <a:lnTo>
                    <a:pt x="1067751" y="3452"/>
                  </a:lnTo>
                  <a:lnTo>
                    <a:pt x="1067751" y="3452"/>
                  </a:lnTo>
                  <a:close/>
                  <a:moveTo>
                    <a:pt x="851122" y="3452"/>
                  </a:moveTo>
                  <a:lnTo>
                    <a:pt x="893988" y="142261"/>
                  </a:lnTo>
                  <a:lnTo>
                    <a:pt x="924051" y="73936"/>
                  </a:lnTo>
                  <a:lnTo>
                    <a:pt x="943758" y="142261"/>
                  </a:lnTo>
                  <a:lnTo>
                    <a:pt x="1010932" y="3452"/>
                  </a:lnTo>
                  <a:lnTo>
                    <a:pt x="980869" y="3452"/>
                  </a:lnTo>
                  <a:lnTo>
                    <a:pt x="950806" y="67031"/>
                  </a:lnTo>
                  <a:lnTo>
                    <a:pt x="931099" y="3452"/>
                  </a:lnTo>
                  <a:lnTo>
                    <a:pt x="899885" y="67031"/>
                  </a:lnTo>
                  <a:lnTo>
                    <a:pt x="880179" y="3452"/>
                  </a:lnTo>
                  <a:lnTo>
                    <a:pt x="851122" y="3452"/>
                  </a:lnTo>
                  <a:lnTo>
                    <a:pt x="851122" y="3452"/>
                  </a:lnTo>
                  <a:close/>
                  <a:moveTo>
                    <a:pt x="761939" y="2301"/>
                  </a:moveTo>
                  <a:lnTo>
                    <a:pt x="750432" y="138809"/>
                  </a:lnTo>
                  <a:lnTo>
                    <a:pt x="832710" y="138809"/>
                  </a:lnTo>
                  <a:lnTo>
                    <a:pt x="835012" y="112198"/>
                  </a:lnTo>
                  <a:lnTo>
                    <a:pt x="780639" y="112198"/>
                  </a:lnTo>
                  <a:lnTo>
                    <a:pt x="782940" y="84436"/>
                  </a:lnTo>
                  <a:lnTo>
                    <a:pt x="823504" y="84436"/>
                  </a:lnTo>
                  <a:lnTo>
                    <a:pt x="825806" y="57825"/>
                  </a:lnTo>
                  <a:lnTo>
                    <a:pt x="785242" y="57825"/>
                  </a:lnTo>
                  <a:lnTo>
                    <a:pt x="787544" y="30063"/>
                  </a:lnTo>
                  <a:lnTo>
                    <a:pt x="841916" y="30063"/>
                  </a:lnTo>
                  <a:lnTo>
                    <a:pt x="844218" y="2301"/>
                  </a:lnTo>
                  <a:lnTo>
                    <a:pt x="761939" y="2301"/>
                  </a:lnTo>
                  <a:lnTo>
                    <a:pt x="761939" y="2301"/>
                  </a:lnTo>
                  <a:close/>
                  <a:moveTo>
                    <a:pt x="635789" y="0"/>
                  </a:moveTo>
                  <a:lnTo>
                    <a:pt x="624281" y="138809"/>
                  </a:lnTo>
                  <a:lnTo>
                    <a:pt x="650892" y="138809"/>
                  </a:lnTo>
                  <a:lnTo>
                    <a:pt x="657797" y="63579"/>
                  </a:lnTo>
                  <a:lnTo>
                    <a:pt x="733027" y="142261"/>
                  </a:lnTo>
                  <a:lnTo>
                    <a:pt x="744534" y="2301"/>
                  </a:lnTo>
                  <a:lnTo>
                    <a:pt x="718067" y="2301"/>
                  </a:lnTo>
                  <a:lnTo>
                    <a:pt x="711162" y="78682"/>
                  </a:lnTo>
                  <a:lnTo>
                    <a:pt x="635789" y="0"/>
                  </a:lnTo>
                  <a:lnTo>
                    <a:pt x="635789" y="0"/>
                  </a:lnTo>
                  <a:close/>
                  <a:moveTo>
                    <a:pt x="460875" y="3452"/>
                  </a:moveTo>
                  <a:lnTo>
                    <a:pt x="496836" y="80984"/>
                  </a:lnTo>
                  <a:lnTo>
                    <a:pt x="492233" y="138809"/>
                  </a:lnTo>
                  <a:lnTo>
                    <a:pt x="518844" y="138809"/>
                  </a:lnTo>
                  <a:lnTo>
                    <a:pt x="523447" y="80984"/>
                  </a:lnTo>
                  <a:lnTo>
                    <a:pt x="572066" y="3452"/>
                  </a:lnTo>
                  <a:lnTo>
                    <a:pt x="542003" y="3452"/>
                  </a:lnTo>
                  <a:lnTo>
                    <a:pt x="513090" y="49770"/>
                  </a:lnTo>
                  <a:lnTo>
                    <a:pt x="492233" y="3452"/>
                  </a:lnTo>
                  <a:lnTo>
                    <a:pt x="460875" y="3452"/>
                  </a:lnTo>
                  <a:lnTo>
                    <a:pt x="460875" y="3452"/>
                  </a:lnTo>
                  <a:close/>
                  <a:moveTo>
                    <a:pt x="431962" y="50921"/>
                  </a:moveTo>
                  <a:cubicBezTo>
                    <a:pt x="430811" y="62428"/>
                    <a:pt x="421606" y="71778"/>
                    <a:pt x="409954" y="71778"/>
                  </a:cubicBezTo>
                  <a:lnTo>
                    <a:pt x="389097" y="71778"/>
                  </a:lnTo>
                  <a:lnTo>
                    <a:pt x="392549" y="30063"/>
                  </a:lnTo>
                  <a:lnTo>
                    <a:pt x="413406" y="30063"/>
                  </a:lnTo>
                  <a:cubicBezTo>
                    <a:pt x="423907" y="30063"/>
                    <a:pt x="433113" y="39269"/>
                    <a:pt x="431962" y="50921"/>
                  </a:cubicBezTo>
                  <a:lnTo>
                    <a:pt x="431962" y="50921"/>
                  </a:lnTo>
                  <a:close/>
                  <a:moveTo>
                    <a:pt x="356732" y="138809"/>
                  </a:moveTo>
                  <a:lnTo>
                    <a:pt x="383343" y="138809"/>
                  </a:lnTo>
                  <a:lnTo>
                    <a:pt x="386795" y="98245"/>
                  </a:lnTo>
                  <a:lnTo>
                    <a:pt x="407653" y="98245"/>
                  </a:lnTo>
                  <a:cubicBezTo>
                    <a:pt x="420455" y="98245"/>
                    <a:pt x="431962" y="93642"/>
                    <a:pt x="442463" y="84292"/>
                  </a:cubicBezTo>
                  <a:cubicBezTo>
                    <a:pt x="452819" y="75086"/>
                    <a:pt x="458717" y="63435"/>
                    <a:pt x="459868" y="50777"/>
                  </a:cubicBezTo>
                  <a:cubicBezTo>
                    <a:pt x="461019" y="36824"/>
                    <a:pt x="456416" y="26467"/>
                    <a:pt x="448360" y="17261"/>
                  </a:cubicBezTo>
                  <a:cubicBezTo>
                    <a:pt x="440305" y="8055"/>
                    <a:pt x="428654" y="3452"/>
                    <a:pt x="415996" y="3452"/>
                  </a:cubicBezTo>
                  <a:lnTo>
                    <a:pt x="367089" y="3452"/>
                  </a:lnTo>
                  <a:lnTo>
                    <a:pt x="360184" y="98389"/>
                  </a:lnTo>
                  <a:lnTo>
                    <a:pt x="356732" y="138809"/>
                  </a:lnTo>
                  <a:lnTo>
                    <a:pt x="356732" y="138809"/>
                  </a:lnTo>
                  <a:close/>
                  <a:moveTo>
                    <a:pt x="324367" y="50921"/>
                  </a:moveTo>
                  <a:cubicBezTo>
                    <a:pt x="323216" y="62428"/>
                    <a:pt x="314010" y="71778"/>
                    <a:pt x="302359" y="71778"/>
                  </a:cubicBezTo>
                  <a:lnTo>
                    <a:pt x="281502" y="71778"/>
                  </a:lnTo>
                  <a:lnTo>
                    <a:pt x="284954" y="30063"/>
                  </a:lnTo>
                  <a:lnTo>
                    <a:pt x="305811" y="30063"/>
                  </a:lnTo>
                  <a:cubicBezTo>
                    <a:pt x="317319" y="30063"/>
                    <a:pt x="325518" y="39269"/>
                    <a:pt x="324367" y="50921"/>
                  </a:cubicBezTo>
                  <a:lnTo>
                    <a:pt x="324367" y="50921"/>
                  </a:lnTo>
                  <a:close/>
                  <a:moveTo>
                    <a:pt x="248993" y="138809"/>
                  </a:moveTo>
                  <a:lnTo>
                    <a:pt x="275604" y="138809"/>
                  </a:lnTo>
                  <a:lnTo>
                    <a:pt x="279057" y="98245"/>
                  </a:lnTo>
                  <a:lnTo>
                    <a:pt x="299914" y="98245"/>
                  </a:lnTo>
                  <a:cubicBezTo>
                    <a:pt x="312716" y="98245"/>
                    <a:pt x="324223" y="93642"/>
                    <a:pt x="334580" y="84292"/>
                  </a:cubicBezTo>
                  <a:cubicBezTo>
                    <a:pt x="344937" y="75086"/>
                    <a:pt x="350834" y="63435"/>
                    <a:pt x="351985" y="50777"/>
                  </a:cubicBezTo>
                  <a:cubicBezTo>
                    <a:pt x="353136" y="36824"/>
                    <a:pt x="348533" y="26467"/>
                    <a:pt x="340478" y="17261"/>
                  </a:cubicBezTo>
                  <a:cubicBezTo>
                    <a:pt x="332423" y="8055"/>
                    <a:pt x="320771" y="3452"/>
                    <a:pt x="308113" y="3452"/>
                  </a:cubicBezTo>
                  <a:lnTo>
                    <a:pt x="260645" y="3452"/>
                  </a:lnTo>
                  <a:lnTo>
                    <a:pt x="252589" y="98389"/>
                  </a:lnTo>
                  <a:lnTo>
                    <a:pt x="248993" y="138809"/>
                  </a:lnTo>
                  <a:lnTo>
                    <a:pt x="248993" y="138809"/>
                  </a:lnTo>
                  <a:close/>
                  <a:moveTo>
                    <a:pt x="165708" y="94937"/>
                  </a:moveTo>
                  <a:lnTo>
                    <a:pt x="180811" y="66024"/>
                  </a:lnTo>
                  <a:lnTo>
                    <a:pt x="191168" y="94937"/>
                  </a:lnTo>
                  <a:lnTo>
                    <a:pt x="165708" y="94937"/>
                  </a:lnTo>
                  <a:lnTo>
                    <a:pt x="165708" y="94937"/>
                  </a:lnTo>
                  <a:close/>
                  <a:moveTo>
                    <a:pt x="112342" y="138809"/>
                  </a:moveTo>
                  <a:lnTo>
                    <a:pt x="141254" y="138809"/>
                  </a:lnTo>
                  <a:lnTo>
                    <a:pt x="152906" y="117952"/>
                  </a:lnTo>
                  <a:lnTo>
                    <a:pt x="199223" y="117952"/>
                  </a:lnTo>
                  <a:lnTo>
                    <a:pt x="207279" y="138809"/>
                  </a:lnTo>
                  <a:lnTo>
                    <a:pt x="236191" y="138809"/>
                  </a:lnTo>
                  <a:lnTo>
                    <a:pt x="186421" y="0"/>
                  </a:lnTo>
                  <a:lnTo>
                    <a:pt x="112342" y="138809"/>
                  </a:lnTo>
                  <a:lnTo>
                    <a:pt x="112342" y="138809"/>
                  </a:lnTo>
                  <a:close/>
                  <a:moveTo>
                    <a:pt x="11651" y="3452"/>
                  </a:moveTo>
                  <a:lnTo>
                    <a:pt x="0" y="138809"/>
                  </a:lnTo>
                  <a:lnTo>
                    <a:pt x="27762" y="138809"/>
                  </a:lnTo>
                  <a:lnTo>
                    <a:pt x="32365" y="84436"/>
                  </a:lnTo>
                  <a:lnTo>
                    <a:pt x="77532" y="84436"/>
                  </a:lnTo>
                  <a:lnTo>
                    <a:pt x="72929" y="138809"/>
                  </a:lnTo>
                  <a:lnTo>
                    <a:pt x="100690" y="138809"/>
                  </a:lnTo>
                  <a:lnTo>
                    <a:pt x="112198" y="3452"/>
                  </a:lnTo>
                  <a:lnTo>
                    <a:pt x="84436" y="3452"/>
                  </a:lnTo>
                  <a:lnTo>
                    <a:pt x="79833" y="57825"/>
                  </a:lnTo>
                  <a:lnTo>
                    <a:pt x="34810" y="57825"/>
                  </a:lnTo>
                  <a:lnTo>
                    <a:pt x="39413" y="3452"/>
                  </a:lnTo>
                  <a:lnTo>
                    <a:pt x="11651" y="3452"/>
                  </a:lnTo>
                  <a:lnTo>
                    <a:pt x="11651" y="3452"/>
                  </a:lnTo>
                  <a:close/>
                </a:path>
              </a:pathLst>
            </a:custGeom>
            <a:grpFill/>
            <a:ln w="14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A050A-506B-4F63-070F-113D0C46AFC3}"/>
              </a:ext>
            </a:extLst>
          </p:cNvPr>
          <p:cNvSpPr/>
          <p:nvPr/>
        </p:nvSpPr>
        <p:spPr>
          <a:xfrm>
            <a:off x="1009517" y="1347537"/>
            <a:ext cx="2999874" cy="139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br>
              <a:rPr lang="en-IN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6F4E58E-F8E7-41BD-EC39-45B3B3EBE073}"/>
              </a:ext>
            </a:extLst>
          </p:cNvPr>
          <p:cNvGrpSpPr/>
          <p:nvPr/>
        </p:nvGrpSpPr>
        <p:grpSpPr>
          <a:xfrm>
            <a:off x="5453179" y="1859917"/>
            <a:ext cx="6514232" cy="1790440"/>
            <a:chOff x="4758956" y="2630905"/>
            <a:chExt cx="7529297" cy="206943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1C98947-2AA1-E16E-34C2-6FDFDA45F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9636"/>
            <a:stretch/>
          </p:blipFill>
          <p:spPr>
            <a:xfrm>
              <a:off x="4884420" y="2760369"/>
              <a:ext cx="7307580" cy="1819343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A1801C-12AD-264B-CB7F-CBDAB746F240}"/>
                </a:ext>
              </a:extLst>
            </p:cNvPr>
            <p:cNvSpPr/>
            <p:nvPr/>
          </p:nvSpPr>
          <p:spPr>
            <a:xfrm>
              <a:off x="4758956" y="2630905"/>
              <a:ext cx="7529297" cy="2069432"/>
            </a:xfrm>
            <a:custGeom>
              <a:avLst/>
              <a:gdLst>
                <a:gd name="connsiteX0" fmla="*/ 7433044 w 7529297"/>
                <a:gd name="connsiteY0" fmla="*/ 0 h 2069432"/>
                <a:gd name="connsiteX1" fmla="*/ 7529297 w 7529297"/>
                <a:gd name="connsiteY1" fmla="*/ 0 h 2069432"/>
                <a:gd name="connsiteX2" fmla="*/ 7529297 w 7529297"/>
                <a:gd name="connsiteY2" fmla="*/ 2069432 h 2069432"/>
                <a:gd name="connsiteX3" fmla="*/ 7433044 w 7529297"/>
                <a:gd name="connsiteY3" fmla="*/ 2069432 h 2069432"/>
                <a:gd name="connsiteX4" fmla="*/ 5574783 w 7529297"/>
                <a:gd name="connsiteY4" fmla="*/ 0 h 2069432"/>
                <a:gd name="connsiteX5" fmla="*/ 5671036 w 7529297"/>
                <a:gd name="connsiteY5" fmla="*/ 0 h 2069432"/>
                <a:gd name="connsiteX6" fmla="*/ 5671036 w 7529297"/>
                <a:gd name="connsiteY6" fmla="*/ 2069432 h 2069432"/>
                <a:gd name="connsiteX7" fmla="*/ 5574783 w 7529297"/>
                <a:gd name="connsiteY7" fmla="*/ 2069432 h 2069432"/>
                <a:gd name="connsiteX8" fmla="*/ 3716522 w 7529297"/>
                <a:gd name="connsiteY8" fmla="*/ 0 h 2069432"/>
                <a:gd name="connsiteX9" fmla="*/ 3812775 w 7529297"/>
                <a:gd name="connsiteY9" fmla="*/ 0 h 2069432"/>
                <a:gd name="connsiteX10" fmla="*/ 3812775 w 7529297"/>
                <a:gd name="connsiteY10" fmla="*/ 2069432 h 2069432"/>
                <a:gd name="connsiteX11" fmla="*/ 3716522 w 7529297"/>
                <a:gd name="connsiteY11" fmla="*/ 2069432 h 2069432"/>
                <a:gd name="connsiteX12" fmla="*/ 1858261 w 7529297"/>
                <a:gd name="connsiteY12" fmla="*/ 0 h 2069432"/>
                <a:gd name="connsiteX13" fmla="*/ 1954514 w 7529297"/>
                <a:gd name="connsiteY13" fmla="*/ 0 h 2069432"/>
                <a:gd name="connsiteX14" fmla="*/ 1954514 w 7529297"/>
                <a:gd name="connsiteY14" fmla="*/ 2069432 h 2069432"/>
                <a:gd name="connsiteX15" fmla="*/ 1858261 w 7529297"/>
                <a:gd name="connsiteY15" fmla="*/ 2069432 h 2069432"/>
                <a:gd name="connsiteX16" fmla="*/ 0 w 7529297"/>
                <a:gd name="connsiteY16" fmla="*/ 0 h 2069432"/>
                <a:gd name="connsiteX17" fmla="*/ 96253 w 7529297"/>
                <a:gd name="connsiteY17" fmla="*/ 0 h 2069432"/>
                <a:gd name="connsiteX18" fmla="*/ 96253 w 7529297"/>
                <a:gd name="connsiteY18" fmla="*/ 2069432 h 2069432"/>
                <a:gd name="connsiteX19" fmla="*/ 0 w 7529297"/>
                <a:gd name="connsiteY19" fmla="*/ 2069432 h 20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29297" h="2069432">
                  <a:moveTo>
                    <a:pt x="7433044" y="0"/>
                  </a:moveTo>
                  <a:lnTo>
                    <a:pt x="7529297" y="0"/>
                  </a:lnTo>
                  <a:lnTo>
                    <a:pt x="7529297" y="2069432"/>
                  </a:lnTo>
                  <a:lnTo>
                    <a:pt x="7433044" y="2069432"/>
                  </a:lnTo>
                  <a:close/>
                  <a:moveTo>
                    <a:pt x="5574783" y="0"/>
                  </a:moveTo>
                  <a:lnTo>
                    <a:pt x="5671036" y="0"/>
                  </a:lnTo>
                  <a:lnTo>
                    <a:pt x="5671036" y="2069432"/>
                  </a:lnTo>
                  <a:lnTo>
                    <a:pt x="5574783" y="2069432"/>
                  </a:lnTo>
                  <a:close/>
                  <a:moveTo>
                    <a:pt x="3716522" y="0"/>
                  </a:moveTo>
                  <a:lnTo>
                    <a:pt x="3812775" y="0"/>
                  </a:lnTo>
                  <a:lnTo>
                    <a:pt x="3812775" y="2069432"/>
                  </a:lnTo>
                  <a:lnTo>
                    <a:pt x="3716522" y="2069432"/>
                  </a:lnTo>
                  <a:close/>
                  <a:moveTo>
                    <a:pt x="1858261" y="0"/>
                  </a:moveTo>
                  <a:lnTo>
                    <a:pt x="1954514" y="0"/>
                  </a:lnTo>
                  <a:lnTo>
                    <a:pt x="1954514" y="2069432"/>
                  </a:lnTo>
                  <a:lnTo>
                    <a:pt x="1858261" y="2069432"/>
                  </a:lnTo>
                  <a:close/>
                  <a:moveTo>
                    <a:pt x="0" y="0"/>
                  </a:moveTo>
                  <a:lnTo>
                    <a:pt x="96253" y="0"/>
                  </a:lnTo>
                  <a:lnTo>
                    <a:pt x="96253" y="2069432"/>
                  </a:lnTo>
                  <a:lnTo>
                    <a:pt x="0" y="2069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30AC40A-2C90-699F-A6A6-A4320BF3B183}"/>
              </a:ext>
            </a:extLst>
          </p:cNvPr>
          <p:cNvCxnSpPr/>
          <p:nvPr/>
        </p:nvCxnSpPr>
        <p:spPr>
          <a:xfrm>
            <a:off x="1131072" y="2755137"/>
            <a:ext cx="283019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5E975317-0155-52AA-E0CC-2D460725177C}"/>
              </a:ext>
            </a:extLst>
          </p:cNvPr>
          <p:cNvSpPr/>
          <p:nvPr/>
        </p:nvSpPr>
        <p:spPr>
          <a:xfrm>
            <a:off x="1009516" y="4590423"/>
            <a:ext cx="5117431" cy="561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20DB20E-1677-A27E-4424-201989C4F887}"/>
              </a:ext>
            </a:extLst>
          </p:cNvPr>
          <p:cNvSpPr/>
          <p:nvPr/>
        </p:nvSpPr>
        <p:spPr>
          <a:xfrm>
            <a:off x="1057642" y="4934537"/>
            <a:ext cx="5117431" cy="561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B04AF1A-D50A-F4CA-6BD0-708A34CC5C13}"/>
              </a:ext>
            </a:extLst>
          </p:cNvPr>
          <p:cNvSpPr/>
          <p:nvPr/>
        </p:nvSpPr>
        <p:spPr>
          <a:xfrm>
            <a:off x="1009516" y="5700218"/>
            <a:ext cx="5117431" cy="561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##/##/####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3BB6DC5-8CB0-E1F8-C281-A39A7289C35C}"/>
              </a:ext>
            </a:extLst>
          </p:cNvPr>
          <p:cNvGrpSpPr/>
          <p:nvPr/>
        </p:nvGrpSpPr>
        <p:grpSpPr>
          <a:xfrm>
            <a:off x="5453179" y="3533528"/>
            <a:ext cx="6514232" cy="1790440"/>
            <a:chOff x="4758956" y="2630905"/>
            <a:chExt cx="7529297" cy="2069432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14864F3-95E0-8DA4-5010-61649F80CE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9636"/>
            <a:stretch/>
          </p:blipFill>
          <p:spPr>
            <a:xfrm>
              <a:off x="4884420" y="2760369"/>
              <a:ext cx="7307580" cy="1819343"/>
            </a:xfrm>
            <a:prstGeom prst="rect">
              <a:avLst/>
            </a:prstGeom>
          </p:spPr>
        </p:pic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B4FE15F-C53C-7ABF-6113-72ABAE22114C}"/>
                </a:ext>
              </a:extLst>
            </p:cNvPr>
            <p:cNvSpPr/>
            <p:nvPr/>
          </p:nvSpPr>
          <p:spPr>
            <a:xfrm>
              <a:off x="4758956" y="2630905"/>
              <a:ext cx="7529297" cy="2069432"/>
            </a:xfrm>
            <a:custGeom>
              <a:avLst/>
              <a:gdLst>
                <a:gd name="connsiteX0" fmla="*/ 7433044 w 7529297"/>
                <a:gd name="connsiteY0" fmla="*/ 0 h 2069432"/>
                <a:gd name="connsiteX1" fmla="*/ 7529297 w 7529297"/>
                <a:gd name="connsiteY1" fmla="*/ 0 h 2069432"/>
                <a:gd name="connsiteX2" fmla="*/ 7529297 w 7529297"/>
                <a:gd name="connsiteY2" fmla="*/ 2069432 h 2069432"/>
                <a:gd name="connsiteX3" fmla="*/ 7433044 w 7529297"/>
                <a:gd name="connsiteY3" fmla="*/ 2069432 h 2069432"/>
                <a:gd name="connsiteX4" fmla="*/ 5574783 w 7529297"/>
                <a:gd name="connsiteY4" fmla="*/ 0 h 2069432"/>
                <a:gd name="connsiteX5" fmla="*/ 5671036 w 7529297"/>
                <a:gd name="connsiteY5" fmla="*/ 0 h 2069432"/>
                <a:gd name="connsiteX6" fmla="*/ 5671036 w 7529297"/>
                <a:gd name="connsiteY6" fmla="*/ 2069432 h 2069432"/>
                <a:gd name="connsiteX7" fmla="*/ 5574783 w 7529297"/>
                <a:gd name="connsiteY7" fmla="*/ 2069432 h 2069432"/>
                <a:gd name="connsiteX8" fmla="*/ 3716522 w 7529297"/>
                <a:gd name="connsiteY8" fmla="*/ 0 h 2069432"/>
                <a:gd name="connsiteX9" fmla="*/ 3812775 w 7529297"/>
                <a:gd name="connsiteY9" fmla="*/ 0 h 2069432"/>
                <a:gd name="connsiteX10" fmla="*/ 3812775 w 7529297"/>
                <a:gd name="connsiteY10" fmla="*/ 2069432 h 2069432"/>
                <a:gd name="connsiteX11" fmla="*/ 3716522 w 7529297"/>
                <a:gd name="connsiteY11" fmla="*/ 2069432 h 2069432"/>
                <a:gd name="connsiteX12" fmla="*/ 1858261 w 7529297"/>
                <a:gd name="connsiteY12" fmla="*/ 0 h 2069432"/>
                <a:gd name="connsiteX13" fmla="*/ 1954514 w 7529297"/>
                <a:gd name="connsiteY13" fmla="*/ 0 h 2069432"/>
                <a:gd name="connsiteX14" fmla="*/ 1954514 w 7529297"/>
                <a:gd name="connsiteY14" fmla="*/ 2069432 h 2069432"/>
                <a:gd name="connsiteX15" fmla="*/ 1858261 w 7529297"/>
                <a:gd name="connsiteY15" fmla="*/ 2069432 h 2069432"/>
                <a:gd name="connsiteX16" fmla="*/ 0 w 7529297"/>
                <a:gd name="connsiteY16" fmla="*/ 0 h 2069432"/>
                <a:gd name="connsiteX17" fmla="*/ 96253 w 7529297"/>
                <a:gd name="connsiteY17" fmla="*/ 0 h 2069432"/>
                <a:gd name="connsiteX18" fmla="*/ 96253 w 7529297"/>
                <a:gd name="connsiteY18" fmla="*/ 2069432 h 2069432"/>
                <a:gd name="connsiteX19" fmla="*/ 0 w 7529297"/>
                <a:gd name="connsiteY19" fmla="*/ 2069432 h 20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29297" h="2069432">
                  <a:moveTo>
                    <a:pt x="7433044" y="0"/>
                  </a:moveTo>
                  <a:lnTo>
                    <a:pt x="7529297" y="0"/>
                  </a:lnTo>
                  <a:lnTo>
                    <a:pt x="7529297" y="2069432"/>
                  </a:lnTo>
                  <a:lnTo>
                    <a:pt x="7433044" y="2069432"/>
                  </a:lnTo>
                  <a:close/>
                  <a:moveTo>
                    <a:pt x="5574783" y="0"/>
                  </a:moveTo>
                  <a:lnTo>
                    <a:pt x="5671036" y="0"/>
                  </a:lnTo>
                  <a:lnTo>
                    <a:pt x="5671036" y="2069432"/>
                  </a:lnTo>
                  <a:lnTo>
                    <a:pt x="5574783" y="2069432"/>
                  </a:lnTo>
                  <a:close/>
                  <a:moveTo>
                    <a:pt x="3716522" y="0"/>
                  </a:moveTo>
                  <a:lnTo>
                    <a:pt x="3812775" y="0"/>
                  </a:lnTo>
                  <a:lnTo>
                    <a:pt x="3812775" y="2069432"/>
                  </a:lnTo>
                  <a:lnTo>
                    <a:pt x="3716522" y="2069432"/>
                  </a:lnTo>
                  <a:close/>
                  <a:moveTo>
                    <a:pt x="1858261" y="0"/>
                  </a:moveTo>
                  <a:lnTo>
                    <a:pt x="1954514" y="0"/>
                  </a:lnTo>
                  <a:lnTo>
                    <a:pt x="1954514" y="2069432"/>
                  </a:lnTo>
                  <a:lnTo>
                    <a:pt x="1858261" y="2069432"/>
                  </a:lnTo>
                  <a:close/>
                  <a:moveTo>
                    <a:pt x="0" y="0"/>
                  </a:moveTo>
                  <a:lnTo>
                    <a:pt x="96253" y="0"/>
                  </a:lnTo>
                  <a:lnTo>
                    <a:pt x="96253" y="2069432"/>
                  </a:lnTo>
                  <a:lnTo>
                    <a:pt x="0" y="2069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217138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Askar ali</cp:lastModifiedBy>
  <cp:revision>5</cp:revision>
  <dcterms:created xsi:type="dcterms:W3CDTF">2023-12-27T06:14:37Z</dcterms:created>
  <dcterms:modified xsi:type="dcterms:W3CDTF">2023-12-27T06:47:06Z</dcterms:modified>
</cp:coreProperties>
</file>