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965" y="77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500CD-8CEA-F515-8912-81805EFA4F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7C11DD-5F9A-1E3B-31C7-A9D9CE2A25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A41FA0-158C-3E2A-CA95-C0E149943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3BAF6-CFD9-4631-8151-27442855D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BB993-312E-4013-C426-5F8F4071C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5056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6445E-6E4B-8D45-3537-F709181B4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64B33-DE50-65D4-A06A-D38D54C51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3E9478-F5B9-4392-A47E-C66CDF9E7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6724D-ABA2-124B-F73A-42AC3C51C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2CC18F-4EEE-CC4C-5A44-1CF441EF8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9278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29EE9-15CD-7BD4-FE4D-F8EFB33F2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DA6F1-C5CD-8081-AB4C-DC1BDEA6E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979BF-F371-C834-3BDB-2A626C5F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740A7-D63C-9573-F242-653D519C9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BC71F7-DBA3-3A0C-1FCD-3A31E9F6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6810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EDA55-603D-2223-F9E6-40FB7FD19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E8781-E591-43F8-EF8B-EE0D6635CC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B6CA9D-D3F6-305F-4405-142BB138C8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45B66-3525-1EF2-3166-08CE4FBDF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215054-BC7C-7766-A8E7-5FF1E30A4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923CB8-EB74-7413-365A-F0A2DF8F1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025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0254B-25D1-D7A1-970B-15EDD1316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67FC13-E411-066D-24F1-4AFA487CE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CEE556-5322-0B35-F963-92A5B08E8D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63B527-40CE-A2A9-48BA-DC7EE21846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A608FC-45A2-8A29-C184-3334B043F8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DB46F-10FD-7831-164C-8707AAED6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0FC04F-C231-02C0-B0B9-FF7FB74D4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B64E6E-0649-3CFB-60CA-660A9D29B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2353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D4F48-0F48-2CF0-FC40-928FC9773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018C41-B7A3-007D-B2DA-733FC8050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06DB1B-EC5E-A31C-E460-8EFC49990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941B3D-D802-CF93-90ED-8FAA1983E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0114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ACEB3C-640B-2325-AFBE-F74E23CC0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185884-54A8-C850-59C1-7583BE9B0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3641DA-0895-65C8-2431-574D6D307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5195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012BE-EACC-AB6D-4FF5-2C7732FA7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A3571-FDC8-D23E-2D06-BDEBA5449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4A50B-183F-D970-3B0B-D03B396606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815BF4-4875-555A-684B-4DBF9D47F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A8479F-0728-5599-D810-E416A6F9B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1819DD-73AC-1A5F-C84A-C4BEEE453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4898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85FA1-3289-771A-3E57-7FF6F6F7C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A25149-AF26-971D-4117-14C4368043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7D716C-B3EA-274C-1928-A5BBEAFC0F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BD94DA-A05F-1CB5-C9FB-7B66D1CF6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8D86FD-FF2A-EDC8-E6BF-484189B4C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337BFC-CB53-5605-B3CF-AD569ADBA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5990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BD5AE-4859-03B2-623D-E44EBECF5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20A9E4-00C7-8DB8-CDF8-EE184C7815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EBA6B9-CABE-35B2-7BB7-A9F747CA2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3D5D5-146F-1339-F8CA-B2BFB17CF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69F91-9C34-1592-23E8-261E8B9E6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5210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00A1E1-1A69-A492-7413-3F3C3F41D6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AAC23A-0177-BF85-EE2B-C80A1A009B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6ED08-8E6A-CBDB-1FDF-7D2289283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381D3-98D1-BC63-232E-9DE540690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4EDA2-CBA1-BAFC-8B85-C80CCF275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3418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9F6D74-D4DB-F718-14EF-40CC7EF29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FF15AF-C4C3-63A7-19B9-06ACB7BB09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19A91-A320-9239-17F3-660D7E0BC8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9B16CB-C354-486B-99FB-E05AF48DFD08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98BC4-0118-1DF6-4ED5-C17182B8A7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5A3DC-AA0E-C96E-A661-0C9FC265CF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254C37-546E-4AC2-95F1-0007A4FB2B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836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DBE228-DF65-66B0-6DCD-1C4B67D3146C}"/>
              </a:ext>
            </a:extLst>
          </p:cNvPr>
          <p:cNvCxnSpPr>
            <a:cxnSpLocks/>
          </p:cNvCxnSpPr>
          <p:nvPr/>
        </p:nvCxnSpPr>
        <p:spPr>
          <a:xfrm>
            <a:off x="8694822" y="4897602"/>
            <a:ext cx="0" cy="136159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A23A78DF-4200-ED16-4896-14A1F843E98E}"/>
              </a:ext>
            </a:extLst>
          </p:cNvPr>
          <p:cNvSpPr/>
          <p:nvPr/>
        </p:nvSpPr>
        <p:spPr>
          <a:xfrm>
            <a:off x="1009516" y="5011282"/>
            <a:ext cx="6883200" cy="11342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amet,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aliqua. Ut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nostrud exercitation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endParaRPr lang="en-IN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79880E-7A6B-5015-5E91-B88D9D492C09}"/>
              </a:ext>
            </a:extLst>
          </p:cNvPr>
          <p:cNvSpPr/>
          <p:nvPr/>
        </p:nvSpPr>
        <p:spPr>
          <a:xfrm>
            <a:off x="1009516" y="762000"/>
            <a:ext cx="6883200" cy="11342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I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I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amet 2024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AE4829-686B-F0D9-1EC9-217C41DDB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753" y="1888429"/>
            <a:ext cx="2918460" cy="19507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09C425D-5317-0C8A-20D6-CEFED7C4B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370" y="1888429"/>
            <a:ext cx="2926080" cy="19431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73249ED-17D1-2AE2-9124-4D660E3A7C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0606" y="1880809"/>
            <a:ext cx="2918460" cy="195072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228125F-C787-833D-80E9-9FF21A2317DD}"/>
              </a:ext>
            </a:extLst>
          </p:cNvPr>
          <p:cNvSpPr/>
          <p:nvPr/>
        </p:nvSpPr>
        <p:spPr>
          <a:xfrm>
            <a:off x="1085315" y="3763372"/>
            <a:ext cx="2926080" cy="8270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IN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I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amet, </a:t>
            </a:r>
            <a:r>
              <a:rPr lang="en-IN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I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I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I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1D8217-6569-FCE0-54CD-016BFE6EC745}"/>
              </a:ext>
            </a:extLst>
          </p:cNvPr>
          <p:cNvSpPr/>
          <p:nvPr/>
        </p:nvSpPr>
        <p:spPr>
          <a:xfrm>
            <a:off x="4629370" y="3763372"/>
            <a:ext cx="2926080" cy="8270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IN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I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amet, </a:t>
            </a:r>
            <a:r>
              <a:rPr lang="en-IN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I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I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I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E49596B-665B-D190-087A-12133AFD63CB}"/>
              </a:ext>
            </a:extLst>
          </p:cNvPr>
          <p:cNvSpPr/>
          <p:nvPr/>
        </p:nvSpPr>
        <p:spPr>
          <a:xfrm>
            <a:off x="8180606" y="3763372"/>
            <a:ext cx="2926080" cy="8270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IN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I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amet, </a:t>
            </a:r>
            <a:r>
              <a:rPr lang="en-IN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I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I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I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1E6D234-0543-BBCA-DF8A-617C3062701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162" r="11162" b="21901"/>
          <a:stretch/>
        </p:blipFill>
        <p:spPr>
          <a:xfrm>
            <a:off x="9024907" y="4363711"/>
            <a:ext cx="2220950" cy="210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083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85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Askar ali</cp:lastModifiedBy>
  <cp:revision>5</cp:revision>
  <dcterms:created xsi:type="dcterms:W3CDTF">2023-12-27T06:14:37Z</dcterms:created>
  <dcterms:modified xsi:type="dcterms:W3CDTF">2023-12-27T06:47:42Z</dcterms:modified>
</cp:coreProperties>
</file>