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00CD-8CEA-F515-8912-81805EFA4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C11DD-5F9A-1E3B-31C7-A9D9CE2A2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41FA0-158C-3E2A-CA95-C0E149943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3BAF6-CFD9-4631-8151-27442855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BB993-312E-4013-C426-5F8F4071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05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6445E-6E4B-8D45-3537-F709181B4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4B33-DE50-65D4-A06A-D38D54C51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E9478-F5B9-4392-A47E-C66CDF9E7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6724D-ABA2-124B-F73A-42AC3C51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CC18F-4EEE-CC4C-5A44-1CF441EF8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278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29EE9-15CD-7BD4-FE4D-F8EFB33F2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DA6F1-C5CD-8081-AB4C-DC1BDEA6E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79BF-F371-C834-3BDB-2A626C5F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740A7-D63C-9573-F242-653D519C9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C71F7-DBA3-3A0C-1FCD-3A31E9F6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81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EDA55-603D-2223-F9E6-40FB7FD1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E8781-E591-43F8-EF8B-EE0D6635C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6CA9D-D3F6-305F-4405-142BB138C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45B66-3525-1EF2-3166-08CE4FBD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15054-BC7C-7766-A8E7-5FF1E30A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23CB8-EB74-7413-365A-F0A2DF8F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02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0254B-25D1-D7A1-970B-15EDD1316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7FC13-E411-066D-24F1-4AFA487CE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EE556-5322-0B35-F963-92A5B08E8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63B527-40CE-A2A9-48BA-DC7EE2184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608FC-45A2-8A29-C184-3334B043F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DB46F-10FD-7831-164C-8707AAED6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FC04F-C231-02C0-B0B9-FF7FB74D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64E6E-0649-3CFB-60CA-660A9D29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2353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D4F48-0F48-2CF0-FC40-928FC977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018C41-B7A3-007D-B2DA-733FC8050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6DB1B-EC5E-A31C-E460-8EFC49990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41B3D-D802-CF93-90ED-8FAA1983E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11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ACEB3C-640B-2325-AFBE-F74E23CC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185884-54A8-C850-59C1-7583BE9B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641DA-0895-65C8-2431-574D6D307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19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012BE-EACC-AB6D-4FF5-2C7732FA7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A3571-FDC8-D23E-2D06-BDEBA5449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4A50B-183F-D970-3B0B-D03B39660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15BF4-4875-555A-684B-4DBF9D47F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8479F-0728-5599-D810-E416A6F9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819DD-73AC-1A5F-C84A-C4BEEE45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898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85FA1-3289-771A-3E57-7FF6F6F7C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A25149-AF26-971D-4117-14C436804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D716C-B3EA-274C-1928-A5BBEAFC0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D94DA-A05F-1CB5-C9FB-7B66D1CF6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8D86FD-FF2A-EDC8-E6BF-484189B4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37BFC-CB53-5605-B3CF-AD569ADB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99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D5AE-4859-03B2-623D-E44EBECF5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0A9E4-00C7-8DB8-CDF8-EE184C781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BA6B9-CABE-35B2-7BB7-A9F747CA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3D5D5-146F-1339-F8CA-B2BFB17C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9F91-9C34-1592-23E8-261E8B9E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1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00A1E1-1A69-A492-7413-3F3C3F41D6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AC23A-0177-BF85-EE2B-C80A1A009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6ED08-8E6A-CBDB-1FDF-7D2289283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381D3-98D1-BC63-232E-9DE54069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4EDA2-CBA1-BAFC-8B85-C80CCF27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341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9F6D74-D4DB-F718-14EF-40CC7EF29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F15AF-C4C3-63A7-19B9-06ACB7BB0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9A91-A320-9239-17F3-660D7E0BC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98BC4-0118-1DF6-4ED5-C17182B8A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5A3DC-AA0E-C96E-A661-0C9FC265C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83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97E7916E-B52F-3CF5-2629-947FA5AE3953}"/>
              </a:ext>
            </a:extLst>
          </p:cNvPr>
          <p:cNvSpPr/>
          <p:nvPr/>
        </p:nvSpPr>
        <p:spPr>
          <a:xfrm>
            <a:off x="1009516" y="2150984"/>
            <a:ext cx="4106716" cy="1134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aliqua. Ut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I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nostrud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8CC3D5-5844-AD3F-8D93-3F443439DADF}"/>
              </a:ext>
            </a:extLst>
          </p:cNvPr>
          <p:cNvSpPr/>
          <p:nvPr/>
        </p:nvSpPr>
        <p:spPr>
          <a:xfrm>
            <a:off x="1009516" y="762000"/>
            <a:ext cx="4063929" cy="11342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amet 2024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CDE9D54-0202-7BA3-9068-85B2E8C7A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9515" y="3710244"/>
            <a:ext cx="4063929" cy="25030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BA8D48-2AF3-6FBE-E484-A8004E7393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626" t="3947" r="15810" b="3947"/>
          <a:stretch>
            <a:fillRect/>
          </a:stretch>
        </p:blipFill>
        <p:spPr>
          <a:xfrm>
            <a:off x="7337409" y="2097163"/>
            <a:ext cx="1283711" cy="12837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30D5EF-6615-49A1-A718-76CEC34FA9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365" t="3963" r="17232" b="3571"/>
          <a:stretch>
            <a:fillRect/>
          </a:stretch>
        </p:blipFill>
        <p:spPr>
          <a:xfrm>
            <a:off x="8746428" y="2097163"/>
            <a:ext cx="1283711" cy="12837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56B710-2C75-52E8-6422-6A3079C46E0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288" t="4338" r="17149" b="3557"/>
          <a:stretch>
            <a:fillRect/>
          </a:stretch>
        </p:blipFill>
        <p:spPr>
          <a:xfrm>
            <a:off x="5951563" y="2097163"/>
            <a:ext cx="1283711" cy="12837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09504B-A0F2-29B7-DABB-8CB21776A24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074" t="4504" r="30265" b="3621"/>
          <a:stretch>
            <a:fillRect/>
          </a:stretch>
        </p:blipFill>
        <p:spPr>
          <a:xfrm>
            <a:off x="10155448" y="2097163"/>
            <a:ext cx="1283711" cy="128371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E327768B-9D18-A617-267D-1355ED137BD1}"/>
              </a:ext>
            </a:extLst>
          </p:cNvPr>
          <p:cNvSpPr/>
          <p:nvPr/>
        </p:nvSpPr>
        <p:spPr>
          <a:xfrm>
            <a:off x="6064995" y="3248107"/>
            <a:ext cx="1056848" cy="105684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D5E2591-6A16-0B8A-D518-E89CB1B23BF4}"/>
              </a:ext>
            </a:extLst>
          </p:cNvPr>
          <p:cNvSpPr/>
          <p:nvPr/>
        </p:nvSpPr>
        <p:spPr>
          <a:xfrm>
            <a:off x="7450900" y="3248106"/>
            <a:ext cx="1056848" cy="105684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AF23549-226E-D3E9-085D-492A79B1FCA6}"/>
              </a:ext>
            </a:extLst>
          </p:cNvPr>
          <p:cNvSpPr/>
          <p:nvPr/>
        </p:nvSpPr>
        <p:spPr>
          <a:xfrm>
            <a:off x="8875349" y="3248106"/>
            <a:ext cx="1056848" cy="105684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007576E-9A84-1BA0-B194-3F86EF5F0E87}"/>
              </a:ext>
            </a:extLst>
          </p:cNvPr>
          <p:cNvSpPr/>
          <p:nvPr/>
        </p:nvSpPr>
        <p:spPr>
          <a:xfrm>
            <a:off x="10268879" y="3248106"/>
            <a:ext cx="1056848" cy="105684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CE232F-B610-CB51-96B2-DEB6489B7A3D}"/>
              </a:ext>
            </a:extLst>
          </p:cNvPr>
          <p:cNvSpPr/>
          <p:nvPr/>
        </p:nvSpPr>
        <p:spPr>
          <a:xfrm>
            <a:off x="5880725" y="4304954"/>
            <a:ext cx="1425386" cy="792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92EFFA-4963-BBB3-A1B5-947007BAD01A}"/>
              </a:ext>
            </a:extLst>
          </p:cNvPr>
          <p:cNvSpPr/>
          <p:nvPr/>
        </p:nvSpPr>
        <p:spPr>
          <a:xfrm>
            <a:off x="7239036" y="4304954"/>
            <a:ext cx="1425386" cy="792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CA7190B-E693-A26B-959C-8096D56F5EFD}"/>
              </a:ext>
            </a:extLst>
          </p:cNvPr>
          <p:cNvSpPr/>
          <p:nvPr/>
        </p:nvSpPr>
        <p:spPr>
          <a:xfrm>
            <a:off x="8675620" y="4304954"/>
            <a:ext cx="1425386" cy="792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B282E65-8F11-0901-D017-F2A0352F6AE2}"/>
              </a:ext>
            </a:extLst>
          </p:cNvPr>
          <p:cNvSpPr/>
          <p:nvPr/>
        </p:nvSpPr>
        <p:spPr>
          <a:xfrm>
            <a:off x="10107322" y="4304954"/>
            <a:ext cx="1425386" cy="792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212AD5B-D1FE-D17D-4335-3A592E60E3A9}"/>
              </a:ext>
            </a:extLst>
          </p:cNvPr>
          <p:cNvSpPr/>
          <p:nvPr/>
        </p:nvSpPr>
        <p:spPr>
          <a:xfrm>
            <a:off x="5951563" y="5265496"/>
            <a:ext cx="5487596" cy="1134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IN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2B711662-6B72-16B1-A0C9-DB5DE39AE7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8447" y="3574914"/>
            <a:ext cx="420914" cy="42091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01187BE6-DD33-1CE9-5CBC-92F7AE6418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1272" y="3574914"/>
            <a:ext cx="420914" cy="42091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71CFD1F-534A-0BA1-7FAA-C53C57B0E2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3669" y="3574914"/>
            <a:ext cx="420914" cy="42091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40AAF58-E077-7300-8476-8F13C62F0B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76494" y="3574914"/>
            <a:ext cx="420914" cy="4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81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Askar ali</cp:lastModifiedBy>
  <cp:revision>5</cp:revision>
  <dcterms:created xsi:type="dcterms:W3CDTF">2023-12-27T06:14:37Z</dcterms:created>
  <dcterms:modified xsi:type="dcterms:W3CDTF">2023-12-27T06:49:25Z</dcterms:modified>
</cp:coreProperties>
</file>