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41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7A9C-A8AC-5D25-0ECC-24E1269FC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F3E1C-01EC-7D64-A261-FD7B2C1F2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FDC84-BCC9-980A-9420-C74F449A5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71E14-DCE5-BB57-B5B3-58B19611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44DA9-D2B0-40AF-DD17-0C8785157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12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8E3AC-514F-895A-7017-764F94A20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7AF6B-F42C-E83A-1424-647DA4430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6BE44-CE4A-829F-8269-558E7DD6D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15748-E929-7EB0-AB60-79B0651D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8F65A-6589-63C0-3B8C-6058F0EB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78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F6EE-8CDE-D5EA-0C65-00263196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97E8-509B-2850-5D97-89B03BEBD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997E5-8F4B-1B94-918D-5C733CE34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D89A8-2369-8643-F354-A6499C886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DE2FB-4E61-DACC-49F6-0A45F7EB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87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50D4-80A1-04A4-E958-D2A199CBE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721A4-5E5E-3FF3-9AA0-F3F8DCBEC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74E36-FB57-3C41-6E0F-8C9851894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557B5-5AAC-BAEC-1639-E809E0CB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1DAEE-FC6C-5F4E-4AF7-86E1E88C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FC6F1-FDEB-A4E3-5D76-391A36B4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942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DDA7-D3E5-4E32-5B20-B67F667BD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70DF1-C7BD-6538-E095-B69804FD1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18CCE-1A06-3AF0-1196-3C19C4193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33145-41A1-D76F-960F-757FC52A8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6CCD36-D777-E340-6C0D-54B2411B8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F49BC8-3F34-D0DC-2876-E008FA864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85A264-E618-7BBE-1412-2CEC4E62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A87C35-AE52-0394-1A87-E7665AFD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44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CBF0-0010-2677-E147-5A575B83F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51778-DB41-EC2C-ABD8-A4E7C3198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948DB-73FD-6FC9-4F45-E1EF56716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AE438E-F646-2AC2-7C35-33533000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837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709A17-C822-44BF-A9B9-794E7D45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864D80-11A0-0B4B-3B96-B6FCF9C9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A8F69-75D2-4B0D-0079-067C458A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624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E3E2A-DAA7-5018-4067-8CFEDFCA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E5AD6-9B41-DAD4-46AF-71F83BE23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16844-08BC-CECB-C49A-468119371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E5B06-7C75-E20F-FDF9-B70243D32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0BE91-F19A-F16F-6342-ADCCF4107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0EBC2-22C3-EA8C-4796-46D5A25DE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69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22C1-99BF-1A3F-1D64-06545D62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80964E-9D6E-FC60-B16F-574F7E48D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74417-960A-83A3-DA9A-32A9DA7D1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AE614-A528-7C7B-C021-D111EEDE4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7F4D4-3714-D84A-D884-193A5B26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6B9BD-1061-31D7-879F-7755F28A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295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659E2-BEC7-FE3F-C5FA-9FB52341D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0ED72B-0416-DF39-8523-2FAC4F652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EAF11-632A-36D5-CBAB-5A06B86F8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09D41-9570-C29C-D3F2-8E172CCA9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97463-1F2E-8D22-2B2E-FC5F44CF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812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C9A32F-9735-572C-B419-B4F0F64EA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1CBBFB-8920-C206-F55C-F67B71316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82D18-3954-B8AA-2F99-D365CA6D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34B8B-0E22-6B1C-5430-BD0025FC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0E22C-A6E3-CF93-DB7E-F9916774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754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0279A9-6FAB-9F1E-1B9F-ED01BD22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C9ACA-9C94-65BA-FE37-DD8E8CF5F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27F3B-1B23-E427-3A50-4BA987275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2C1B71-59B3-4733-99D8-54CAB7996EF3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036C9-0688-54A9-FDA8-057A1C527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E91BE-4F47-1F41-681C-14B95E465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06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3609CA-3563-61C0-638C-5783A5415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4B433CF-456E-82A1-CB30-EAA4F5978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4206" y="2179320"/>
            <a:ext cx="3063588" cy="16849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DE89D1-5705-1D12-5613-51AD2427F33E}"/>
              </a:ext>
            </a:extLst>
          </p:cNvPr>
          <p:cNvSpPr txBox="1"/>
          <p:nvPr/>
        </p:nvSpPr>
        <p:spPr>
          <a:xfrm>
            <a:off x="1200150" y="4267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261705-7C90-8690-CC80-93A24B9C3679}"/>
              </a:ext>
            </a:extLst>
          </p:cNvPr>
          <p:cNvCxnSpPr/>
          <p:nvPr/>
        </p:nvCxnSpPr>
        <p:spPr>
          <a:xfrm>
            <a:off x="2643940" y="4457700"/>
            <a:ext cx="84201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C12C10-D641-D000-59E4-BB1999AF7411}"/>
              </a:ext>
            </a:extLst>
          </p:cNvPr>
          <p:cNvGrpSpPr/>
          <p:nvPr/>
        </p:nvGrpSpPr>
        <p:grpSpPr>
          <a:xfrm>
            <a:off x="1007645" y="4962524"/>
            <a:ext cx="1828800" cy="1323261"/>
            <a:chOff x="1007645" y="4962524"/>
            <a:chExt cx="1828800" cy="132326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CE452B-6D3E-7CA3-7201-38DBDFDF7777}"/>
                </a:ext>
              </a:extLst>
            </p:cNvPr>
            <p:cNvSpPr txBox="1"/>
            <p:nvPr/>
          </p:nvSpPr>
          <p:spPr>
            <a:xfrm>
              <a:off x="1007645" y="4962524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4:00 PM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BEE67B-C1EB-A98F-21DB-EF213EB4B0F3}"/>
                </a:ext>
              </a:extLst>
            </p:cNvPr>
            <p:cNvSpPr txBox="1"/>
            <p:nvPr/>
          </p:nvSpPr>
          <p:spPr>
            <a:xfrm>
              <a:off x="1200150" y="5454788"/>
              <a:ext cx="14437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 name and details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39A72F-E0F2-6E35-A2AA-48CB620825EC}"/>
              </a:ext>
            </a:extLst>
          </p:cNvPr>
          <p:cNvGrpSpPr/>
          <p:nvPr/>
        </p:nvGrpSpPr>
        <p:grpSpPr>
          <a:xfrm>
            <a:off x="3094622" y="4962524"/>
            <a:ext cx="1828800" cy="1323261"/>
            <a:chOff x="1007645" y="4962524"/>
            <a:chExt cx="1828800" cy="132326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7F9EC2-F704-BCAC-6177-40C607630C4D}"/>
                </a:ext>
              </a:extLst>
            </p:cNvPr>
            <p:cNvSpPr txBox="1"/>
            <p:nvPr/>
          </p:nvSpPr>
          <p:spPr>
            <a:xfrm>
              <a:off x="1007645" y="4962524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5:00 PM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3B0121-C424-581C-37C6-1E25E4F24A68}"/>
                </a:ext>
              </a:extLst>
            </p:cNvPr>
            <p:cNvSpPr txBox="1"/>
            <p:nvPr/>
          </p:nvSpPr>
          <p:spPr>
            <a:xfrm>
              <a:off x="1200150" y="5454788"/>
              <a:ext cx="14437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 name and details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CBD4A9-A809-83CF-2678-E2F2E1E6AD36}"/>
              </a:ext>
            </a:extLst>
          </p:cNvPr>
          <p:cNvGrpSpPr/>
          <p:nvPr/>
        </p:nvGrpSpPr>
        <p:grpSpPr>
          <a:xfrm>
            <a:off x="5181599" y="4962524"/>
            <a:ext cx="1828800" cy="1323261"/>
            <a:chOff x="1007645" y="4962524"/>
            <a:chExt cx="1828800" cy="132326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B10E086-0A3A-A177-D440-C70A011D794E}"/>
                </a:ext>
              </a:extLst>
            </p:cNvPr>
            <p:cNvSpPr txBox="1"/>
            <p:nvPr/>
          </p:nvSpPr>
          <p:spPr>
            <a:xfrm>
              <a:off x="1007645" y="4962524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7:00 PM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7952F3-E0F3-E134-5177-6ACF6842BE2A}"/>
                </a:ext>
              </a:extLst>
            </p:cNvPr>
            <p:cNvSpPr txBox="1"/>
            <p:nvPr/>
          </p:nvSpPr>
          <p:spPr>
            <a:xfrm>
              <a:off x="1200150" y="5454788"/>
              <a:ext cx="14437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 name and details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444107-FBCB-D170-1949-564A148F096C}"/>
              </a:ext>
            </a:extLst>
          </p:cNvPr>
          <p:cNvGrpSpPr/>
          <p:nvPr/>
        </p:nvGrpSpPr>
        <p:grpSpPr>
          <a:xfrm>
            <a:off x="7268576" y="4962524"/>
            <a:ext cx="1828800" cy="1323261"/>
            <a:chOff x="1007645" y="4962524"/>
            <a:chExt cx="1828800" cy="132326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86D2AC-ACCD-6130-1440-ABAA5B9C9E08}"/>
                </a:ext>
              </a:extLst>
            </p:cNvPr>
            <p:cNvSpPr txBox="1"/>
            <p:nvPr/>
          </p:nvSpPr>
          <p:spPr>
            <a:xfrm>
              <a:off x="1007645" y="4962524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9:00 PM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1C0372F-14B5-76AD-6FC9-9B82E485EBF4}"/>
                </a:ext>
              </a:extLst>
            </p:cNvPr>
            <p:cNvSpPr txBox="1"/>
            <p:nvPr/>
          </p:nvSpPr>
          <p:spPr>
            <a:xfrm>
              <a:off x="1200150" y="5454788"/>
              <a:ext cx="14437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 name and details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497A650-4475-0DA7-EB8B-8B4F608A535C}"/>
              </a:ext>
            </a:extLst>
          </p:cNvPr>
          <p:cNvGrpSpPr/>
          <p:nvPr/>
        </p:nvGrpSpPr>
        <p:grpSpPr>
          <a:xfrm>
            <a:off x="9355555" y="4962524"/>
            <a:ext cx="1828800" cy="1323261"/>
            <a:chOff x="1007645" y="4962524"/>
            <a:chExt cx="1828800" cy="132326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900B6B-80AA-AD6C-4683-B201FB677BC6}"/>
                </a:ext>
              </a:extLst>
            </p:cNvPr>
            <p:cNvSpPr txBox="1"/>
            <p:nvPr/>
          </p:nvSpPr>
          <p:spPr>
            <a:xfrm>
              <a:off x="1007645" y="4962524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12:00 AM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F03C545-4420-36CB-8FFF-8D36B2927758}"/>
                </a:ext>
              </a:extLst>
            </p:cNvPr>
            <p:cNvSpPr txBox="1"/>
            <p:nvPr/>
          </p:nvSpPr>
          <p:spPr>
            <a:xfrm>
              <a:off x="1200150" y="5454788"/>
              <a:ext cx="14437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 name and details 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0B09C7-08AC-3BF3-4AE0-C55D5161CAB7}"/>
              </a:ext>
            </a:extLst>
          </p:cNvPr>
          <p:cNvCxnSpPr>
            <a:cxnSpLocks/>
          </p:cNvCxnSpPr>
          <p:nvPr/>
        </p:nvCxnSpPr>
        <p:spPr>
          <a:xfrm>
            <a:off x="3052511" y="5084390"/>
            <a:ext cx="0" cy="1201395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8C95AB-87DE-8D1C-B45F-3E797A7DAAE5}"/>
              </a:ext>
            </a:extLst>
          </p:cNvPr>
          <p:cNvCxnSpPr>
            <a:cxnSpLocks/>
          </p:cNvCxnSpPr>
          <p:nvPr/>
        </p:nvCxnSpPr>
        <p:spPr>
          <a:xfrm>
            <a:off x="5084511" y="5084390"/>
            <a:ext cx="0" cy="1201395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0DD2C2-DDF8-5FA7-D037-E27C0921FDFD}"/>
              </a:ext>
            </a:extLst>
          </p:cNvPr>
          <p:cNvCxnSpPr>
            <a:cxnSpLocks/>
          </p:cNvCxnSpPr>
          <p:nvPr/>
        </p:nvCxnSpPr>
        <p:spPr>
          <a:xfrm>
            <a:off x="7141911" y="5084390"/>
            <a:ext cx="0" cy="1201395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5228427-BE77-0429-2BE9-562F3338D697}"/>
              </a:ext>
            </a:extLst>
          </p:cNvPr>
          <p:cNvCxnSpPr>
            <a:cxnSpLocks/>
          </p:cNvCxnSpPr>
          <p:nvPr/>
        </p:nvCxnSpPr>
        <p:spPr>
          <a:xfrm>
            <a:off x="9199311" y="5084390"/>
            <a:ext cx="0" cy="1201395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Partial Circle 41">
            <a:extLst>
              <a:ext uri="{FF2B5EF4-FFF2-40B4-BE49-F238E27FC236}">
                <a16:creationId xmlns:a16="http://schemas.microsoft.com/office/drawing/2014/main" id="{64073374-D138-7675-601B-42F39EB72FB2}"/>
              </a:ext>
            </a:extLst>
          </p:cNvPr>
          <p:cNvSpPr/>
          <p:nvPr/>
        </p:nvSpPr>
        <p:spPr>
          <a:xfrm>
            <a:off x="4210048" y="-1897799"/>
            <a:ext cx="3771902" cy="3771902"/>
          </a:xfrm>
          <a:prstGeom prst="pie">
            <a:avLst>
              <a:gd name="adj1" fmla="val 0"/>
              <a:gd name="adj2" fmla="val 107722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B10E086-0A3A-A177-D440-C70A011D794E}"/>
              </a:ext>
            </a:extLst>
          </p:cNvPr>
          <p:cNvSpPr txBox="1"/>
          <p:nvPr/>
        </p:nvSpPr>
        <p:spPr>
          <a:xfrm>
            <a:off x="5181600" y="453778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18715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33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7</cp:revision>
  <dcterms:created xsi:type="dcterms:W3CDTF">2023-12-11T19:27:28Z</dcterms:created>
  <dcterms:modified xsi:type="dcterms:W3CDTF">2023-12-12T09:49:47Z</dcterms:modified>
</cp:coreProperties>
</file>