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7A9C-A8AC-5D25-0ECC-24E1269FC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F3E1C-01EC-7D64-A261-FD7B2C1F2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FDC84-BCC9-980A-9420-C74F449A5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71E14-DCE5-BB57-B5B3-58B19611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44DA9-D2B0-40AF-DD17-0C8785157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12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657D700B-8A10-6564-E795-EAC6E3B6D7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6202"/>
            <a:ext cx="12192000" cy="6934201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649F5A8-539F-E589-FF48-D9D63898D2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7000" y="1949450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478E1B1D-3384-AEE0-7552-83108E131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05175" y="1949450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A41AF45-96E0-14C1-E19A-35706C985F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13350" y="1949450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13CA995-22BD-AF1B-D10B-81BA05AFAB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1525" y="1949450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FF6338B5-6129-18CB-2771-34A89B1C2D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29700" y="1949450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BFAA5E3-ACF4-CB06-7C25-AFEEE89B32C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7000" y="4365624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898A6D25-2C74-DA9F-0F32-C0B0019E46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05175" y="4365624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BDE96F6-855A-A7BC-F387-58864A66CD5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213350" y="4365624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F2AB5E5A-56C0-836D-CC47-714E7A293C3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1525" y="4365624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83791FF3-C87C-CD89-59DD-B2B1246A92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29700" y="4365624"/>
            <a:ext cx="1339850" cy="133985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78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F6EE-8CDE-D5EA-0C65-00263196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97E8-509B-2850-5D97-89B03BEB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997E5-8F4B-1B94-918D-5C733CE3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D89A8-2369-8643-F354-A6499C886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DE2FB-4E61-DACC-49F6-0A45F7EB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87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50D4-80A1-04A4-E958-D2A199CB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721A4-5E5E-3FF3-9AA0-F3F8DCBEC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74E36-FB57-3C41-6E0F-8C9851894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557B5-5AAC-BAEC-1639-E809E0CB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1DAEE-FC6C-5F4E-4AF7-86E1E88C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FC6F1-FDEB-A4E3-5D76-391A36B4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94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DDA7-D3E5-4E32-5B20-B67F667BD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70DF1-C7BD-6538-E095-B69804FD1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18CCE-1A06-3AF0-1196-3C19C4193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33145-41A1-D76F-960F-757FC52A8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6CCD36-D777-E340-6C0D-54B2411B8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49BC8-3F34-D0DC-2876-E008FA864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5A264-E618-7BBE-1412-2CEC4E62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A87C35-AE52-0394-1A87-E7665AFD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44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CBF0-0010-2677-E147-5A575B83F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51778-DB41-EC2C-ABD8-A4E7C3198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948DB-73FD-6FC9-4F45-E1EF56716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E438E-F646-2AC2-7C35-33533000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83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09A17-C822-44BF-A9B9-794E7D45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864D80-11A0-0B4B-3B96-B6FCF9C9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A8F69-75D2-4B0D-0079-067C458A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624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3E2A-DAA7-5018-4067-8CFEDFCA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E5AD6-9B41-DAD4-46AF-71F83BE23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16844-08BC-CECB-C49A-468119371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E5B06-7C75-E20F-FDF9-B70243D3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0BE91-F19A-F16F-6342-ADCCF4107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0EBC2-22C3-EA8C-4796-46D5A25D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69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22C1-99BF-1A3F-1D64-06545D62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80964E-9D6E-FC60-B16F-574F7E48D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74417-960A-83A3-DA9A-32A9DA7D1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AE614-A528-7C7B-C021-D111EEDE4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7F4D4-3714-D84A-D884-193A5B26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6B9BD-1061-31D7-879F-7755F28A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295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659E2-BEC7-FE3F-C5FA-9FB52341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ED72B-0416-DF39-8523-2FAC4F652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EAF11-632A-36D5-CBAB-5A06B86F8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09D41-9570-C29C-D3F2-8E172CCA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97463-1F2E-8D22-2B2E-FC5F44CF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812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C9A32F-9735-572C-B419-B4F0F64EA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1CBBFB-8920-C206-F55C-F67B71316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82D18-3954-B8AA-2F99-D365CA6D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34B8B-0E22-6B1C-5430-BD0025FC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0E22C-A6E3-CF93-DB7E-F9916774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54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0279A9-6FAB-9F1E-1B9F-ED01BD22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C9ACA-9C94-65BA-FE37-DD8E8CF5F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27F3B-1B23-E427-3A50-4BA987275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C1B71-59B3-4733-99D8-54CAB7996EF3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036C9-0688-54A9-FDA8-057A1C527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E91BE-4F47-1F41-681C-14B95E465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D6D3E-2314-45AF-83BB-AF41C85754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6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58650708-4D08-7D29-2A8A-7CC26F3EBF82}"/>
              </a:ext>
            </a:extLst>
          </p:cNvPr>
          <p:cNvSpPr txBox="1"/>
          <p:nvPr/>
        </p:nvSpPr>
        <p:spPr>
          <a:xfrm>
            <a:off x="1583946" y="3337868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EA7FD8A-D5A7-22E4-8D3E-D890FAB4B467}"/>
              </a:ext>
            </a:extLst>
          </p:cNvPr>
          <p:cNvSpPr txBox="1"/>
          <p:nvPr/>
        </p:nvSpPr>
        <p:spPr>
          <a:xfrm>
            <a:off x="3492122" y="3337868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ADBAF57-856A-64D6-19DF-222066ADB1D3}"/>
              </a:ext>
            </a:extLst>
          </p:cNvPr>
          <p:cNvSpPr txBox="1"/>
          <p:nvPr/>
        </p:nvSpPr>
        <p:spPr>
          <a:xfrm>
            <a:off x="5400297" y="3337868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FEAC153-AC3D-4D13-9C66-8457F3389A45}"/>
              </a:ext>
            </a:extLst>
          </p:cNvPr>
          <p:cNvSpPr txBox="1"/>
          <p:nvPr/>
        </p:nvSpPr>
        <p:spPr>
          <a:xfrm>
            <a:off x="7308472" y="3337868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F15FAFA-50E1-A9BC-EC07-E104626CAA6B}"/>
              </a:ext>
            </a:extLst>
          </p:cNvPr>
          <p:cNvSpPr txBox="1"/>
          <p:nvPr/>
        </p:nvSpPr>
        <p:spPr>
          <a:xfrm>
            <a:off x="9216647" y="3337868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D37A2A2-7095-8DD8-92DC-FB856CDE0D3C}"/>
              </a:ext>
            </a:extLst>
          </p:cNvPr>
          <p:cNvSpPr txBox="1"/>
          <p:nvPr/>
        </p:nvSpPr>
        <p:spPr>
          <a:xfrm>
            <a:off x="1583946" y="5809900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6A30E0B-B244-8FB2-78A6-CD9A84E28BD3}"/>
              </a:ext>
            </a:extLst>
          </p:cNvPr>
          <p:cNvSpPr txBox="1"/>
          <p:nvPr/>
        </p:nvSpPr>
        <p:spPr>
          <a:xfrm>
            <a:off x="3492122" y="5809900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EDE0355-D28D-C0CE-292D-EFFA0797564C}"/>
              </a:ext>
            </a:extLst>
          </p:cNvPr>
          <p:cNvSpPr txBox="1"/>
          <p:nvPr/>
        </p:nvSpPr>
        <p:spPr>
          <a:xfrm>
            <a:off x="5400297" y="5809900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405ABC8-D069-8DDB-E587-49D4410EB527}"/>
              </a:ext>
            </a:extLst>
          </p:cNvPr>
          <p:cNvSpPr txBox="1"/>
          <p:nvPr/>
        </p:nvSpPr>
        <p:spPr>
          <a:xfrm>
            <a:off x="7308472" y="5809900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2F07BD7-F53F-4D98-E5EB-3F8B863C41CC}"/>
              </a:ext>
            </a:extLst>
          </p:cNvPr>
          <p:cNvSpPr txBox="1"/>
          <p:nvPr/>
        </p:nvSpPr>
        <p:spPr>
          <a:xfrm>
            <a:off x="9216647" y="5809900"/>
            <a:ext cx="96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IN" sz="1200" dirty="0">
                <a:solidFill>
                  <a:schemeClr val="bg1"/>
                </a:solidFill>
              </a:rPr>
              <a:t>Details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FAA5EAF-8F7A-C3E1-E464-CD57021B9E82}"/>
              </a:ext>
            </a:extLst>
          </p:cNvPr>
          <p:cNvSpPr txBox="1"/>
          <p:nvPr/>
        </p:nvSpPr>
        <p:spPr>
          <a:xfrm>
            <a:off x="3305175" y="451529"/>
            <a:ext cx="515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Team Awards - 2023</a:t>
            </a:r>
            <a:endParaRPr lang="en-IN" sz="3600" dirty="0">
              <a:solidFill>
                <a:schemeClr val="bg1"/>
              </a:solidFill>
            </a:endParaRPr>
          </a:p>
        </p:txBody>
      </p:sp>
      <p:pic>
        <p:nvPicPr>
          <p:cNvPr id="138" name="Picture Placeholder 137" descr="A person in a suit and tie&#10;&#10;Description automatically generated">
            <a:extLst>
              <a:ext uri="{FF2B5EF4-FFF2-40B4-BE49-F238E27FC236}">
                <a16:creationId xmlns:a16="http://schemas.microsoft.com/office/drawing/2014/main" id="{9015FAFD-E3DA-4790-CA9A-91974FD19B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6" name="Picture Placeholder 135" descr="A person in a suit and tie&#10;&#10;Description automatically generated">
            <a:extLst>
              <a:ext uri="{FF2B5EF4-FFF2-40B4-BE49-F238E27FC236}">
                <a16:creationId xmlns:a16="http://schemas.microsoft.com/office/drawing/2014/main" id="{98800B4D-E55C-30DC-099C-583E0C32C6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8" name="Picture Placeholder 147" descr="A person in a suit and tie&#10;&#10;Description automatically generated">
            <a:extLst>
              <a:ext uri="{FF2B5EF4-FFF2-40B4-BE49-F238E27FC236}">
                <a16:creationId xmlns:a16="http://schemas.microsoft.com/office/drawing/2014/main" id="{C9794051-D977-BA2E-252F-05056D4D8CC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6" name="Picture Placeholder 145" descr="A person in a suit and tie&#10;&#10;Description automatically generated">
            <a:extLst>
              <a:ext uri="{FF2B5EF4-FFF2-40B4-BE49-F238E27FC236}">
                <a16:creationId xmlns:a16="http://schemas.microsoft.com/office/drawing/2014/main" id="{16C24474-DA0C-D087-8C43-7D3E791242F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4" name="Picture Placeholder 143" descr="A person in a suit and tie&#10;&#10;Description automatically generated">
            <a:extLst>
              <a:ext uri="{FF2B5EF4-FFF2-40B4-BE49-F238E27FC236}">
                <a16:creationId xmlns:a16="http://schemas.microsoft.com/office/drawing/2014/main" id="{B2112510-F8FE-151D-0427-E8196301335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2" name="Picture Placeholder 141" descr="A person in a suit and tie&#10;&#10;Description automatically generated">
            <a:extLst>
              <a:ext uri="{FF2B5EF4-FFF2-40B4-BE49-F238E27FC236}">
                <a16:creationId xmlns:a16="http://schemas.microsoft.com/office/drawing/2014/main" id="{7B3D18A7-92AD-47E3-50A4-1DE4F660C13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2" name="Picture Placeholder 131" descr="A person in a suit and tie&#10;&#10;Description automatically generated">
            <a:extLst>
              <a:ext uri="{FF2B5EF4-FFF2-40B4-BE49-F238E27FC236}">
                <a16:creationId xmlns:a16="http://schemas.microsoft.com/office/drawing/2014/main" id="{95A0BAFF-B556-EB50-CB92-1EC258A09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4" name="Picture Placeholder 133" descr="A person in a suit and tie&#10;&#10;Description automatically generated">
            <a:extLst>
              <a:ext uri="{FF2B5EF4-FFF2-40B4-BE49-F238E27FC236}">
                <a16:creationId xmlns:a16="http://schemas.microsoft.com/office/drawing/2014/main" id="{AAFCABD6-65EE-1A6A-6E16-AF6F52FF28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0" name="Picture Placeholder 139" descr="A person in a suit and tie&#10;&#10;Description automatically generated">
            <a:extLst>
              <a:ext uri="{FF2B5EF4-FFF2-40B4-BE49-F238E27FC236}">
                <a16:creationId xmlns:a16="http://schemas.microsoft.com/office/drawing/2014/main" id="{16B3106B-A3C7-49FD-FE44-BBD539DC67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0" name="Picture Placeholder 129" descr="A person in a suit and tie&#10;&#10;Description automatically generated">
            <a:extLst>
              <a:ext uri="{FF2B5EF4-FFF2-40B4-BE49-F238E27FC236}">
                <a16:creationId xmlns:a16="http://schemas.microsoft.com/office/drawing/2014/main" id="{CF6B4ACD-20DE-41D0-B3EB-B39A9E5241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BC7710F-B5CA-E327-F3DF-2668BE514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1164653" y="1675381"/>
            <a:ext cx="838586" cy="54813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1064101-4FD7-13B2-0F63-8163CA4EB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4981004" y="1675381"/>
            <a:ext cx="838586" cy="54813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947757A-FCF0-E9A4-04C6-CC6E2194F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6967133" y="1675381"/>
            <a:ext cx="838586" cy="54813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0B56640-29B1-4D2D-97FD-4495EA469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8797354" y="1675381"/>
            <a:ext cx="838586" cy="54813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327D1E1-B905-549E-87D7-B57099D26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1164653" y="4091555"/>
            <a:ext cx="838586" cy="54813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18AE00E-D93C-090F-CB33-4021E6537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3096567" y="4091555"/>
            <a:ext cx="838586" cy="54813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5148C4F-BB10-71FD-F29E-B26FB63FF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4981004" y="4091555"/>
            <a:ext cx="838586" cy="54813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63D19AE-433E-F210-15C4-85A94EE47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6967133" y="4091555"/>
            <a:ext cx="838586" cy="5481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A13A4AB-9213-3759-9480-055A50760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8797354" y="4091555"/>
            <a:ext cx="838586" cy="54813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8B1A7C5-ED19-40A9-0614-807833D3D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32643">
            <a:off x="3096567" y="1675381"/>
            <a:ext cx="838586" cy="54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4035134-2D8D-4F7B-F059-89D29A8FE5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EFA97-2E7E-509B-75F5-EDE32A7F03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81A2E6-28B0-BBEE-4CD9-0D9471F54F1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5B3D53-8B58-FA69-0975-67BFFB48AC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62B40E6-CBFC-AE59-4DFB-943044CD40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DA13BC-5527-F3A5-0C64-C8021964EC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D9036F2-2AFE-05F8-972C-CEB1C2DAE1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65996B-240C-5FC4-40EB-EB4CCC50C4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366CBE6-A071-47C5-09BC-1AEEB27B91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8A6F8ED-438F-9829-EA95-46340C0EC0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532BBD-E739-D420-F517-FC3F926DB956}"/>
              </a:ext>
            </a:extLst>
          </p:cNvPr>
          <p:cNvSpPr txBox="1"/>
          <p:nvPr/>
        </p:nvSpPr>
        <p:spPr>
          <a:xfrm>
            <a:off x="3305175" y="451529"/>
            <a:ext cx="515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Team Awards - 2023</a:t>
            </a:r>
            <a:endParaRPr lang="en-IN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13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28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Askar ali</cp:lastModifiedBy>
  <cp:revision>12</cp:revision>
  <dcterms:created xsi:type="dcterms:W3CDTF">2023-12-11T19:27:28Z</dcterms:created>
  <dcterms:modified xsi:type="dcterms:W3CDTF">2023-12-13T06:27:01Z</dcterms:modified>
</cp:coreProperties>
</file>