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2"/>
  </p:notesMasterIdLst>
  <p:sldIdLst>
    <p:sldId id="313" r:id="rId2"/>
    <p:sldId id="314" r:id="rId3"/>
    <p:sldId id="352" r:id="rId4"/>
    <p:sldId id="327" r:id="rId5"/>
    <p:sldId id="315" r:id="rId6"/>
    <p:sldId id="316" r:id="rId7"/>
    <p:sldId id="353" r:id="rId8"/>
    <p:sldId id="319" r:id="rId9"/>
    <p:sldId id="333" r:id="rId10"/>
    <p:sldId id="354" r:id="rId11"/>
  </p:sldIdLst>
  <p:sldSz cx="24379238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678" userDrawn="1">
          <p15:clr>
            <a:srgbClr val="A4A3A4"/>
          </p15:clr>
        </p15:guide>
        <p15:guide id="2" orient="horz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56"/>
    <a:srgbClr val="16AAE6"/>
    <a:srgbClr val="FFFFFF"/>
    <a:srgbClr val="87BCFE"/>
    <a:srgbClr val="8CBFFE"/>
    <a:srgbClr val="0081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696DEE-131B-4032-9403-E1506D50C6D0}" v="92" dt="2023-11-29T06:01:22.5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6" autoAdjust="0"/>
    <p:restoredTop sz="94286" autoAdjust="0"/>
  </p:normalViewPr>
  <p:slideViewPr>
    <p:cSldViewPr snapToGrid="0" snapToObjects="1">
      <p:cViewPr varScale="1">
        <p:scale>
          <a:sx n="37" d="100"/>
          <a:sy n="37" d="100"/>
        </p:scale>
        <p:origin x="1051" y="53"/>
      </p:cViewPr>
      <p:guideLst>
        <p:guide pos="7678"/>
        <p:guide orient="horz"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kar ali" userId="3eb69f7099d6d350" providerId="LiveId" clId="{44696DEE-131B-4032-9403-E1506D50C6D0}"/>
    <pc:docChg chg="undo custSel addSld delSld modSld sldOrd">
      <pc:chgData name="Askar ali" userId="3eb69f7099d6d350" providerId="LiveId" clId="{44696DEE-131B-4032-9403-E1506D50C6D0}" dt="2023-11-29T05:59:23.607" v="718" actId="21"/>
      <pc:docMkLst>
        <pc:docMk/>
      </pc:docMkLst>
      <pc:sldChg chg="addSp delSp modSp mod ord">
        <pc:chgData name="Askar ali" userId="3eb69f7099d6d350" providerId="LiveId" clId="{44696DEE-131B-4032-9403-E1506D50C6D0}" dt="2023-11-28T11:51:32.231" v="673" actId="478"/>
        <pc:sldMkLst>
          <pc:docMk/>
          <pc:sldMk cId="147483617" sldId="314"/>
        </pc:sldMkLst>
        <pc:spChg chg="add del ord">
          <ac:chgData name="Askar ali" userId="3eb69f7099d6d350" providerId="LiveId" clId="{44696DEE-131B-4032-9403-E1506D50C6D0}" dt="2023-11-28T11:51:28.773" v="666" actId="11529"/>
          <ac:spMkLst>
            <pc:docMk/>
            <pc:sldMk cId="147483617" sldId="314"/>
            <ac:spMk id="8" creationId="{F9F3220B-E00D-04B8-D56E-3723226DF85C}"/>
          </ac:spMkLst>
        </pc:spChg>
        <pc:picChg chg="add del mod">
          <ac:chgData name="Askar ali" userId="3eb69f7099d6d350" providerId="LiveId" clId="{44696DEE-131B-4032-9403-E1506D50C6D0}" dt="2023-11-28T11:44:24.714" v="633"/>
          <ac:picMkLst>
            <pc:docMk/>
            <pc:sldMk cId="147483617" sldId="314"/>
            <ac:picMk id="3" creationId="{810DA060-B144-DD17-884F-5EF96CEFA50C}"/>
          </ac:picMkLst>
        </pc:picChg>
        <pc:picChg chg="add del mod">
          <ac:chgData name="Askar ali" userId="3eb69f7099d6d350" providerId="LiveId" clId="{44696DEE-131B-4032-9403-E1506D50C6D0}" dt="2023-11-28T11:51:31.682" v="672"/>
          <ac:picMkLst>
            <pc:docMk/>
            <pc:sldMk cId="147483617" sldId="314"/>
            <ac:picMk id="6" creationId="{83F20D4B-5F71-C75F-81F4-03DD561D4E5A}"/>
          </ac:picMkLst>
        </pc:picChg>
        <pc:picChg chg="add del mod ord">
          <ac:chgData name="Askar ali" userId="3eb69f7099d6d350" providerId="LiveId" clId="{44696DEE-131B-4032-9403-E1506D50C6D0}" dt="2023-11-28T11:51:30.724" v="670"/>
          <ac:picMkLst>
            <pc:docMk/>
            <pc:sldMk cId="147483617" sldId="314"/>
            <ac:picMk id="7" creationId="{A92B5B30-24DE-5969-E8F5-6D59CF510C01}"/>
          </ac:picMkLst>
        </pc:picChg>
        <pc:picChg chg="mod">
          <ac:chgData name="Askar ali" userId="3eb69f7099d6d350" providerId="LiveId" clId="{44696DEE-131B-4032-9403-E1506D50C6D0}" dt="2023-11-28T11:51:16.326" v="659"/>
          <ac:picMkLst>
            <pc:docMk/>
            <pc:sldMk cId="147483617" sldId="314"/>
            <ac:picMk id="9" creationId="{AE7D8DFC-CC06-DFBF-E4DD-B02FA2DC1943}"/>
          </ac:picMkLst>
        </pc:picChg>
        <pc:picChg chg="add del">
          <ac:chgData name="Askar ali" userId="3eb69f7099d6d350" providerId="LiveId" clId="{44696DEE-131B-4032-9403-E1506D50C6D0}" dt="2023-11-28T11:51:32.231" v="673" actId="478"/>
          <ac:picMkLst>
            <pc:docMk/>
            <pc:sldMk cId="147483617" sldId="314"/>
            <ac:picMk id="15" creationId="{7C610133-F9C0-BA2D-F1AB-55F8D2AD22ED}"/>
          </ac:picMkLst>
        </pc:picChg>
      </pc:sldChg>
      <pc:sldChg chg="addSp delSp mod">
        <pc:chgData name="Askar ali" userId="3eb69f7099d6d350" providerId="LiveId" clId="{44696DEE-131B-4032-9403-E1506D50C6D0}" dt="2023-11-28T11:46:39.139" v="644" actId="478"/>
        <pc:sldMkLst>
          <pc:docMk/>
          <pc:sldMk cId="3504491083" sldId="315"/>
        </pc:sldMkLst>
        <pc:picChg chg="add del">
          <ac:chgData name="Askar ali" userId="3eb69f7099d6d350" providerId="LiveId" clId="{44696DEE-131B-4032-9403-E1506D50C6D0}" dt="2023-11-28T11:46:39.139" v="644" actId="478"/>
          <ac:picMkLst>
            <pc:docMk/>
            <pc:sldMk cId="3504491083" sldId="315"/>
            <ac:picMk id="53" creationId="{25B6F60A-2659-5B70-22C2-7B2C1EC482AE}"/>
          </ac:picMkLst>
        </pc:picChg>
      </pc:sldChg>
      <pc:sldChg chg="addSp delSp modSp mod">
        <pc:chgData name="Askar ali" userId="3eb69f7099d6d350" providerId="LiveId" clId="{44696DEE-131B-4032-9403-E1506D50C6D0}" dt="2023-11-28T11:46:24.927" v="642" actId="1076"/>
        <pc:sldMkLst>
          <pc:docMk/>
          <pc:sldMk cId="36147239" sldId="316"/>
        </pc:sldMkLst>
        <pc:picChg chg="add del mod">
          <ac:chgData name="Askar ali" userId="3eb69f7099d6d350" providerId="LiveId" clId="{44696DEE-131B-4032-9403-E1506D50C6D0}" dt="2023-11-28T11:46:21.820" v="640"/>
          <ac:picMkLst>
            <pc:docMk/>
            <pc:sldMk cId="36147239" sldId="316"/>
            <ac:picMk id="3" creationId="{C3739B14-6D60-6BA5-4D10-3D1AD367869D}"/>
          </ac:picMkLst>
        </pc:picChg>
        <pc:picChg chg="add del mod">
          <ac:chgData name="Askar ali" userId="3eb69f7099d6d350" providerId="LiveId" clId="{44696DEE-131B-4032-9403-E1506D50C6D0}" dt="2023-11-28T11:46:24.927" v="642" actId="1076"/>
          <ac:picMkLst>
            <pc:docMk/>
            <pc:sldMk cId="36147239" sldId="316"/>
            <ac:picMk id="42" creationId="{9A2160BF-A7A4-488D-98EC-5D11D3D05BFC}"/>
          </ac:picMkLst>
        </pc:picChg>
      </pc:sldChg>
      <pc:sldChg chg="addSp delSp mod">
        <pc:chgData name="Askar ali" userId="3eb69f7099d6d350" providerId="LiveId" clId="{44696DEE-131B-4032-9403-E1506D50C6D0}" dt="2023-11-29T05:59:23.607" v="718" actId="21"/>
        <pc:sldMkLst>
          <pc:docMk/>
          <pc:sldMk cId="2123536324" sldId="319"/>
        </pc:sldMkLst>
        <pc:picChg chg="add del">
          <ac:chgData name="Askar ali" userId="3eb69f7099d6d350" providerId="LiveId" clId="{44696DEE-131B-4032-9403-E1506D50C6D0}" dt="2023-11-29T05:59:23.607" v="718" actId="21"/>
          <ac:picMkLst>
            <pc:docMk/>
            <pc:sldMk cId="2123536324" sldId="319"/>
            <ac:picMk id="10" creationId="{29969C69-9DCE-4FC3-D20B-335ECC309F07}"/>
          </ac:picMkLst>
        </pc:picChg>
      </pc:sldChg>
      <pc:sldChg chg="addSp delSp mod ord">
        <pc:chgData name="Askar ali" userId="3eb69f7099d6d350" providerId="LiveId" clId="{44696DEE-131B-4032-9403-E1506D50C6D0}" dt="2023-11-28T11:44:37.946" v="636" actId="478"/>
        <pc:sldMkLst>
          <pc:docMk/>
          <pc:sldMk cId="1230749057" sldId="327"/>
        </pc:sldMkLst>
        <pc:picChg chg="add del">
          <ac:chgData name="Askar ali" userId="3eb69f7099d6d350" providerId="LiveId" clId="{44696DEE-131B-4032-9403-E1506D50C6D0}" dt="2023-11-28T11:44:37.946" v="636" actId="478"/>
          <ac:picMkLst>
            <pc:docMk/>
            <pc:sldMk cId="1230749057" sldId="327"/>
            <ac:picMk id="14" creationId="{8CB909D9-B2A8-439B-8453-CD66C49ABF95}"/>
          </ac:picMkLst>
        </pc:picChg>
      </pc:sldChg>
      <pc:sldChg chg="addSp delSp modSp mod setBg">
        <pc:chgData name="Askar ali" userId="3eb69f7099d6d350" providerId="LiveId" clId="{44696DEE-131B-4032-9403-E1506D50C6D0}" dt="2023-11-29T05:58:37.167" v="716" actId="478"/>
        <pc:sldMkLst>
          <pc:docMk/>
          <pc:sldMk cId="3516675600" sldId="333"/>
        </pc:sldMkLst>
        <pc:spChg chg="add del mod">
          <ac:chgData name="Askar ali" userId="3eb69f7099d6d350" providerId="LiveId" clId="{44696DEE-131B-4032-9403-E1506D50C6D0}" dt="2023-11-28T10:15:05.536" v="18" actId="478"/>
          <ac:spMkLst>
            <pc:docMk/>
            <pc:sldMk cId="3516675600" sldId="333"/>
            <ac:spMk id="2" creationId="{126B230B-F929-634B-DD9F-3887C57AF492}"/>
          </ac:spMkLst>
        </pc:spChg>
        <pc:spChg chg="del">
          <ac:chgData name="Askar ali" userId="3eb69f7099d6d350" providerId="LiveId" clId="{44696DEE-131B-4032-9403-E1506D50C6D0}" dt="2023-11-28T10:12:47.513" v="10" actId="478"/>
          <ac:spMkLst>
            <pc:docMk/>
            <pc:sldMk cId="3516675600" sldId="333"/>
            <ac:spMk id="3" creationId="{5723BF86-1818-E648-A4B0-F64D24552DF7}"/>
          </ac:spMkLst>
        </pc:spChg>
        <pc:spChg chg="add del mod">
          <ac:chgData name="Askar ali" userId="3eb69f7099d6d350" providerId="LiveId" clId="{44696DEE-131B-4032-9403-E1506D50C6D0}" dt="2023-11-28T10:26:07.661" v="200"/>
          <ac:spMkLst>
            <pc:docMk/>
            <pc:sldMk cId="3516675600" sldId="333"/>
            <ac:spMk id="4" creationId="{343C2C79-74D5-CAC7-61ED-1C1338D28255}"/>
          </ac:spMkLst>
        </pc:spChg>
        <pc:spChg chg="del">
          <ac:chgData name="Askar ali" userId="3eb69f7099d6d350" providerId="LiveId" clId="{44696DEE-131B-4032-9403-E1506D50C6D0}" dt="2023-11-28T10:12:47.513" v="10" actId="478"/>
          <ac:spMkLst>
            <pc:docMk/>
            <pc:sldMk cId="3516675600" sldId="333"/>
            <ac:spMk id="5" creationId="{64E1FC58-924D-4BA2-87B6-960CB5DE0DEB}"/>
          </ac:spMkLst>
        </pc:spChg>
        <pc:spChg chg="del">
          <ac:chgData name="Askar ali" userId="3eb69f7099d6d350" providerId="LiveId" clId="{44696DEE-131B-4032-9403-E1506D50C6D0}" dt="2023-11-28T10:12:47.513" v="10" actId="478"/>
          <ac:spMkLst>
            <pc:docMk/>
            <pc:sldMk cId="3516675600" sldId="333"/>
            <ac:spMk id="6" creationId="{3701B5FF-8239-4323-9EA2-FB10A21D7076}"/>
          </ac:spMkLst>
        </pc:spChg>
        <pc:spChg chg="del">
          <ac:chgData name="Askar ali" userId="3eb69f7099d6d350" providerId="LiveId" clId="{44696DEE-131B-4032-9403-E1506D50C6D0}" dt="2023-11-28T10:12:47.513" v="10" actId="478"/>
          <ac:spMkLst>
            <pc:docMk/>
            <pc:sldMk cId="3516675600" sldId="333"/>
            <ac:spMk id="7" creationId="{01519672-BD8C-4112-9A48-48A23D255FE9}"/>
          </ac:spMkLst>
        </pc:spChg>
        <pc:spChg chg="del">
          <ac:chgData name="Askar ali" userId="3eb69f7099d6d350" providerId="LiveId" clId="{44696DEE-131B-4032-9403-E1506D50C6D0}" dt="2023-11-28T10:12:47.513" v="10" actId="478"/>
          <ac:spMkLst>
            <pc:docMk/>
            <pc:sldMk cId="3516675600" sldId="333"/>
            <ac:spMk id="8" creationId="{74316C8A-1133-4DE7-9D37-CA2240CD0E88}"/>
          </ac:spMkLst>
        </pc:spChg>
        <pc:spChg chg="del">
          <ac:chgData name="Askar ali" userId="3eb69f7099d6d350" providerId="LiveId" clId="{44696DEE-131B-4032-9403-E1506D50C6D0}" dt="2023-11-28T10:12:47.513" v="10" actId="478"/>
          <ac:spMkLst>
            <pc:docMk/>
            <pc:sldMk cId="3516675600" sldId="333"/>
            <ac:spMk id="9" creationId="{38D78760-C638-43FA-B1CD-5D342C57AE4A}"/>
          </ac:spMkLst>
        </pc:spChg>
        <pc:spChg chg="del">
          <ac:chgData name="Askar ali" userId="3eb69f7099d6d350" providerId="LiveId" clId="{44696DEE-131B-4032-9403-E1506D50C6D0}" dt="2023-11-28T10:12:47.513" v="10" actId="478"/>
          <ac:spMkLst>
            <pc:docMk/>
            <pc:sldMk cId="3516675600" sldId="333"/>
            <ac:spMk id="10" creationId="{0B8F88EC-9294-40FC-B05B-1458CCFC3982}"/>
          </ac:spMkLst>
        </pc:spChg>
        <pc:spChg chg="del">
          <ac:chgData name="Askar ali" userId="3eb69f7099d6d350" providerId="LiveId" clId="{44696DEE-131B-4032-9403-E1506D50C6D0}" dt="2023-11-28T10:12:47.513" v="10" actId="478"/>
          <ac:spMkLst>
            <pc:docMk/>
            <pc:sldMk cId="3516675600" sldId="333"/>
            <ac:spMk id="11" creationId="{0FB9635C-E828-4ABD-9FE9-2AF057F368E2}"/>
          </ac:spMkLst>
        </pc:spChg>
        <pc:spChg chg="del">
          <ac:chgData name="Askar ali" userId="3eb69f7099d6d350" providerId="LiveId" clId="{44696DEE-131B-4032-9403-E1506D50C6D0}" dt="2023-11-28T10:12:47.513" v="10" actId="478"/>
          <ac:spMkLst>
            <pc:docMk/>
            <pc:sldMk cId="3516675600" sldId="333"/>
            <ac:spMk id="12" creationId="{C5EB0A72-E619-4D81-ABA3-357E6464FDAB}"/>
          </ac:spMkLst>
        </pc:spChg>
        <pc:spChg chg="add del mod">
          <ac:chgData name="Askar ali" userId="3eb69f7099d6d350" providerId="LiveId" clId="{44696DEE-131B-4032-9403-E1506D50C6D0}" dt="2023-11-28T10:30:00.372" v="313" actId="478"/>
          <ac:spMkLst>
            <pc:docMk/>
            <pc:sldMk cId="3516675600" sldId="333"/>
            <ac:spMk id="13" creationId="{A2E973DC-1BA6-6757-F0E9-87D0532B77D6}"/>
          </ac:spMkLst>
        </pc:spChg>
        <pc:spChg chg="add mod">
          <ac:chgData name="Askar ali" userId="3eb69f7099d6d350" providerId="LiveId" clId="{44696DEE-131B-4032-9403-E1506D50C6D0}" dt="2023-11-28T11:01:24.529" v="384" actId="12788"/>
          <ac:spMkLst>
            <pc:docMk/>
            <pc:sldMk cId="3516675600" sldId="333"/>
            <ac:spMk id="14" creationId="{096D14F6-2410-7376-3636-6DBE7FBF41D2}"/>
          </ac:spMkLst>
        </pc:spChg>
        <pc:spChg chg="add del mod">
          <ac:chgData name="Askar ali" userId="3eb69f7099d6d350" providerId="LiveId" clId="{44696DEE-131B-4032-9403-E1506D50C6D0}" dt="2023-11-28T10:29:58.974" v="312" actId="478"/>
          <ac:spMkLst>
            <pc:docMk/>
            <pc:sldMk cId="3516675600" sldId="333"/>
            <ac:spMk id="15" creationId="{8230A3D2-F181-8E9F-D2B5-D271C73643CE}"/>
          </ac:spMkLst>
        </pc:spChg>
        <pc:spChg chg="add mod">
          <ac:chgData name="Askar ali" userId="3eb69f7099d6d350" providerId="LiveId" clId="{44696DEE-131B-4032-9403-E1506D50C6D0}" dt="2023-11-28T11:00:16.420" v="377" actId="12788"/>
          <ac:spMkLst>
            <pc:docMk/>
            <pc:sldMk cId="3516675600" sldId="333"/>
            <ac:spMk id="16" creationId="{DD102662-ED65-BFE2-28E8-D3CD7A1E4EBE}"/>
          </ac:spMkLst>
        </pc:spChg>
        <pc:spChg chg="add mod">
          <ac:chgData name="Askar ali" userId="3eb69f7099d6d350" providerId="LiveId" clId="{44696DEE-131B-4032-9403-E1506D50C6D0}" dt="2023-11-28T11:01:24.529" v="384" actId="12788"/>
          <ac:spMkLst>
            <pc:docMk/>
            <pc:sldMk cId="3516675600" sldId="333"/>
            <ac:spMk id="17" creationId="{151F320B-9ECB-DAD7-0E7A-9BFAFD84FDB2}"/>
          </ac:spMkLst>
        </pc:spChg>
        <pc:spChg chg="add mod">
          <ac:chgData name="Askar ali" userId="3eb69f7099d6d350" providerId="LiveId" clId="{44696DEE-131B-4032-9403-E1506D50C6D0}" dt="2023-11-28T11:00:36.209" v="379" actId="12788"/>
          <ac:spMkLst>
            <pc:docMk/>
            <pc:sldMk cId="3516675600" sldId="333"/>
            <ac:spMk id="18" creationId="{6EF48A8D-B6CA-A526-11AC-FA20467DF5A9}"/>
          </ac:spMkLst>
        </pc:spChg>
        <pc:spChg chg="add del mod">
          <ac:chgData name="Askar ali" userId="3eb69f7099d6d350" providerId="LiveId" clId="{44696DEE-131B-4032-9403-E1506D50C6D0}" dt="2023-11-28T10:30:43.115" v="325" actId="478"/>
          <ac:spMkLst>
            <pc:docMk/>
            <pc:sldMk cId="3516675600" sldId="333"/>
            <ac:spMk id="23" creationId="{07C795B2-31B0-5A51-AD30-84DFC004A6AA}"/>
          </ac:spMkLst>
        </pc:spChg>
        <pc:spChg chg="add mod">
          <ac:chgData name="Askar ali" userId="3eb69f7099d6d350" providerId="LiveId" clId="{44696DEE-131B-4032-9403-E1506D50C6D0}" dt="2023-11-28T11:00:16.420" v="377" actId="12788"/>
          <ac:spMkLst>
            <pc:docMk/>
            <pc:sldMk cId="3516675600" sldId="333"/>
            <ac:spMk id="24" creationId="{57C56459-4ABF-5CDA-4139-9E823C039DAD}"/>
          </ac:spMkLst>
        </pc:spChg>
        <pc:spChg chg="add mod">
          <ac:chgData name="Askar ali" userId="3eb69f7099d6d350" providerId="LiveId" clId="{44696DEE-131B-4032-9403-E1506D50C6D0}" dt="2023-11-28T11:00:36.209" v="379" actId="12788"/>
          <ac:spMkLst>
            <pc:docMk/>
            <pc:sldMk cId="3516675600" sldId="333"/>
            <ac:spMk id="25" creationId="{5D7998B4-EA61-2864-1D51-09579F619554}"/>
          </ac:spMkLst>
        </pc:spChg>
        <pc:spChg chg="add mod">
          <ac:chgData name="Askar ali" userId="3eb69f7099d6d350" providerId="LiveId" clId="{44696DEE-131B-4032-9403-E1506D50C6D0}" dt="2023-11-28T10:32:01.540" v="346" actId="1076"/>
          <ac:spMkLst>
            <pc:docMk/>
            <pc:sldMk cId="3516675600" sldId="333"/>
            <ac:spMk id="26" creationId="{06A62361-DA8D-E9C9-9C37-41230BB1E26E}"/>
          </ac:spMkLst>
        </pc:spChg>
        <pc:spChg chg="add mod">
          <ac:chgData name="Askar ali" userId="3eb69f7099d6d350" providerId="LiveId" clId="{44696DEE-131B-4032-9403-E1506D50C6D0}" dt="2023-11-28T10:31:56.918" v="345" actId="552"/>
          <ac:spMkLst>
            <pc:docMk/>
            <pc:sldMk cId="3516675600" sldId="333"/>
            <ac:spMk id="27" creationId="{A45E4D5E-3725-2AAF-DD41-D7B0A5D27E7A}"/>
          </ac:spMkLst>
        </pc:spChg>
        <pc:spChg chg="add mod">
          <ac:chgData name="Askar ali" userId="3eb69f7099d6d350" providerId="LiveId" clId="{44696DEE-131B-4032-9403-E1506D50C6D0}" dt="2023-11-28T10:32:28.324" v="350"/>
          <ac:spMkLst>
            <pc:docMk/>
            <pc:sldMk cId="3516675600" sldId="333"/>
            <ac:spMk id="28" creationId="{7D37A816-1361-7075-671E-6A90D467F08E}"/>
          </ac:spMkLst>
        </pc:spChg>
        <pc:spChg chg="add mod">
          <ac:chgData name="Askar ali" userId="3eb69f7099d6d350" providerId="LiveId" clId="{44696DEE-131B-4032-9403-E1506D50C6D0}" dt="2023-11-28T10:32:28.324" v="350"/>
          <ac:spMkLst>
            <pc:docMk/>
            <pc:sldMk cId="3516675600" sldId="333"/>
            <ac:spMk id="29" creationId="{C2BAA623-E21E-9B48-A2EA-CA38D9833E71}"/>
          </ac:spMkLst>
        </pc:spChg>
        <pc:spChg chg="add mod">
          <ac:chgData name="Askar ali" userId="3eb69f7099d6d350" providerId="LiveId" clId="{44696DEE-131B-4032-9403-E1506D50C6D0}" dt="2023-11-28T10:32:57.919" v="358" actId="553"/>
          <ac:spMkLst>
            <pc:docMk/>
            <pc:sldMk cId="3516675600" sldId="333"/>
            <ac:spMk id="30" creationId="{A9331A3C-2F75-D1DD-E111-434B2CE90159}"/>
          </ac:spMkLst>
        </pc:spChg>
        <pc:spChg chg="add mod">
          <ac:chgData name="Askar ali" userId="3eb69f7099d6d350" providerId="LiveId" clId="{44696DEE-131B-4032-9403-E1506D50C6D0}" dt="2023-11-28T10:32:57.919" v="358" actId="553"/>
          <ac:spMkLst>
            <pc:docMk/>
            <pc:sldMk cId="3516675600" sldId="333"/>
            <ac:spMk id="31" creationId="{ADCB82E2-F3CC-1ABB-446F-8BED8BC72F39}"/>
          </ac:spMkLst>
        </pc:spChg>
        <pc:spChg chg="add mod">
          <ac:chgData name="Askar ali" userId="3eb69f7099d6d350" providerId="LiveId" clId="{44696DEE-131B-4032-9403-E1506D50C6D0}" dt="2023-11-28T10:32:52.064" v="356" actId="552"/>
          <ac:spMkLst>
            <pc:docMk/>
            <pc:sldMk cId="3516675600" sldId="333"/>
            <ac:spMk id="32" creationId="{5D9217B7-38CE-71B2-008F-2BEE9FF632B1}"/>
          </ac:spMkLst>
        </pc:spChg>
        <pc:spChg chg="add mod">
          <ac:chgData name="Askar ali" userId="3eb69f7099d6d350" providerId="LiveId" clId="{44696DEE-131B-4032-9403-E1506D50C6D0}" dt="2023-11-28T10:32:52.064" v="356" actId="552"/>
          <ac:spMkLst>
            <pc:docMk/>
            <pc:sldMk cId="3516675600" sldId="333"/>
            <ac:spMk id="33" creationId="{8FF080C8-FBF7-BBEB-62C5-0CB08D3DFC47}"/>
          </ac:spMkLst>
        </pc:spChg>
        <pc:spChg chg="add mod">
          <ac:chgData name="Askar ali" userId="3eb69f7099d6d350" providerId="LiveId" clId="{44696DEE-131B-4032-9403-E1506D50C6D0}" dt="2023-11-28T11:00:16.420" v="377" actId="12788"/>
          <ac:spMkLst>
            <pc:docMk/>
            <pc:sldMk cId="3516675600" sldId="333"/>
            <ac:spMk id="34" creationId="{FE81B0F0-80F5-CA39-102A-0A2E0BD1AAEA}"/>
          </ac:spMkLst>
        </pc:spChg>
        <pc:spChg chg="add mod">
          <ac:chgData name="Askar ali" userId="3eb69f7099d6d350" providerId="LiveId" clId="{44696DEE-131B-4032-9403-E1506D50C6D0}" dt="2023-11-28T11:01:13.786" v="382" actId="12788"/>
          <ac:spMkLst>
            <pc:docMk/>
            <pc:sldMk cId="3516675600" sldId="333"/>
            <ac:spMk id="35" creationId="{476B06E3-6570-552A-47E3-22E19A3B6DA1}"/>
          </ac:spMkLst>
        </pc:spChg>
        <pc:spChg chg="add mod">
          <ac:chgData name="Askar ali" userId="3eb69f7099d6d350" providerId="LiveId" clId="{44696DEE-131B-4032-9403-E1506D50C6D0}" dt="2023-11-28T11:00:36.209" v="379" actId="12788"/>
          <ac:spMkLst>
            <pc:docMk/>
            <pc:sldMk cId="3516675600" sldId="333"/>
            <ac:spMk id="36" creationId="{5AF3A177-0620-3B9B-9EA0-70AFCBF3E3B9}"/>
          </ac:spMkLst>
        </pc:spChg>
        <pc:picChg chg="add del mod">
          <ac:chgData name="Askar ali" userId="3eb69f7099d6d350" providerId="LiveId" clId="{44696DEE-131B-4032-9403-E1506D50C6D0}" dt="2023-11-28T11:43:54.898" v="629"/>
          <ac:picMkLst>
            <pc:docMk/>
            <pc:sldMk cId="3516675600" sldId="333"/>
            <ac:picMk id="2" creationId="{3FB290AF-4A73-1594-BBFD-BAB3F4213307}"/>
          </ac:picMkLst>
        </pc:picChg>
        <pc:picChg chg="add del mod">
          <ac:chgData name="Askar ali" userId="3eb69f7099d6d350" providerId="LiveId" clId="{44696DEE-131B-4032-9403-E1506D50C6D0}" dt="2023-11-29T05:58:35.864" v="715"/>
          <ac:picMkLst>
            <pc:docMk/>
            <pc:sldMk cId="3516675600" sldId="333"/>
            <ac:picMk id="2" creationId="{CE7FBC99-97DC-375F-6D9C-C2A6624223ED}"/>
          </ac:picMkLst>
        </pc:picChg>
        <pc:picChg chg="add del mod">
          <ac:chgData name="Askar ali" userId="3eb69f7099d6d350" providerId="LiveId" clId="{44696DEE-131B-4032-9403-E1506D50C6D0}" dt="2023-11-28T10:25:05.024" v="189" actId="21"/>
          <ac:picMkLst>
            <pc:docMk/>
            <pc:sldMk cId="3516675600" sldId="333"/>
            <ac:picMk id="20" creationId="{334D2D3A-DA9F-CC15-C919-255E90DC7AD7}"/>
          </ac:picMkLst>
        </pc:picChg>
        <pc:picChg chg="del mod ord">
          <ac:chgData name="Askar ali" userId="3eb69f7099d6d350" providerId="LiveId" clId="{44696DEE-131B-4032-9403-E1506D50C6D0}" dt="2023-11-28T10:26:07.661" v="200"/>
          <ac:picMkLst>
            <pc:docMk/>
            <pc:sldMk cId="3516675600" sldId="333"/>
            <ac:picMk id="21" creationId="{5A252CE2-ECAF-F5AA-A859-53A95C7E28C4}"/>
          </ac:picMkLst>
        </pc:picChg>
        <pc:picChg chg="add del mod">
          <ac:chgData name="Askar ali" userId="3eb69f7099d6d350" providerId="LiveId" clId="{44696DEE-131B-4032-9403-E1506D50C6D0}" dt="2023-11-29T05:58:37.167" v="716" actId="478"/>
          <ac:picMkLst>
            <pc:docMk/>
            <pc:sldMk cId="3516675600" sldId="333"/>
            <ac:picMk id="22" creationId="{6E7D4CC1-EF07-4075-8D4C-CF8A4E5DF969}"/>
          </ac:picMkLst>
        </pc:picChg>
      </pc:sldChg>
      <pc:sldChg chg="addSp delSp modSp add del mod setBg">
        <pc:chgData name="Askar ali" userId="3eb69f7099d6d350" providerId="LiveId" clId="{44696DEE-131B-4032-9403-E1506D50C6D0}" dt="2023-11-28T11:54:27.873" v="710" actId="478"/>
        <pc:sldMkLst>
          <pc:docMk/>
          <pc:sldMk cId="2450483424" sldId="354"/>
        </pc:sldMkLst>
        <pc:spChg chg="add del mod">
          <ac:chgData name="Askar ali" userId="3eb69f7099d6d350" providerId="LiveId" clId="{44696DEE-131B-4032-9403-E1506D50C6D0}" dt="2023-11-28T11:12:16.062" v="459"/>
          <ac:spMkLst>
            <pc:docMk/>
            <pc:sldMk cId="2450483424" sldId="354"/>
            <ac:spMk id="2" creationId="{BAFB51AB-3DEB-F0AE-2D08-376EE211C5E2}"/>
          </ac:spMkLst>
        </pc:spChg>
        <pc:spChg chg="add del mod">
          <ac:chgData name="Askar ali" userId="3eb69f7099d6d350" providerId="LiveId" clId="{44696DEE-131B-4032-9403-E1506D50C6D0}" dt="2023-11-28T11:08:18.038" v="420" actId="478"/>
          <ac:spMkLst>
            <pc:docMk/>
            <pc:sldMk cId="2450483424" sldId="354"/>
            <ac:spMk id="3" creationId="{89C7742E-6824-F91E-400E-1A7E1838624C}"/>
          </ac:spMkLst>
        </pc:spChg>
        <pc:spChg chg="add del mod">
          <ac:chgData name="Askar ali" userId="3eb69f7099d6d350" providerId="LiveId" clId="{44696DEE-131B-4032-9403-E1506D50C6D0}" dt="2023-11-28T11:14:26.551" v="479" actId="478"/>
          <ac:spMkLst>
            <pc:docMk/>
            <pc:sldMk cId="2450483424" sldId="354"/>
            <ac:spMk id="4" creationId="{7FDA5FA6-DD0C-7DB4-2678-DCBFBC1DA98C}"/>
          </ac:spMkLst>
        </pc:spChg>
        <pc:spChg chg="add del mod">
          <ac:chgData name="Askar ali" userId="3eb69f7099d6d350" providerId="LiveId" clId="{44696DEE-131B-4032-9403-E1506D50C6D0}" dt="2023-11-28T11:14:25.877" v="478" actId="478"/>
          <ac:spMkLst>
            <pc:docMk/>
            <pc:sldMk cId="2450483424" sldId="354"/>
            <ac:spMk id="5" creationId="{DA81E10B-E605-BD2E-E04F-D6B7AFA2C5BF}"/>
          </ac:spMkLst>
        </pc:spChg>
        <pc:spChg chg="del">
          <ac:chgData name="Askar ali" userId="3eb69f7099d6d350" providerId="LiveId" clId="{44696DEE-131B-4032-9403-E1506D50C6D0}" dt="2023-11-28T11:01:58.107" v="386" actId="478"/>
          <ac:spMkLst>
            <pc:docMk/>
            <pc:sldMk cId="2450483424" sldId="354"/>
            <ac:spMk id="14" creationId="{096D14F6-2410-7376-3636-6DBE7FBF41D2}"/>
          </ac:spMkLst>
        </pc:spChg>
        <pc:spChg chg="add mod">
          <ac:chgData name="Askar ali" userId="3eb69f7099d6d350" providerId="LiveId" clId="{44696DEE-131B-4032-9403-E1506D50C6D0}" dt="2023-11-28T11:10:33.732" v="448" actId="571"/>
          <ac:spMkLst>
            <pc:docMk/>
            <pc:sldMk cId="2450483424" sldId="354"/>
            <ac:spMk id="15" creationId="{DEBAA419-E080-97AD-6360-F10395539EF6}"/>
          </ac:spMkLst>
        </pc:spChg>
        <pc:spChg chg="del">
          <ac:chgData name="Askar ali" userId="3eb69f7099d6d350" providerId="LiveId" clId="{44696DEE-131B-4032-9403-E1506D50C6D0}" dt="2023-11-28T11:01:58.107" v="386" actId="478"/>
          <ac:spMkLst>
            <pc:docMk/>
            <pc:sldMk cId="2450483424" sldId="354"/>
            <ac:spMk id="16" creationId="{DD102662-ED65-BFE2-28E8-D3CD7A1E4EBE}"/>
          </ac:spMkLst>
        </pc:spChg>
        <pc:spChg chg="del">
          <ac:chgData name="Askar ali" userId="3eb69f7099d6d350" providerId="LiveId" clId="{44696DEE-131B-4032-9403-E1506D50C6D0}" dt="2023-11-28T11:01:58.107" v="386" actId="478"/>
          <ac:spMkLst>
            <pc:docMk/>
            <pc:sldMk cId="2450483424" sldId="354"/>
            <ac:spMk id="17" creationId="{151F320B-9ECB-DAD7-0E7A-9BFAFD84FDB2}"/>
          </ac:spMkLst>
        </pc:spChg>
        <pc:spChg chg="del">
          <ac:chgData name="Askar ali" userId="3eb69f7099d6d350" providerId="LiveId" clId="{44696DEE-131B-4032-9403-E1506D50C6D0}" dt="2023-11-28T11:01:58.107" v="386" actId="478"/>
          <ac:spMkLst>
            <pc:docMk/>
            <pc:sldMk cId="2450483424" sldId="354"/>
            <ac:spMk id="18" creationId="{6EF48A8D-B6CA-A526-11AC-FA20467DF5A9}"/>
          </ac:spMkLst>
        </pc:spChg>
        <pc:spChg chg="del">
          <ac:chgData name="Askar ali" userId="3eb69f7099d6d350" providerId="LiveId" clId="{44696DEE-131B-4032-9403-E1506D50C6D0}" dt="2023-11-28T11:01:58.107" v="386" actId="478"/>
          <ac:spMkLst>
            <pc:docMk/>
            <pc:sldMk cId="2450483424" sldId="354"/>
            <ac:spMk id="24" creationId="{57C56459-4ABF-5CDA-4139-9E823C039DAD}"/>
          </ac:spMkLst>
        </pc:spChg>
        <pc:spChg chg="del">
          <ac:chgData name="Askar ali" userId="3eb69f7099d6d350" providerId="LiveId" clId="{44696DEE-131B-4032-9403-E1506D50C6D0}" dt="2023-11-28T11:01:58.107" v="386" actId="478"/>
          <ac:spMkLst>
            <pc:docMk/>
            <pc:sldMk cId="2450483424" sldId="354"/>
            <ac:spMk id="25" creationId="{5D7998B4-EA61-2864-1D51-09579F619554}"/>
          </ac:spMkLst>
        </pc:spChg>
        <pc:spChg chg="del">
          <ac:chgData name="Askar ali" userId="3eb69f7099d6d350" providerId="LiveId" clId="{44696DEE-131B-4032-9403-E1506D50C6D0}" dt="2023-11-28T11:01:58.107" v="386" actId="478"/>
          <ac:spMkLst>
            <pc:docMk/>
            <pc:sldMk cId="2450483424" sldId="354"/>
            <ac:spMk id="26" creationId="{06A62361-DA8D-E9C9-9C37-41230BB1E26E}"/>
          </ac:spMkLst>
        </pc:spChg>
        <pc:spChg chg="del">
          <ac:chgData name="Askar ali" userId="3eb69f7099d6d350" providerId="LiveId" clId="{44696DEE-131B-4032-9403-E1506D50C6D0}" dt="2023-11-28T11:01:58.107" v="386" actId="478"/>
          <ac:spMkLst>
            <pc:docMk/>
            <pc:sldMk cId="2450483424" sldId="354"/>
            <ac:spMk id="27" creationId="{A45E4D5E-3725-2AAF-DD41-D7B0A5D27E7A}"/>
          </ac:spMkLst>
        </pc:spChg>
        <pc:spChg chg="add del mod ord">
          <ac:chgData name="Askar ali" userId="3eb69f7099d6d350" providerId="LiveId" clId="{44696DEE-131B-4032-9403-E1506D50C6D0}" dt="2023-11-28T11:14:25.257" v="477" actId="478"/>
          <ac:spMkLst>
            <pc:docMk/>
            <pc:sldMk cId="2450483424" sldId="354"/>
            <ac:spMk id="28" creationId="{B2D67A9A-6BBE-C281-54A5-43299E8BCBA1}"/>
          </ac:spMkLst>
        </pc:spChg>
        <pc:spChg chg="add mod ord">
          <ac:chgData name="Askar ali" userId="3eb69f7099d6d350" providerId="LiveId" clId="{44696DEE-131B-4032-9403-E1506D50C6D0}" dt="2023-11-28T11:24:06.776" v="582" actId="167"/>
          <ac:spMkLst>
            <pc:docMk/>
            <pc:sldMk cId="2450483424" sldId="354"/>
            <ac:spMk id="29" creationId="{8871542D-9D01-1238-5E89-41B8A7008A6D}"/>
          </ac:spMkLst>
        </pc:spChg>
        <pc:spChg chg="del">
          <ac:chgData name="Askar ali" userId="3eb69f7099d6d350" providerId="LiveId" clId="{44696DEE-131B-4032-9403-E1506D50C6D0}" dt="2023-11-28T11:01:58.107" v="386" actId="478"/>
          <ac:spMkLst>
            <pc:docMk/>
            <pc:sldMk cId="2450483424" sldId="354"/>
            <ac:spMk id="30" creationId="{A9331A3C-2F75-D1DD-E111-434B2CE90159}"/>
          </ac:spMkLst>
        </pc:spChg>
        <pc:spChg chg="del">
          <ac:chgData name="Askar ali" userId="3eb69f7099d6d350" providerId="LiveId" clId="{44696DEE-131B-4032-9403-E1506D50C6D0}" dt="2023-11-28T11:01:58.107" v="386" actId="478"/>
          <ac:spMkLst>
            <pc:docMk/>
            <pc:sldMk cId="2450483424" sldId="354"/>
            <ac:spMk id="31" creationId="{ADCB82E2-F3CC-1ABB-446F-8BED8BC72F39}"/>
          </ac:spMkLst>
        </pc:spChg>
        <pc:spChg chg="del">
          <ac:chgData name="Askar ali" userId="3eb69f7099d6d350" providerId="LiveId" clId="{44696DEE-131B-4032-9403-E1506D50C6D0}" dt="2023-11-28T11:01:58.107" v="386" actId="478"/>
          <ac:spMkLst>
            <pc:docMk/>
            <pc:sldMk cId="2450483424" sldId="354"/>
            <ac:spMk id="32" creationId="{5D9217B7-38CE-71B2-008F-2BEE9FF632B1}"/>
          </ac:spMkLst>
        </pc:spChg>
        <pc:spChg chg="del">
          <ac:chgData name="Askar ali" userId="3eb69f7099d6d350" providerId="LiveId" clId="{44696DEE-131B-4032-9403-E1506D50C6D0}" dt="2023-11-28T11:01:58.107" v="386" actId="478"/>
          <ac:spMkLst>
            <pc:docMk/>
            <pc:sldMk cId="2450483424" sldId="354"/>
            <ac:spMk id="33" creationId="{8FF080C8-FBF7-BBEB-62C5-0CB08D3DFC47}"/>
          </ac:spMkLst>
        </pc:spChg>
        <pc:spChg chg="del">
          <ac:chgData name="Askar ali" userId="3eb69f7099d6d350" providerId="LiveId" clId="{44696DEE-131B-4032-9403-E1506D50C6D0}" dt="2023-11-28T11:01:58.107" v="386" actId="478"/>
          <ac:spMkLst>
            <pc:docMk/>
            <pc:sldMk cId="2450483424" sldId="354"/>
            <ac:spMk id="34" creationId="{FE81B0F0-80F5-CA39-102A-0A2E0BD1AAEA}"/>
          </ac:spMkLst>
        </pc:spChg>
        <pc:spChg chg="del">
          <ac:chgData name="Askar ali" userId="3eb69f7099d6d350" providerId="LiveId" clId="{44696DEE-131B-4032-9403-E1506D50C6D0}" dt="2023-11-28T11:01:58.107" v="386" actId="478"/>
          <ac:spMkLst>
            <pc:docMk/>
            <pc:sldMk cId="2450483424" sldId="354"/>
            <ac:spMk id="35" creationId="{476B06E3-6570-552A-47E3-22E19A3B6DA1}"/>
          </ac:spMkLst>
        </pc:spChg>
        <pc:spChg chg="del">
          <ac:chgData name="Askar ali" userId="3eb69f7099d6d350" providerId="LiveId" clId="{44696DEE-131B-4032-9403-E1506D50C6D0}" dt="2023-11-28T11:01:58.107" v="386" actId="478"/>
          <ac:spMkLst>
            <pc:docMk/>
            <pc:sldMk cId="2450483424" sldId="354"/>
            <ac:spMk id="36" creationId="{5AF3A177-0620-3B9B-9EA0-70AFCBF3E3B9}"/>
          </ac:spMkLst>
        </pc:spChg>
        <pc:spChg chg="add del mod">
          <ac:chgData name="Askar ali" userId="3eb69f7099d6d350" providerId="LiveId" clId="{44696DEE-131B-4032-9403-E1506D50C6D0}" dt="2023-11-28T11:19:10.018" v="524" actId="478"/>
          <ac:spMkLst>
            <pc:docMk/>
            <pc:sldMk cId="2450483424" sldId="354"/>
            <ac:spMk id="37" creationId="{7FFEE571-37D0-730F-7785-E171CC7A7724}"/>
          </ac:spMkLst>
        </pc:spChg>
        <pc:spChg chg="add del mod">
          <ac:chgData name="Askar ali" userId="3eb69f7099d6d350" providerId="LiveId" clId="{44696DEE-131B-4032-9403-E1506D50C6D0}" dt="2023-11-28T11:19:10.613" v="525" actId="478"/>
          <ac:spMkLst>
            <pc:docMk/>
            <pc:sldMk cId="2450483424" sldId="354"/>
            <ac:spMk id="38" creationId="{08042247-1D0E-C967-C5AE-C646C902001E}"/>
          </ac:spMkLst>
        </pc:spChg>
        <pc:spChg chg="add del mod">
          <ac:chgData name="Askar ali" userId="3eb69f7099d6d350" providerId="LiveId" clId="{44696DEE-131B-4032-9403-E1506D50C6D0}" dt="2023-11-28T11:19:11.004" v="526" actId="478"/>
          <ac:spMkLst>
            <pc:docMk/>
            <pc:sldMk cId="2450483424" sldId="354"/>
            <ac:spMk id="39" creationId="{F8960D10-D44D-585E-35FF-FFFB14DC6AFB}"/>
          </ac:spMkLst>
        </pc:spChg>
        <pc:spChg chg="add del mod ord">
          <ac:chgData name="Askar ali" userId="3eb69f7099d6d350" providerId="LiveId" clId="{44696DEE-131B-4032-9403-E1506D50C6D0}" dt="2023-11-28T11:17:48.493" v="503"/>
          <ac:spMkLst>
            <pc:docMk/>
            <pc:sldMk cId="2450483424" sldId="354"/>
            <ac:spMk id="40" creationId="{195B9534-9E32-9B71-7519-F5E9C74516B8}"/>
          </ac:spMkLst>
        </pc:spChg>
        <pc:spChg chg="add mod">
          <ac:chgData name="Askar ali" userId="3eb69f7099d6d350" providerId="LiveId" clId="{44696DEE-131B-4032-9403-E1506D50C6D0}" dt="2023-11-28T11:24:59.868" v="593" actId="12788"/>
          <ac:spMkLst>
            <pc:docMk/>
            <pc:sldMk cId="2450483424" sldId="354"/>
            <ac:spMk id="44" creationId="{B38D0F14-841E-DD17-CF4F-7F4026FDEB09}"/>
          </ac:spMkLst>
        </pc:spChg>
        <pc:spChg chg="add del mod">
          <ac:chgData name="Askar ali" userId="3eb69f7099d6d350" providerId="LiveId" clId="{44696DEE-131B-4032-9403-E1506D50C6D0}" dt="2023-11-28T11:19:35.054" v="532" actId="478"/>
          <ac:spMkLst>
            <pc:docMk/>
            <pc:sldMk cId="2450483424" sldId="354"/>
            <ac:spMk id="45" creationId="{4AE84BF7-BF61-A96D-9B72-E855B8E82D24}"/>
          </ac:spMkLst>
        </pc:spChg>
        <pc:spChg chg="add mod">
          <ac:chgData name="Askar ali" userId="3eb69f7099d6d350" providerId="LiveId" clId="{44696DEE-131B-4032-9403-E1506D50C6D0}" dt="2023-11-28T11:20:51.412" v="552" actId="12789"/>
          <ac:spMkLst>
            <pc:docMk/>
            <pc:sldMk cId="2450483424" sldId="354"/>
            <ac:spMk id="46" creationId="{A9C29564-EE8F-9D74-EC5D-31EBB1EA645A}"/>
          </ac:spMkLst>
        </pc:spChg>
        <pc:spChg chg="add mod">
          <ac:chgData name="Askar ali" userId="3eb69f7099d6d350" providerId="LiveId" clId="{44696DEE-131B-4032-9403-E1506D50C6D0}" dt="2023-11-28T11:20:56.484" v="553" actId="12789"/>
          <ac:spMkLst>
            <pc:docMk/>
            <pc:sldMk cId="2450483424" sldId="354"/>
            <ac:spMk id="47" creationId="{D1FA7775-43F4-6C72-75FE-0965534BC56D}"/>
          </ac:spMkLst>
        </pc:spChg>
        <pc:spChg chg="add mod">
          <ac:chgData name="Askar ali" userId="3eb69f7099d6d350" providerId="LiveId" clId="{44696DEE-131B-4032-9403-E1506D50C6D0}" dt="2023-11-28T11:26:44.395" v="610" actId="12788"/>
          <ac:spMkLst>
            <pc:docMk/>
            <pc:sldMk cId="2450483424" sldId="354"/>
            <ac:spMk id="48" creationId="{76216ACC-AAF8-2012-4232-113F2E5B4F5E}"/>
          </ac:spMkLst>
        </pc:spChg>
        <pc:spChg chg="add mod">
          <ac:chgData name="Askar ali" userId="3eb69f7099d6d350" providerId="LiveId" clId="{44696DEE-131B-4032-9403-E1506D50C6D0}" dt="2023-11-28T11:26:46.122" v="611" actId="465"/>
          <ac:spMkLst>
            <pc:docMk/>
            <pc:sldMk cId="2450483424" sldId="354"/>
            <ac:spMk id="49" creationId="{25000804-FA36-4DE8-B37C-F445307E4EE8}"/>
          </ac:spMkLst>
        </pc:spChg>
        <pc:spChg chg="add mod">
          <ac:chgData name="Askar ali" userId="3eb69f7099d6d350" providerId="LiveId" clId="{44696DEE-131B-4032-9403-E1506D50C6D0}" dt="2023-11-28T11:26:44.395" v="610" actId="12788"/>
          <ac:spMkLst>
            <pc:docMk/>
            <pc:sldMk cId="2450483424" sldId="354"/>
            <ac:spMk id="50" creationId="{C5180E51-844A-6D96-DBB0-5DE1CA07EE8E}"/>
          </ac:spMkLst>
        </pc:spChg>
        <pc:spChg chg="add mod topLvl">
          <ac:chgData name="Askar ali" userId="3eb69f7099d6d350" providerId="LiveId" clId="{44696DEE-131B-4032-9403-E1506D50C6D0}" dt="2023-11-28T11:25:21.878" v="596" actId="1076"/>
          <ac:spMkLst>
            <pc:docMk/>
            <pc:sldMk cId="2450483424" sldId="354"/>
            <ac:spMk id="51" creationId="{4DF18E65-3D7F-F5DA-271A-F3B91AE88DBA}"/>
          </ac:spMkLst>
        </pc:spChg>
        <pc:spChg chg="add del mod topLvl">
          <ac:chgData name="Askar ali" userId="3eb69f7099d6d350" providerId="LiveId" clId="{44696DEE-131B-4032-9403-E1506D50C6D0}" dt="2023-11-28T11:24:49.715" v="590" actId="21"/>
          <ac:spMkLst>
            <pc:docMk/>
            <pc:sldMk cId="2450483424" sldId="354"/>
            <ac:spMk id="52" creationId="{0BD79968-E5AD-C180-7EE0-576F528FB5CA}"/>
          </ac:spMkLst>
        </pc:spChg>
        <pc:spChg chg="mod topLvl">
          <ac:chgData name="Askar ali" userId="3eb69f7099d6d350" providerId="LiveId" clId="{44696DEE-131B-4032-9403-E1506D50C6D0}" dt="2023-11-28T11:25:24.656" v="597" actId="1076"/>
          <ac:spMkLst>
            <pc:docMk/>
            <pc:sldMk cId="2450483424" sldId="354"/>
            <ac:spMk id="55" creationId="{7D199BE3-4082-24C3-05A8-95C3FC709740}"/>
          </ac:spMkLst>
        </pc:spChg>
        <pc:spChg chg="del mod topLvl">
          <ac:chgData name="Askar ali" userId="3eb69f7099d6d350" providerId="LiveId" clId="{44696DEE-131B-4032-9403-E1506D50C6D0}" dt="2023-11-28T11:24:41.708" v="587" actId="21"/>
          <ac:spMkLst>
            <pc:docMk/>
            <pc:sldMk cId="2450483424" sldId="354"/>
            <ac:spMk id="56" creationId="{95CCE872-FBFF-54AD-1940-91C62F1EFD25}"/>
          </ac:spMkLst>
        </pc:spChg>
        <pc:spChg chg="mod topLvl">
          <ac:chgData name="Askar ali" userId="3eb69f7099d6d350" providerId="LiveId" clId="{44696DEE-131B-4032-9403-E1506D50C6D0}" dt="2023-11-28T11:25:27.540" v="598" actId="1076"/>
          <ac:spMkLst>
            <pc:docMk/>
            <pc:sldMk cId="2450483424" sldId="354"/>
            <ac:spMk id="58" creationId="{B29040AA-D6C9-5422-B60E-44FB6135B67C}"/>
          </ac:spMkLst>
        </pc:spChg>
        <pc:spChg chg="del mod topLvl">
          <ac:chgData name="Askar ali" userId="3eb69f7099d6d350" providerId="LiveId" clId="{44696DEE-131B-4032-9403-E1506D50C6D0}" dt="2023-11-28T11:24:29.995" v="584" actId="21"/>
          <ac:spMkLst>
            <pc:docMk/>
            <pc:sldMk cId="2450483424" sldId="354"/>
            <ac:spMk id="59" creationId="{1CC743DF-FBA5-376B-C92A-7983B77B04B4}"/>
          </ac:spMkLst>
        </pc:spChg>
        <pc:spChg chg="add mod">
          <ac:chgData name="Askar ali" userId="3eb69f7099d6d350" providerId="LiveId" clId="{44696DEE-131B-4032-9403-E1506D50C6D0}" dt="2023-11-28T11:25:14.684" v="594" actId="12788"/>
          <ac:spMkLst>
            <pc:docMk/>
            <pc:sldMk cId="2450483424" sldId="354"/>
            <ac:spMk id="60" creationId="{3DA4457F-BB42-0D4C-C620-C81A485985DE}"/>
          </ac:spMkLst>
        </pc:spChg>
        <pc:spChg chg="add mod">
          <ac:chgData name="Askar ali" userId="3eb69f7099d6d350" providerId="LiveId" clId="{44696DEE-131B-4032-9403-E1506D50C6D0}" dt="2023-11-28T11:25:15.714" v="595" actId="465"/>
          <ac:spMkLst>
            <pc:docMk/>
            <pc:sldMk cId="2450483424" sldId="354"/>
            <ac:spMk id="61" creationId="{0E9A7436-B9A0-487A-5CC3-D93E616744AD}"/>
          </ac:spMkLst>
        </pc:spChg>
        <pc:spChg chg="add mod">
          <ac:chgData name="Askar ali" userId="3eb69f7099d6d350" providerId="LiveId" clId="{44696DEE-131B-4032-9403-E1506D50C6D0}" dt="2023-11-28T11:25:14.684" v="594" actId="12788"/>
          <ac:spMkLst>
            <pc:docMk/>
            <pc:sldMk cId="2450483424" sldId="354"/>
            <ac:spMk id="62" creationId="{61C47725-271C-D857-A12F-01D26B9721A4}"/>
          </ac:spMkLst>
        </pc:spChg>
        <pc:grpChg chg="add del mod">
          <ac:chgData name="Askar ali" userId="3eb69f7099d6d350" providerId="LiveId" clId="{44696DEE-131B-4032-9403-E1506D50C6D0}" dt="2023-11-28T11:24:49.715" v="590" actId="21"/>
          <ac:grpSpMkLst>
            <pc:docMk/>
            <pc:sldMk cId="2450483424" sldId="354"/>
            <ac:grpSpMk id="53" creationId="{679DCBFD-B616-FD42-7AC2-391EEF69CFA7}"/>
          </ac:grpSpMkLst>
        </pc:grpChg>
        <pc:grpChg chg="add del mod">
          <ac:chgData name="Askar ali" userId="3eb69f7099d6d350" providerId="LiveId" clId="{44696DEE-131B-4032-9403-E1506D50C6D0}" dt="2023-11-28T11:24:41.708" v="587" actId="21"/>
          <ac:grpSpMkLst>
            <pc:docMk/>
            <pc:sldMk cId="2450483424" sldId="354"/>
            <ac:grpSpMk id="54" creationId="{75165424-4179-8D31-F329-73313148A3C9}"/>
          </ac:grpSpMkLst>
        </pc:grpChg>
        <pc:grpChg chg="add del mod">
          <ac:chgData name="Askar ali" userId="3eb69f7099d6d350" providerId="LiveId" clId="{44696DEE-131B-4032-9403-E1506D50C6D0}" dt="2023-11-28T11:24:29.995" v="584" actId="21"/>
          <ac:grpSpMkLst>
            <pc:docMk/>
            <pc:sldMk cId="2450483424" sldId="354"/>
            <ac:grpSpMk id="57" creationId="{CA2FF88A-B813-1152-41F8-1A4F4DA1CD2A}"/>
          </ac:grpSpMkLst>
        </pc:grpChg>
        <pc:picChg chg="add del mod">
          <ac:chgData name="Askar ali" userId="3eb69f7099d6d350" providerId="LiveId" clId="{44696DEE-131B-4032-9403-E1506D50C6D0}" dt="2023-11-28T11:40:15.333" v="616" actId="21"/>
          <ac:picMkLst>
            <pc:docMk/>
            <pc:sldMk cId="2450483424" sldId="354"/>
            <ac:picMk id="3" creationId="{F9515CE0-8041-D97C-2933-D4B23B83D579}"/>
          </ac:picMkLst>
        </pc:picChg>
        <pc:picChg chg="add del mod ord">
          <ac:chgData name="Askar ali" userId="3eb69f7099d6d350" providerId="LiveId" clId="{44696DEE-131B-4032-9403-E1506D50C6D0}" dt="2023-11-28T11:54:25.852" v="709" actId="166"/>
          <ac:picMkLst>
            <pc:docMk/>
            <pc:sldMk cId="2450483424" sldId="354"/>
            <ac:picMk id="4" creationId="{F8E5A515-C399-3645-D639-9A7E0739B2B4}"/>
          </ac:picMkLst>
        </pc:picChg>
        <pc:picChg chg="add del mod">
          <ac:chgData name="Askar ali" userId="3eb69f7099d6d350" providerId="LiveId" clId="{44696DEE-131B-4032-9403-E1506D50C6D0}" dt="2023-11-28T11:53:46.801" v="692"/>
          <ac:picMkLst>
            <pc:docMk/>
            <pc:sldMk cId="2450483424" sldId="354"/>
            <ac:picMk id="6" creationId="{3B4C394F-0BF3-5076-064B-5050179968C4}"/>
          </ac:picMkLst>
        </pc:picChg>
        <pc:picChg chg="add del mod">
          <ac:chgData name="Askar ali" userId="3eb69f7099d6d350" providerId="LiveId" clId="{44696DEE-131B-4032-9403-E1506D50C6D0}" dt="2023-11-28T11:07:40.884" v="407" actId="21"/>
          <ac:picMkLst>
            <pc:docMk/>
            <pc:sldMk cId="2450483424" sldId="354"/>
            <ac:picMk id="7" creationId="{C190100C-AD75-CCDD-1F02-DEB4AB98E501}"/>
          </ac:picMkLst>
        </pc:picChg>
        <pc:picChg chg="add del mod">
          <ac:chgData name="Askar ali" userId="3eb69f7099d6d350" providerId="LiveId" clId="{44696DEE-131B-4032-9403-E1506D50C6D0}" dt="2023-11-28T11:53:44.561" v="688"/>
          <ac:picMkLst>
            <pc:docMk/>
            <pc:sldMk cId="2450483424" sldId="354"/>
            <ac:picMk id="8" creationId="{712EBF00-2AA6-EC0C-80BB-BBBC19E14E09}"/>
          </ac:picMkLst>
        </pc:picChg>
        <pc:picChg chg="add del mod ord">
          <ac:chgData name="Askar ali" userId="3eb69f7099d6d350" providerId="LiveId" clId="{44696DEE-131B-4032-9403-E1506D50C6D0}" dt="2023-11-28T11:09:02.830" v="432" actId="478"/>
          <ac:picMkLst>
            <pc:docMk/>
            <pc:sldMk cId="2450483424" sldId="354"/>
            <ac:picMk id="8" creationId="{F8C0DABF-9586-3CD7-8DE3-51F11F5A9DDA}"/>
          </ac:picMkLst>
        </pc:picChg>
        <pc:picChg chg="mod">
          <ac:chgData name="Askar ali" userId="3eb69f7099d6d350" providerId="LiveId" clId="{44696DEE-131B-4032-9403-E1506D50C6D0}" dt="2023-11-28T11:08:52.536" v="428"/>
          <ac:picMkLst>
            <pc:docMk/>
            <pc:sldMk cId="2450483424" sldId="354"/>
            <ac:picMk id="9" creationId="{2659CD13-001F-02BE-B2AB-CA77F2F0A9F2}"/>
          </ac:picMkLst>
        </pc:picChg>
        <pc:picChg chg="add del mod">
          <ac:chgData name="Askar ali" userId="3eb69f7099d6d350" providerId="LiveId" clId="{44696DEE-131B-4032-9403-E1506D50C6D0}" dt="2023-11-28T11:54:27.873" v="710" actId="478"/>
          <ac:picMkLst>
            <pc:docMk/>
            <pc:sldMk cId="2450483424" sldId="354"/>
            <ac:picMk id="9" creationId="{A0BB8794-6C17-149B-353E-E863F04C5D73}"/>
          </ac:picMkLst>
        </pc:picChg>
        <pc:picChg chg="mod">
          <ac:chgData name="Askar ali" userId="3eb69f7099d6d350" providerId="LiveId" clId="{44696DEE-131B-4032-9403-E1506D50C6D0}" dt="2023-11-28T11:54:24.098" v="707"/>
          <ac:picMkLst>
            <pc:docMk/>
            <pc:sldMk cId="2450483424" sldId="354"/>
            <ac:picMk id="10" creationId="{92B1702E-E608-2E9C-0EA9-B90C6D1381D3}"/>
          </ac:picMkLst>
        </pc:picChg>
        <pc:picChg chg="add del mod">
          <ac:chgData name="Askar ali" userId="3eb69f7099d6d350" providerId="LiveId" clId="{44696DEE-131B-4032-9403-E1506D50C6D0}" dt="2023-11-28T11:09:31.725" v="434" actId="21"/>
          <ac:picMkLst>
            <pc:docMk/>
            <pc:sldMk cId="2450483424" sldId="354"/>
            <ac:picMk id="11" creationId="{E6F0103A-AE3D-FE03-F246-486D86E7ABC3}"/>
          </ac:picMkLst>
        </pc:picChg>
        <pc:picChg chg="add del mod ord">
          <ac:chgData name="Askar ali" userId="3eb69f7099d6d350" providerId="LiveId" clId="{44696DEE-131B-4032-9403-E1506D50C6D0}" dt="2023-11-28T11:10:44.444" v="451" actId="478"/>
          <ac:picMkLst>
            <pc:docMk/>
            <pc:sldMk cId="2450483424" sldId="354"/>
            <ac:picMk id="12" creationId="{DA535BAB-5DB5-E095-DD79-09EE841A3705}"/>
          </ac:picMkLst>
        </pc:picChg>
        <pc:picChg chg="add mod">
          <ac:chgData name="Askar ali" userId="3eb69f7099d6d350" providerId="LiveId" clId="{44696DEE-131B-4032-9403-E1506D50C6D0}" dt="2023-11-28T11:10:33.732" v="448" actId="571"/>
          <ac:picMkLst>
            <pc:docMk/>
            <pc:sldMk cId="2450483424" sldId="354"/>
            <ac:picMk id="13" creationId="{41CF784A-48EA-1178-90EA-B182853335FA}"/>
          </ac:picMkLst>
        </pc:picChg>
        <pc:picChg chg="add del mod">
          <ac:chgData name="Askar ali" userId="3eb69f7099d6d350" providerId="LiveId" clId="{44696DEE-131B-4032-9403-E1506D50C6D0}" dt="2023-11-28T11:11:55.948" v="454" actId="21"/>
          <ac:picMkLst>
            <pc:docMk/>
            <pc:sldMk cId="2450483424" sldId="354"/>
            <ac:picMk id="20" creationId="{E7156C24-F6FD-542D-AC1C-4065BDA84AF8}"/>
          </ac:picMkLst>
        </pc:picChg>
        <pc:picChg chg="del mod ord">
          <ac:chgData name="Askar ali" userId="3eb69f7099d6d350" providerId="LiveId" clId="{44696DEE-131B-4032-9403-E1506D50C6D0}" dt="2023-11-28T11:12:16.062" v="459"/>
          <ac:picMkLst>
            <pc:docMk/>
            <pc:sldMk cId="2450483424" sldId="354"/>
            <ac:picMk id="21" creationId="{59A76CB0-F3BB-AA2F-8596-908FEA5DEC31}"/>
          </ac:picMkLst>
        </pc:picChg>
        <pc:picChg chg="del">
          <ac:chgData name="Askar ali" userId="3eb69f7099d6d350" providerId="LiveId" clId="{44696DEE-131B-4032-9403-E1506D50C6D0}" dt="2023-11-28T11:01:58.107" v="386" actId="478"/>
          <ac:picMkLst>
            <pc:docMk/>
            <pc:sldMk cId="2450483424" sldId="354"/>
            <ac:picMk id="22" creationId="{6E7D4CC1-EF07-4075-8D4C-CF8A4E5DF969}"/>
          </ac:picMkLst>
        </pc:picChg>
        <pc:picChg chg="del mod">
          <ac:chgData name="Askar ali" userId="3eb69f7099d6d350" providerId="LiveId" clId="{44696DEE-131B-4032-9403-E1506D50C6D0}" dt="2023-11-28T11:14:24.520" v="475" actId="478"/>
          <ac:picMkLst>
            <pc:docMk/>
            <pc:sldMk cId="2450483424" sldId="354"/>
            <ac:picMk id="23" creationId="{3E64223A-CB2D-00A9-E39F-91E8C2255806}"/>
          </ac:picMkLst>
        </pc:picChg>
        <pc:picChg chg="add del mod">
          <ac:chgData name="Askar ali" userId="3eb69f7099d6d350" providerId="LiveId" clId="{44696DEE-131B-4032-9403-E1506D50C6D0}" dt="2023-11-28T11:17:48.493" v="503"/>
          <ac:picMkLst>
            <pc:docMk/>
            <pc:sldMk cId="2450483424" sldId="354"/>
            <ac:picMk id="42" creationId="{930ACDC8-FC5E-3C77-930C-6209D38B151D}"/>
          </ac:picMkLst>
        </pc:picChg>
        <pc:picChg chg="del mod ord modCrop">
          <ac:chgData name="Askar ali" userId="3eb69f7099d6d350" providerId="LiveId" clId="{44696DEE-131B-4032-9403-E1506D50C6D0}" dt="2023-11-28T11:27:22.700" v="612" actId="21"/>
          <ac:picMkLst>
            <pc:docMk/>
            <pc:sldMk cId="2450483424" sldId="354"/>
            <ac:picMk id="43" creationId="{F86C676D-E0B3-F9D2-E124-104145AE9D51}"/>
          </ac:picMkLst>
        </pc:picChg>
        <pc:picChg chg="add del mod">
          <ac:chgData name="Askar ali" userId="3eb69f7099d6d350" providerId="LiveId" clId="{44696DEE-131B-4032-9403-E1506D50C6D0}" dt="2023-11-28T11:37:21.395" v="614" actId="21"/>
          <ac:picMkLst>
            <pc:docMk/>
            <pc:sldMk cId="2450483424" sldId="354"/>
            <ac:picMk id="63" creationId="{1814B71C-48F6-D8DC-2D4A-33BEA515299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A32858-7121-4575-9853-D1A0C533988F}" type="datetimeFigureOut">
              <a:rPr lang="en-ID" smtClean="0"/>
              <a:t>29/11/2023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350C6-3749-443D-A2AB-83B7971F1E8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8113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C350C6-3749-443D-A2AB-83B7971F1E89}" type="slidenum">
              <a:rPr lang="en-ID" smtClean="0"/>
              <a:t>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7744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C350C6-3749-443D-A2AB-83B7971F1E89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39727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C350C6-3749-443D-A2AB-83B7971F1E89}" type="slidenum">
              <a:rPr lang="en-ID" smtClean="0"/>
              <a:t>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60190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C350C6-3749-443D-A2AB-83B7971F1E89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5830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C350C6-3749-443D-A2AB-83B7971F1E89}" type="slidenum">
              <a:rPr lang="en-ID" smtClean="0"/>
              <a:t>10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73031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E201E6-38FB-0143-8AC7-5BB4E14C8D1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24379238" cy="13716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2173931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BA0BA3F-35F4-44B3-AC28-53B77B90709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75638" y="0"/>
            <a:ext cx="16503600" cy="13716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2823701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1F4A01E-F7F8-4652-9442-CD1D191FDA8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" y="0"/>
            <a:ext cx="11582399" cy="13716000"/>
          </a:xfrm>
          <a:custGeom>
            <a:avLst/>
            <a:gdLst>
              <a:gd name="connsiteX0" fmla="*/ 0 w 11582399"/>
              <a:gd name="connsiteY0" fmla="*/ 0 h 13716000"/>
              <a:gd name="connsiteX1" fmla="*/ 8207551 w 11582399"/>
              <a:gd name="connsiteY1" fmla="*/ 0 h 13716000"/>
              <a:gd name="connsiteX2" fmla="*/ 8430100 w 11582399"/>
              <a:gd name="connsiteY2" fmla="*/ 306312 h 13716000"/>
              <a:gd name="connsiteX3" fmla="*/ 11241191 w 11582399"/>
              <a:gd name="connsiteY3" fmla="*/ 7229370 h 13716000"/>
              <a:gd name="connsiteX4" fmla="*/ 11358610 w 11582399"/>
              <a:gd name="connsiteY4" fmla="*/ 13673004 h 13716000"/>
              <a:gd name="connsiteX5" fmla="*/ 11351036 w 11582399"/>
              <a:gd name="connsiteY5" fmla="*/ 13715999 h 13716000"/>
              <a:gd name="connsiteX6" fmla="*/ 0 w 11582399"/>
              <a:gd name="connsiteY6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82399" h="13716000">
                <a:moveTo>
                  <a:pt x="0" y="0"/>
                </a:moveTo>
                <a:lnTo>
                  <a:pt x="8207551" y="0"/>
                </a:lnTo>
                <a:lnTo>
                  <a:pt x="8430100" y="306312"/>
                </a:lnTo>
                <a:cubicBezTo>
                  <a:pt x="9732718" y="2165422"/>
                  <a:pt x="10737632" y="4543576"/>
                  <a:pt x="11241191" y="7229370"/>
                </a:cubicBezTo>
                <a:cubicBezTo>
                  <a:pt x="11665104" y="9490371"/>
                  <a:pt x="11681979" y="11693473"/>
                  <a:pt x="11358610" y="13673004"/>
                </a:cubicBezTo>
                <a:lnTo>
                  <a:pt x="11351036" y="13715999"/>
                </a:lnTo>
                <a:lnTo>
                  <a:pt x="0" y="1371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4032710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3C08892-1D2B-4FD7-A55A-944395E35B2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3569098" y="1905000"/>
            <a:ext cx="10810140" cy="9906000"/>
          </a:xfrm>
          <a:custGeom>
            <a:avLst/>
            <a:gdLst>
              <a:gd name="connsiteX0" fmla="*/ 0 w 10810140"/>
              <a:gd name="connsiteY0" fmla="*/ 0 h 9906000"/>
              <a:gd name="connsiteX1" fmla="*/ 10810140 w 10810140"/>
              <a:gd name="connsiteY1" fmla="*/ 0 h 9906000"/>
              <a:gd name="connsiteX2" fmla="*/ 10810140 w 10810140"/>
              <a:gd name="connsiteY2" fmla="*/ 9906000 h 9906000"/>
              <a:gd name="connsiteX3" fmla="*/ 0 w 10810140"/>
              <a:gd name="connsiteY3" fmla="*/ 9906000 h 990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10140" h="9906000">
                <a:moveTo>
                  <a:pt x="0" y="0"/>
                </a:moveTo>
                <a:lnTo>
                  <a:pt x="10810140" y="0"/>
                </a:lnTo>
                <a:lnTo>
                  <a:pt x="10810140" y="9906000"/>
                </a:lnTo>
                <a:lnTo>
                  <a:pt x="0" y="990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345870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B8A92C0-03C5-483E-878B-B2FC30D779B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524000" y="1790700"/>
            <a:ext cx="10134600" cy="10134600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4265980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00DC9EF-8E03-4783-B442-BDB51F32908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0"/>
            <a:ext cx="5567809" cy="13716000"/>
          </a:xfrm>
          <a:custGeom>
            <a:avLst/>
            <a:gdLst>
              <a:gd name="connsiteX0" fmla="*/ 0 w 5567809"/>
              <a:gd name="connsiteY0" fmla="*/ 0 h 13716000"/>
              <a:gd name="connsiteX1" fmla="*/ 5567809 w 5567809"/>
              <a:gd name="connsiteY1" fmla="*/ 0 h 13716000"/>
              <a:gd name="connsiteX2" fmla="*/ 5567809 w 5567809"/>
              <a:gd name="connsiteY2" fmla="*/ 13716000 h 13716000"/>
              <a:gd name="connsiteX3" fmla="*/ 0 w 5567809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7809" h="13716000">
                <a:moveTo>
                  <a:pt x="0" y="0"/>
                </a:moveTo>
                <a:lnTo>
                  <a:pt x="5567809" y="0"/>
                </a:lnTo>
                <a:lnTo>
                  <a:pt x="5567809" y="13716000"/>
                </a:lnTo>
                <a:lnTo>
                  <a:pt x="0" y="1371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409989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00DC9EF-8E03-4783-B442-BDB51F32908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654573" y="8037630"/>
            <a:ext cx="12724665" cy="5678370"/>
          </a:xfrm>
          <a:custGeom>
            <a:avLst/>
            <a:gdLst>
              <a:gd name="connsiteX0" fmla="*/ 0 w 5567809"/>
              <a:gd name="connsiteY0" fmla="*/ 0 h 13716000"/>
              <a:gd name="connsiteX1" fmla="*/ 5567809 w 5567809"/>
              <a:gd name="connsiteY1" fmla="*/ 0 h 13716000"/>
              <a:gd name="connsiteX2" fmla="*/ 5567809 w 5567809"/>
              <a:gd name="connsiteY2" fmla="*/ 13716000 h 13716000"/>
              <a:gd name="connsiteX3" fmla="*/ 0 w 5567809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7809" h="13716000">
                <a:moveTo>
                  <a:pt x="0" y="0"/>
                </a:moveTo>
                <a:lnTo>
                  <a:pt x="5567809" y="0"/>
                </a:lnTo>
                <a:lnTo>
                  <a:pt x="5567809" y="13716000"/>
                </a:lnTo>
                <a:lnTo>
                  <a:pt x="0" y="1371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910016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80BC0FE-7C60-4D0A-B261-59699160BA5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7580671"/>
            <a:ext cx="24379238" cy="6135329"/>
          </a:xfrm>
          <a:custGeom>
            <a:avLst/>
            <a:gdLst>
              <a:gd name="connsiteX0" fmla="*/ 0 w 24379238"/>
              <a:gd name="connsiteY0" fmla="*/ 0 h 6135329"/>
              <a:gd name="connsiteX1" fmla="*/ 24379238 w 24379238"/>
              <a:gd name="connsiteY1" fmla="*/ 0 h 6135329"/>
              <a:gd name="connsiteX2" fmla="*/ 24379238 w 24379238"/>
              <a:gd name="connsiteY2" fmla="*/ 6135329 h 6135329"/>
              <a:gd name="connsiteX3" fmla="*/ 0 w 24379238"/>
              <a:gd name="connsiteY3" fmla="*/ 6135329 h 6135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9238" h="6135329">
                <a:moveTo>
                  <a:pt x="0" y="0"/>
                </a:moveTo>
                <a:lnTo>
                  <a:pt x="24379238" y="0"/>
                </a:lnTo>
                <a:lnTo>
                  <a:pt x="24379238" y="6135329"/>
                </a:lnTo>
                <a:lnTo>
                  <a:pt x="0" y="613532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903369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4ADA0AF-8E51-42B5-9EA7-28F496EB7EC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3003192" y="1914525"/>
            <a:ext cx="4882436" cy="4803741"/>
          </a:xfrm>
          <a:custGeom>
            <a:avLst/>
            <a:gdLst>
              <a:gd name="connsiteX0" fmla="*/ 0 w 4882436"/>
              <a:gd name="connsiteY0" fmla="*/ 0 h 4803741"/>
              <a:gd name="connsiteX1" fmla="*/ 4882436 w 4882436"/>
              <a:gd name="connsiteY1" fmla="*/ 0 h 4803741"/>
              <a:gd name="connsiteX2" fmla="*/ 4882436 w 4882436"/>
              <a:gd name="connsiteY2" fmla="*/ 4803741 h 4803741"/>
              <a:gd name="connsiteX3" fmla="*/ 0 w 4882436"/>
              <a:gd name="connsiteY3" fmla="*/ 4803741 h 480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2436" h="4803741">
                <a:moveTo>
                  <a:pt x="0" y="0"/>
                </a:moveTo>
                <a:lnTo>
                  <a:pt x="4882436" y="0"/>
                </a:lnTo>
                <a:lnTo>
                  <a:pt x="4882436" y="4803741"/>
                </a:lnTo>
                <a:lnTo>
                  <a:pt x="0" y="4803741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3749840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9AF2502-7D61-4901-8F0D-C4881AED5CD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858750" y="7943850"/>
            <a:ext cx="11520488" cy="5772150"/>
          </a:xfrm>
          <a:custGeom>
            <a:avLst/>
            <a:gdLst>
              <a:gd name="connsiteX0" fmla="*/ 0 w 11520488"/>
              <a:gd name="connsiteY0" fmla="*/ 0 h 5772150"/>
              <a:gd name="connsiteX1" fmla="*/ 11520488 w 11520488"/>
              <a:gd name="connsiteY1" fmla="*/ 0 h 5772150"/>
              <a:gd name="connsiteX2" fmla="*/ 11520488 w 11520488"/>
              <a:gd name="connsiteY2" fmla="*/ 5772150 h 5772150"/>
              <a:gd name="connsiteX3" fmla="*/ 0 w 11520488"/>
              <a:gd name="connsiteY3" fmla="*/ 5772150 h 577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20488" h="5772150">
                <a:moveTo>
                  <a:pt x="0" y="0"/>
                </a:moveTo>
                <a:lnTo>
                  <a:pt x="11520488" y="0"/>
                </a:lnTo>
                <a:lnTo>
                  <a:pt x="11520488" y="5772150"/>
                </a:lnTo>
                <a:lnTo>
                  <a:pt x="0" y="577215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DAEC36E-A023-4677-AE2D-24F23694A5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1201400" cy="13716000"/>
          </a:xfrm>
          <a:custGeom>
            <a:avLst/>
            <a:gdLst>
              <a:gd name="connsiteX0" fmla="*/ 0 w 11201400"/>
              <a:gd name="connsiteY0" fmla="*/ 0 h 13716000"/>
              <a:gd name="connsiteX1" fmla="*/ 11201400 w 11201400"/>
              <a:gd name="connsiteY1" fmla="*/ 0 h 13716000"/>
              <a:gd name="connsiteX2" fmla="*/ 11201400 w 11201400"/>
              <a:gd name="connsiteY2" fmla="*/ 13716000 h 13716000"/>
              <a:gd name="connsiteX3" fmla="*/ 0 w 112014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01400" h="13716000">
                <a:moveTo>
                  <a:pt x="0" y="0"/>
                </a:moveTo>
                <a:lnTo>
                  <a:pt x="11201400" y="0"/>
                </a:lnTo>
                <a:lnTo>
                  <a:pt x="11201400" y="13716000"/>
                </a:lnTo>
                <a:lnTo>
                  <a:pt x="0" y="1371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2029904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DAEC36E-A023-4677-AE2D-24F23694A5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24379238" cy="6858000"/>
          </a:xfrm>
          <a:custGeom>
            <a:avLst/>
            <a:gdLst>
              <a:gd name="connsiteX0" fmla="*/ 0 w 11201400"/>
              <a:gd name="connsiteY0" fmla="*/ 0 h 13716000"/>
              <a:gd name="connsiteX1" fmla="*/ 11201400 w 11201400"/>
              <a:gd name="connsiteY1" fmla="*/ 0 h 13716000"/>
              <a:gd name="connsiteX2" fmla="*/ 11201400 w 11201400"/>
              <a:gd name="connsiteY2" fmla="*/ 13716000 h 13716000"/>
              <a:gd name="connsiteX3" fmla="*/ 0 w 112014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01400" h="13716000">
                <a:moveTo>
                  <a:pt x="0" y="0"/>
                </a:moveTo>
                <a:lnTo>
                  <a:pt x="11201400" y="0"/>
                </a:lnTo>
                <a:lnTo>
                  <a:pt x="11201400" y="13716000"/>
                </a:lnTo>
                <a:lnTo>
                  <a:pt x="0" y="1371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417520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2D2933A-0022-4439-B961-49F4A4765D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714500" y="1809750"/>
            <a:ext cx="7810500" cy="9048750"/>
          </a:xfrm>
          <a:custGeom>
            <a:avLst/>
            <a:gdLst>
              <a:gd name="connsiteX0" fmla="*/ 329837 w 7810500"/>
              <a:gd name="connsiteY0" fmla="*/ 0 h 9048750"/>
              <a:gd name="connsiteX1" fmla="*/ 7480663 w 7810500"/>
              <a:gd name="connsiteY1" fmla="*/ 0 h 9048750"/>
              <a:gd name="connsiteX2" fmla="*/ 7810500 w 7810500"/>
              <a:gd name="connsiteY2" fmla="*/ 329837 h 9048750"/>
              <a:gd name="connsiteX3" fmla="*/ 7810500 w 7810500"/>
              <a:gd name="connsiteY3" fmla="*/ 8718913 h 9048750"/>
              <a:gd name="connsiteX4" fmla="*/ 7480663 w 7810500"/>
              <a:gd name="connsiteY4" fmla="*/ 9048750 h 9048750"/>
              <a:gd name="connsiteX5" fmla="*/ 329837 w 7810500"/>
              <a:gd name="connsiteY5" fmla="*/ 9048750 h 9048750"/>
              <a:gd name="connsiteX6" fmla="*/ 0 w 7810500"/>
              <a:gd name="connsiteY6" fmla="*/ 8718913 h 9048750"/>
              <a:gd name="connsiteX7" fmla="*/ 0 w 7810500"/>
              <a:gd name="connsiteY7" fmla="*/ 329837 h 9048750"/>
              <a:gd name="connsiteX8" fmla="*/ 329837 w 7810500"/>
              <a:gd name="connsiteY8" fmla="*/ 0 h 90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10500" h="9048750">
                <a:moveTo>
                  <a:pt x="329837" y="0"/>
                </a:moveTo>
                <a:lnTo>
                  <a:pt x="7480663" y="0"/>
                </a:lnTo>
                <a:cubicBezTo>
                  <a:pt x="7662827" y="0"/>
                  <a:pt x="7810500" y="147673"/>
                  <a:pt x="7810500" y="329837"/>
                </a:cubicBezTo>
                <a:lnTo>
                  <a:pt x="7810500" y="8718913"/>
                </a:lnTo>
                <a:cubicBezTo>
                  <a:pt x="7810500" y="8901077"/>
                  <a:pt x="7662827" y="9048750"/>
                  <a:pt x="7480663" y="9048750"/>
                </a:cubicBezTo>
                <a:lnTo>
                  <a:pt x="329837" y="9048750"/>
                </a:lnTo>
                <a:cubicBezTo>
                  <a:pt x="147673" y="9048750"/>
                  <a:pt x="0" y="8901077"/>
                  <a:pt x="0" y="8718913"/>
                </a:cubicBezTo>
                <a:lnTo>
                  <a:pt x="0" y="329837"/>
                </a:lnTo>
                <a:cubicBezTo>
                  <a:pt x="0" y="147673"/>
                  <a:pt x="147673" y="0"/>
                  <a:pt x="32983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0727020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2D2933A-0022-4439-B961-49F4A4765D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5751277" cy="13716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8993230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F0A040F-757C-45D4-AC86-F200EAF0515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581902" y="0"/>
            <a:ext cx="16797337" cy="13716000"/>
          </a:xfrm>
          <a:custGeom>
            <a:avLst/>
            <a:gdLst>
              <a:gd name="connsiteX0" fmla="*/ 0 w 16797337"/>
              <a:gd name="connsiteY0" fmla="*/ 0 h 7315200"/>
              <a:gd name="connsiteX1" fmla="*/ 16797337 w 16797337"/>
              <a:gd name="connsiteY1" fmla="*/ 0 h 7315200"/>
              <a:gd name="connsiteX2" fmla="*/ 16797337 w 16797337"/>
              <a:gd name="connsiteY2" fmla="*/ 7315200 h 7315200"/>
              <a:gd name="connsiteX3" fmla="*/ 0 w 16797337"/>
              <a:gd name="connsiteY3" fmla="*/ 7315200 h 73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97337" h="7315200">
                <a:moveTo>
                  <a:pt x="0" y="0"/>
                </a:moveTo>
                <a:lnTo>
                  <a:pt x="16797337" y="0"/>
                </a:lnTo>
                <a:lnTo>
                  <a:pt x="16797337" y="7315200"/>
                </a:lnTo>
                <a:lnTo>
                  <a:pt x="0" y="73152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3320535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3B78E96-578F-4079-8FBA-C086F22E06D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06238" y="2039461"/>
            <a:ext cx="10672762" cy="8398213"/>
          </a:xfrm>
          <a:custGeom>
            <a:avLst/>
            <a:gdLst>
              <a:gd name="connsiteX0" fmla="*/ 736439 w 10672762"/>
              <a:gd name="connsiteY0" fmla="*/ 0 h 8398213"/>
              <a:gd name="connsiteX1" fmla="*/ 9936322 w 10672762"/>
              <a:gd name="connsiteY1" fmla="*/ 0 h 8398213"/>
              <a:gd name="connsiteX2" fmla="*/ 10672762 w 10672762"/>
              <a:gd name="connsiteY2" fmla="*/ 736439 h 8398213"/>
              <a:gd name="connsiteX3" fmla="*/ 10672762 w 10672762"/>
              <a:gd name="connsiteY3" fmla="*/ 7661774 h 8398213"/>
              <a:gd name="connsiteX4" fmla="*/ 9936322 w 10672762"/>
              <a:gd name="connsiteY4" fmla="*/ 8398213 h 8398213"/>
              <a:gd name="connsiteX5" fmla="*/ 736439 w 10672762"/>
              <a:gd name="connsiteY5" fmla="*/ 8398213 h 8398213"/>
              <a:gd name="connsiteX6" fmla="*/ 0 w 10672762"/>
              <a:gd name="connsiteY6" fmla="*/ 7661774 h 8398213"/>
              <a:gd name="connsiteX7" fmla="*/ 0 w 10672762"/>
              <a:gd name="connsiteY7" fmla="*/ 736439 h 8398213"/>
              <a:gd name="connsiteX8" fmla="*/ 736439 w 10672762"/>
              <a:gd name="connsiteY8" fmla="*/ 0 h 8398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72762" h="8398213">
                <a:moveTo>
                  <a:pt x="736439" y="0"/>
                </a:moveTo>
                <a:lnTo>
                  <a:pt x="9936322" y="0"/>
                </a:lnTo>
                <a:cubicBezTo>
                  <a:pt x="10343046" y="0"/>
                  <a:pt x="10672762" y="329715"/>
                  <a:pt x="10672762" y="736439"/>
                </a:cubicBezTo>
                <a:lnTo>
                  <a:pt x="10672762" y="7661774"/>
                </a:lnTo>
                <a:cubicBezTo>
                  <a:pt x="10672762" y="8068498"/>
                  <a:pt x="10343046" y="8398213"/>
                  <a:pt x="9936322" y="8398213"/>
                </a:cubicBezTo>
                <a:lnTo>
                  <a:pt x="736439" y="8398213"/>
                </a:lnTo>
                <a:cubicBezTo>
                  <a:pt x="329715" y="8398213"/>
                  <a:pt x="0" y="8068498"/>
                  <a:pt x="0" y="7661774"/>
                </a:cubicBezTo>
                <a:lnTo>
                  <a:pt x="0" y="736439"/>
                </a:lnTo>
                <a:cubicBezTo>
                  <a:pt x="0" y="329715"/>
                  <a:pt x="329715" y="0"/>
                  <a:pt x="736439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4622730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7E5A42C-48FF-49B9-ABA5-7C8B46D0D7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7783178" y="5400675"/>
            <a:ext cx="4943475" cy="4714876"/>
          </a:xfrm>
          <a:custGeom>
            <a:avLst/>
            <a:gdLst>
              <a:gd name="connsiteX0" fmla="*/ 452476 w 4943475"/>
              <a:gd name="connsiteY0" fmla="*/ 0 h 4714876"/>
              <a:gd name="connsiteX1" fmla="*/ 4490999 w 4943475"/>
              <a:gd name="connsiteY1" fmla="*/ 0 h 4714876"/>
              <a:gd name="connsiteX2" fmla="*/ 4943475 w 4943475"/>
              <a:gd name="connsiteY2" fmla="*/ 452476 h 4714876"/>
              <a:gd name="connsiteX3" fmla="*/ 4943475 w 4943475"/>
              <a:gd name="connsiteY3" fmla="*/ 4714876 h 4714876"/>
              <a:gd name="connsiteX4" fmla="*/ 0 w 4943475"/>
              <a:gd name="connsiteY4" fmla="*/ 4714876 h 4714876"/>
              <a:gd name="connsiteX5" fmla="*/ 0 w 4943475"/>
              <a:gd name="connsiteY5" fmla="*/ 452476 h 4714876"/>
              <a:gd name="connsiteX6" fmla="*/ 452476 w 4943475"/>
              <a:gd name="connsiteY6" fmla="*/ 0 h 471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3475" h="4714876">
                <a:moveTo>
                  <a:pt x="452476" y="0"/>
                </a:moveTo>
                <a:lnTo>
                  <a:pt x="4490999" y="0"/>
                </a:lnTo>
                <a:cubicBezTo>
                  <a:pt x="4740895" y="0"/>
                  <a:pt x="4943475" y="202580"/>
                  <a:pt x="4943475" y="452476"/>
                </a:cubicBezTo>
                <a:lnTo>
                  <a:pt x="4943475" y="4714876"/>
                </a:lnTo>
                <a:lnTo>
                  <a:pt x="0" y="4714876"/>
                </a:lnTo>
                <a:lnTo>
                  <a:pt x="0" y="452476"/>
                </a:lnTo>
                <a:cubicBezTo>
                  <a:pt x="0" y="202580"/>
                  <a:pt x="202580" y="0"/>
                  <a:pt x="452476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0857A56-2114-4960-9D22-72ADF55B79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406314" y="5400675"/>
            <a:ext cx="4943475" cy="4714876"/>
          </a:xfrm>
          <a:custGeom>
            <a:avLst/>
            <a:gdLst>
              <a:gd name="connsiteX0" fmla="*/ 452476 w 4943475"/>
              <a:gd name="connsiteY0" fmla="*/ 0 h 4714876"/>
              <a:gd name="connsiteX1" fmla="*/ 4490999 w 4943475"/>
              <a:gd name="connsiteY1" fmla="*/ 0 h 4714876"/>
              <a:gd name="connsiteX2" fmla="*/ 4943475 w 4943475"/>
              <a:gd name="connsiteY2" fmla="*/ 452476 h 4714876"/>
              <a:gd name="connsiteX3" fmla="*/ 4943475 w 4943475"/>
              <a:gd name="connsiteY3" fmla="*/ 4714876 h 4714876"/>
              <a:gd name="connsiteX4" fmla="*/ 0 w 4943475"/>
              <a:gd name="connsiteY4" fmla="*/ 4714876 h 4714876"/>
              <a:gd name="connsiteX5" fmla="*/ 0 w 4943475"/>
              <a:gd name="connsiteY5" fmla="*/ 452476 h 4714876"/>
              <a:gd name="connsiteX6" fmla="*/ 452476 w 4943475"/>
              <a:gd name="connsiteY6" fmla="*/ 0 h 471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3475" h="4714876">
                <a:moveTo>
                  <a:pt x="452476" y="0"/>
                </a:moveTo>
                <a:lnTo>
                  <a:pt x="4490999" y="0"/>
                </a:lnTo>
                <a:cubicBezTo>
                  <a:pt x="4740895" y="0"/>
                  <a:pt x="4943475" y="202580"/>
                  <a:pt x="4943475" y="452476"/>
                </a:cubicBezTo>
                <a:lnTo>
                  <a:pt x="4943475" y="4714876"/>
                </a:lnTo>
                <a:lnTo>
                  <a:pt x="0" y="4714876"/>
                </a:lnTo>
                <a:lnTo>
                  <a:pt x="0" y="452476"/>
                </a:lnTo>
                <a:cubicBezTo>
                  <a:pt x="0" y="202580"/>
                  <a:pt x="202580" y="0"/>
                  <a:pt x="452476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574DE4-9834-419D-B9B9-ED5562BB1C8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29451" y="5400675"/>
            <a:ext cx="4943475" cy="4714876"/>
          </a:xfrm>
          <a:custGeom>
            <a:avLst/>
            <a:gdLst>
              <a:gd name="connsiteX0" fmla="*/ 452476 w 4943475"/>
              <a:gd name="connsiteY0" fmla="*/ 0 h 4714876"/>
              <a:gd name="connsiteX1" fmla="*/ 4490999 w 4943475"/>
              <a:gd name="connsiteY1" fmla="*/ 0 h 4714876"/>
              <a:gd name="connsiteX2" fmla="*/ 4943475 w 4943475"/>
              <a:gd name="connsiteY2" fmla="*/ 452476 h 4714876"/>
              <a:gd name="connsiteX3" fmla="*/ 4943475 w 4943475"/>
              <a:gd name="connsiteY3" fmla="*/ 4714876 h 4714876"/>
              <a:gd name="connsiteX4" fmla="*/ 0 w 4943475"/>
              <a:gd name="connsiteY4" fmla="*/ 4714876 h 4714876"/>
              <a:gd name="connsiteX5" fmla="*/ 0 w 4943475"/>
              <a:gd name="connsiteY5" fmla="*/ 452476 h 4714876"/>
              <a:gd name="connsiteX6" fmla="*/ 452476 w 4943475"/>
              <a:gd name="connsiteY6" fmla="*/ 0 h 471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3475" h="4714876">
                <a:moveTo>
                  <a:pt x="452476" y="0"/>
                </a:moveTo>
                <a:lnTo>
                  <a:pt x="4490999" y="0"/>
                </a:lnTo>
                <a:cubicBezTo>
                  <a:pt x="4740895" y="0"/>
                  <a:pt x="4943475" y="202580"/>
                  <a:pt x="4943475" y="452476"/>
                </a:cubicBezTo>
                <a:lnTo>
                  <a:pt x="4943475" y="4714876"/>
                </a:lnTo>
                <a:lnTo>
                  <a:pt x="0" y="4714876"/>
                </a:lnTo>
                <a:lnTo>
                  <a:pt x="0" y="452476"/>
                </a:lnTo>
                <a:cubicBezTo>
                  <a:pt x="0" y="202580"/>
                  <a:pt x="202580" y="0"/>
                  <a:pt x="452476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FA0CCD-CC6D-44A2-BF54-A33568C1764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52588" y="5400675"/>
            <a:ext cx="4943475" cy="4714876"/>
          </a:xfrm>
          <a:custGeom>
            <a:avLst/>
            <a:gdLst>
              <a:gd name="connsiteX0" fmla="*/ 452476 w 4943475"/>
              <a:gd name="connsiteY0" fmla="*/ 0 h 4714876"/>
              <a:gd name="connsiteX1" fmla="*/ 4490999 w 4943475"/>
              <a:gd name="connsiteY1" fmla="*/ 0 h 4714876"/>
              <a:gd name="connsiteX2" fmla="*/ 4943475 w 4943475"/>
              <a:gd name="connsiteY2" fmla="*/ 452476 h 4714876"/>
              <a:gd name="connsiteX3" fmla="*/ 4943475 w 4943475"/>
              <a:gd name="connsiteY3" fmla="*/ 4714876 h 4714876"/>
              <a:gd name="connsiteX4" fmla="*/ 0 w 4943475"/>
              <a:gd name="connsiteY4" fmla="*/ 4714876 h 4714876"/>
              <a:gd name="connsiteX5" fmla="*/ 0 w 4943475"/>
              <a:gd name="connsiteY5" fmla="*/ 452476 h 4714876"/>
              <a:gd name="connsiteX6" fmla="*/ 452476 w 4943475"/>
              <a:gd name="connsiteY6" fmla="*/ 0 h 471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3475" h="4714876">
                <a:moveTo>
                  <a:pt x="452476" y="0"/>
                </a:moveTo>
                <a:lnTo>
                  <a:pt x="4490999" y="0"/>
                </a:lnTo>
                <a:cubicBezTo>
                  <a:pt x="4740895" y="0"/>
                  <a:pt x="4943475" y="202580"/>
                  <a:pt x="4943475" y="452476"/>
                </a:cubicBezTo>
                <a:lnTo>
                  <a:pt x="4943475" y="4714876"/>
                </a:lnTo>
                <a:lnTo>
                  <a:pt x="0" y="4714876"/>
                </a:lnTo>
                <a:lnTo>
                  <a:pt x="0" y="452476"/>
                </a:lnTo>
                <a:cubicBezTo>
                  <a:pt x="0" y="202580"/>
                  <a:pt x="202580" y="0"/>
                  <a:pt x="452476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42547837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BA8498B-E2F8-4CAC-897F-B01FB1C1A2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6341806"/>
            <a:ext cx="24379238" cy="7374194"/>
          </a:xfrm>
          <a:custGeom>
            <a:avLst/>
            <a:gdLst>
              <a:gd name="connsiteX0" fmla="*/ 0 w 24379238"/>
              <a:gd name="connsiteY0" fmla="*/ 0 h 7374194"/>
              <a:gd name="connsiteX1" fmla="*/ 24379238 w 24379238"/>
              <a:gd name="connsiteY1" fmla="*/ 0 h 7374194"/>
              <a:gd name="connsiteX2" fmla="*/ 24379238 w 24379238"/>
              <a:gd name="connsiteY2" fmla="*/ 7374194 h 7374194"/>
              <a:gd name="connsiteX3" fmla="*/ 0 w 24379238"/>
              <a:gd name="connsiteY3" fmla="*/ 7374194 h 7374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9238" h="7374194">
                <a:moveTo>
                  <a:pt x="0" y="0"/>
                </a:moveTo>
                <a:lnTo>
                  <a:pt x="24379238" y="0"/>
                </a:lnTo>
                <a:lnTo>
                  <a:pt x="24379238" y="7374194"/>
                </a:lnTo>
                <a:lnTo>
                  <a:pt x="0" y="7374194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0B77294-0915-4D00-B34C-0B6398FA6FF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664238" y="0"/>
            <a:ext cx="5715000" cy="9372600"/>
          </a:xfrm>
          <a:custGeom>
            <a:avLst/>
            <a:gdLst>
              <a:gd name="connsiteX0" fmla="*/ 0 w 5715000"/>
              <a:gd name="connsiteY0" fmla="*/ 0 h 9372600"/>
              <a:gd name="connsiteX1" fmla="*/ 5715000 w 5715000"/>
              <a:gd name="connsiteY1" fmla="*/ 0 h 9372600"/>
              <a:gd name="connsiteX2" fmla="*/ 5715000 w 5715000"/>
              <a:gd name="connsiteY2" fmla="*/ 9372600 h 9372600"/>
              <a:gd name="connsiteX3" fmla="*/ 0 w 5715000"/>
              <a:gd name="connsiteY3" fmla="*/ 9372600 h 937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9372600">
                <a:moveTo>
                  <a:pt x="0" y="0"/>
                </a:moveTo>
                <a:lnTo>
                  <a:pt x="5715000" y="0"/>
                </a:lnTo>
                <a:lnTo>
                  <a:pt x="5715000" y="9372600"/>
                </a:lnTo>
                <a:lnTo>
                  <a:pt x="0" y="93726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B0D891E-C8DA-4B61-8AB1-EB6EC153DD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663488" y="0"/>
            <a:ext cx="5715000" cy="9372600"/>
          </a:xfrm>
          <a:custGeom>
            <a:avLst/>
            <a:gdLst>
              <a:gd name="connsiteX0" fmla="*/ 0 w 5715000"/>
              <a:gd name="connsiteY0" fmla="*/ 0 h 9372600"/>
              <a:gd name="connsiteX1" fmla="*/ 5715000 w 5715000"/>
              <a:gd name="connsiteY1" fmla="*/ 0 h 9372600"/>
              <a:gd name="connsiteX2" fmla="*/ 5715000 w 5715000"/>
              <a:gd name="connsiteY2" fmla="*/ 9372600 h 9372600"/>
              <a:gd name="connsiteX3" fmla="*/ 0 w 5715000"/>
              <a:gd name="connsiteY3" fmla="*/ 9372600 h 937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9372600">
                <a:moveTo>
                  <a:pt x="0" y="0"/>
                </a:moveTo>
                <a:lnTo>
                  <a:pt x="5715000" y="0"/>
                </a:lnTo>
                <a:lnTo>
                  <a:pt x="5715000" y="9372600"/>
                </a:lnTo>
                <a:lnTo>
                  <a:pt x="0" y="93726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25147438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326AAAF-A7EF-4D6B-9324-4CEB418410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4383400" y="7814067"/>
            <a:ext cx="8675833" cy="4444609"/>
          </a:xfrm>
          <a:custGeom>
            <a:avLst/>
            <a:gdLst>
              <a:gd name="connsiteX0" fmla="*/ 0 w 8675833"/>
              <a:gd name="connsiteY0" fmla="*/ 0 h 4444609"/>
              <a:gd name="connsiteX1" fmla="*/ 8675833 w 8675833"/>
              <a:gd name="connsiteY1" fmla="*/ 0 h 4444609"/>
              <a:gd name="connsiteX2" fmla="*/ 8675833 w 8675833"/>
              <a:gd name="connsiteY2" fmla="*/ 4444609 h 4444609"/>
              <a:gd name="connsiteX3" fmla="*/ 0 w 8675833"/>
              <a:gd name="connsiteY3" fmla="*/ 4444609 h 4444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75833" h="4444609">
                <a:moveTo>
                  <a:pt x="0" y="0"/>
                </a:moveTo>
                <a:lnTo>
                  <a:pt x="8675833" y="0"/>
                </a:lnTo>
                <a:lnTo>
                  <a:pt x="8675833" y="4444609"/>
                </a:lnTo>
                <a:lnTo>
                  <a:pt x="0" y="444460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934100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623362-431C-4910-B092-15E9FB09620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3148420" y="1814052"/>
            <a:ext cx="10087897" cy="10087896"/>
          </a:xfrm>
          <a:custGeom>
            <a:avLst/>
            <a:gdLst>
              <a:gd name="connsiteX0" fmla="*/ 5043949 w 10087897"/>
              <a:gd name="connsiteY0" fmla="*/ 0 h 10087896"/>
              <a:gd name="connsiteX1" fmla="*/ 10087897 w 10087897"/>
              <a:gd name="connsiteY1" fmla="*/ 5043948 h 10087896"/>
              <a:gd name="connsiteX2" fmla="*/ 5043949 w 10087897"/>
              <a:gd name="connsiteY2" fmla="*/ 10087896 h 10087896"/>
              <a:gd name="connsiteX3" fmla="*/ 0 w 10087897"/>
              <a:gd name="connsiteY3" fmla="*/ 5043948 h 10087896"/>
              <a:gd name="connsiteX4" fmla="*/ 5043949 w 10087897"/>
              <a:gd name="connsiteY4" fmla="*/ 0 h 10087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7897" h="10087896">
                <a:moveTo>
                  <a:pt x="5043949" y="0"/>
                </a:moveTo>
                <a:cubicBezTo>
                  <a:pt x="7829645" y="0"/>
                  <a:pt x="10087897" y="2258252"/>
                  <a:pt x="10087897" y="5043948"/>
                </a:cubicBezTo>
                <a:cubicBezTo>
                  <a:pt x="10087897" y="7829644"/>
                  <a:pt x="7829645" y="10087896"/>
                  <a:pt x="5043949" y="10087896"/>
                </a:cubicBezTo>
                <a:cubicBezTo>
                  <a:pt x="2258252" y="10087896"/>
                  <a:pt x="0" y="7829644"/>
                  <a:pt x="0" y="5043948"/>
                </a:cubicBezTo>
                <a:cubicBezTo>
                  <a:pt x="0" y="2258252"/>
                  <a:pt x="2258252" y="0"/>
                  <a:pt x="5043949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45C943-7C7E-49B1-B8F0-D583A3BBF58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001386" y="2165794"/>
            <a:ext cx="5332264" cy="3754745"/>
          </a:xfrm>
          <a:custGeom>
            <a:avLst/>
            <a:gdLst>
              <a:gd name="connsiteX0" fmla="*/ 0 w 5332264"/>
              <a:gd name="connsiteY0" fmla="*/ 0 h 3754745"/>
              <a:gd name="connsiteX1" fmla="*/ 5332264 w 5332264"/>
              <a:gd name="connsiteY1" fmla="*/ 0 h 3754745"/>
              <a:gd name="connsiteX2" fmla="*/ 5332264 w 5332264"/>
              <a:gd name="connsiteY2" fmla="*/ 3754745 h 3754745"/>
              <a:gd name="connsiteX3" fmla="*/ 0 w 5332264"/>
              <a:gd name="connsiteY3" fmla="*/ 3754745 h 3754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2264" h="3754745">
                <a:moveTo>
                  <a:pt x="0" y="0"/>
                </a:moveTo>
                <a:lnTo>
                  <a:pt x="5332264" y="0"/>
                </a:lnTo>
                <a:lnTo>
                  <a:pt x="5332264" y="3754745"/>
                </a:lnTo>
                <a:lnTo>
                  <a:pt x="0" y="3754745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24224652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EA18B66-ED0D-45E4-89AB-6E1859C746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85683" y="1814052"/>
            <a:ext cx="10087896" cy="10087896"/>
          </a:xfrm>
          <a:custGeom>
            <a:avLst/>
            <a:gdLst>
              <a:gd name="connsiteX0" fmla="*/ 5043948 w 10087896"/>
              <a:gd name="connsiteY0" fmla="*/ 0 h 10087896"/>
              <a:gd name="connsiteX1" fmla="*/ 10087896 w 10087896"/>
              <a:gd name="connsiteY1" fmla="*/ 5043948 h 10087896"/>
              <a:gd name="connsiteX2" fmla="*/ 5043948 w 10087896"/>
              <a:gd name="connsiteY2" fmla="*/ 10087896 h 10087896"/>
              <a:gd name="connsiteX3" fmla="*/ 0 w 10087896"/>
              <a:gd name="connsiteY3" fmla="*/ 5043948 h 10087896"/>
              <a:gd name="connsiteX4" fmla="*/ 5043948 w 10087896"/>
              <a:gd name="connsiteY4" fmla="*/ 0 h 10087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7896" h="10087896">
                <a:moveTo>
                  <a:pt x="5043948" y="0"/>
                </a:moveTo>
                <a:cubicBezTo>
                  <a:pt x="7829644" y="0"/>
                  <a:pt x="10087896" y="2258252"/>
                  <a:pt x="10087896" y="5043948"/>
                </a:cubicBezTo>
                <a:cubicBezTo>
                  <a:pt x="10087896" y="7829644"/>
                  <a:pt x="7829644" y="10087896"/>
                  <a:pt x="5043948" y="10087896"/>
                </a:cubicBezTo>
                <a:cubicBezTo>
                  <a:pt x="2258252" y="10087896"/>
                  <a:pt x="0" y="7829644"/>
                  <a:pt x="0" y="5043948"/>
                </a:cubicBezTo>
                <a:cubicBezTo>
                  <a:pt x="0" y="2258252"/>
                  <a:pt x="2258252" y="0"/>
                  <a:pt x="5043948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65D4681-8CB2-4A47-A580-DB286B59C4E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488347" y="1814053"/>
            <a:ext cx="5217314" cy="3595851"/>
          </a:xfrm>
          <a:custGeom>
            <a:avLst/>
            <a:gdLst>
              <a:gd name="connsiteX0" fmla="*/ 0 w 5217314"/>
              <a:gd name="connsiteY0" fmla="*/ 0 h 3595851"/>
              <a:gd name="connsiteX1" fmla="*/ 5217314 w 5217314"/>
              <a:gd name="connsiteY1" fmla="*/ 0 h 3595851"/>
              <a:gd name="connsiteX2" fmla="*/ 5217314 w 5217314"/>
              <a:gd name="connsiteY2" fmla="*/ 3595851 h 3595851"/>
              <a:gd name="connsiteX3" fmla="*/ 0 w 5217314"/>
              <a:gd name="connsiteY3" fmla="*/ 3595851 h 359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7314" h="3595851">
                <a:moveTo>
                  <a:pt x="0" y="0"/>
                </a:moveTo>
                <a:lnTo>
                  <a:pt x="5217314" y="0"/>
                </a:lnTo>
                <a:lnTo>
                  <a:pt x="5217314" y="3595851"/>
                </a:lnTo>
                <a:lnTo>
                  <a:pt x="0" y="359585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716925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BA8498B-E2F8-4CAC-897F-B01FB1C1A2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1680724" cy="13716000"/>
          </a:xfrm>
          <a:custGeom>
            <a:avLst/>
            <a:gdLst>
              <a:gd name="connsiteX0" fmla="*/ 0 w 24379238"/>
              <a:gd name="connsiteY0" fmla="*/ 0 h 7374194"/>
              <a:gd name="connsiteX1" fmla="*/ 24379238 w 24379238"/>
              <a:gd name="connsiteY1" fmla="*/ 0 h 7374194"/>
              <a:gd name="connsiteX2" fmla="*/ 24379238 w 24379238"/>
              <a:gd name="connsiteY2" fmla="*/ 7374194 h 7374194"/>
              <a:gd name="connsiteX3" fmla="*/ 0 w 24379238"/>
              <a:gd name="connsiteY3" fmla="*/ 7374194 h 7374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9238" h="7374194">
                <a:moveTo>
                  <a:pt x="0" y="0"/>
                </a:moveTo>
                <a:lnTo>
                  <a:pt x="24379238" y="0"/>
                </a:lnTo>
                <a:lnTo>
                  <a:pt x="24379238" y="7374194"/>
                </a:lnTo>
                <a:lnTo>
                  <a:pt x="0" y="7374194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22718613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DCB8690-CABF-4C54-B03E-FFE8A31A6AA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919252" y="1"/>
            <a:ext cx="14414745" cy="13504112"/>
          </a:xfrm>
          <a:custGeom>
            <a:avLst/>
            <a:gdLst>
              <a:gd name="connsiteX0" fmla="*/ 9357159 w 9755195"/>
              <a:gd name="connsiteY0" fmla="*/ 8995258 h 9138923"/>
              <a:gd name="connsiteX1" fmla="*/ 9217567 w 9755195"/>
              <a:gd name="connsiteY1" fmla="*/ 9016766 h 9138923"/>
              <a:gd name="connsiteX2" fmla="*/ 9077689 w 9755195"/>
              <a:gd name="connsiteY2" fmla="*/ 9035303 h 9138923"/>
              <a:gd name="connsiteX3" fmla="*/ 9081919 w 9755195"/>
              <a:gd name="connsiteY3" fmla="*/ 9033241 h 9138923"/>
              <a:gd name="connsiteX4" fmla="*/ 2627411 w 9755195"/>
              <a:gd name="connsiteY4" fmla="*/ 7292422 h 9138923"/>
              <a:gd name="connsiteX5" fmla="*/ 2642137 w 9755195"/>
              <a:gd name="connsiteY5" fmla="*/ 7304430 h 9138923"/>
              <a:gd name="connsiteX6" fmla="*/ 2655059 w 9755195"/>
              <a:gd name="connsiteY6" fmla="*/ 7317217 h 9138923"/>
              <a:gd name="connsiteX7" fmla="*/ 2514015 w 9755195"/>
              <a:gd name="connsiteY7" fmla="*/ 7190724 h 9138923"/>
              <a:gd name="connsiteX8" fmla="*/ 2627411 w 9755195"/>
              <a:gd name="connsiteY8" fmla="*/ 7292422 h 9138923"/>
              <a:gd name="connsiteX9" fmla="*/ 2605591 w 9755195"/>
              <a:gd name="connsiteY9" fmla="*/ 7274630 h 9138923"/>
              <a:gd name="connsiteX10" fmla="*/ 2560923 w 9755195"/>
              <a:gd name="connsiteY10" fmla="*/ 7235716 h 9138923"/>
              <a:gd name="connsiteX11" fmla="*/ 2516437 w 9755195"/>
              <a:gd name="connsiteY11" fmla="*/ 7193336 h 9138923"/>
              <a:gd name="connsiteX12" fmla="*/ 5564311 w 9755195"/>
              <a:gd name="connsiteY12" fmla="*/ 6653892 h 9138923"/>
              <a:gd name="connsiteX13" fmla="*/ 5576583 w 9755195"/>
              <a:gd name="connsiteY13" fmla="*/ 6658617 h 9138923"/>
              <a:gd name="connsiteX14" fmla="*/ 5586575 w 9755195"/>
              <a:gd name="connsiteY14" fmla="*/ 6662471 h 9138923"/>
              <a:gd name="connsiteX15" fmla="*/ 5557843 w 9755195"/>
              <a:gd name="connsiteY15" fmla="*/ 6651401 h 9138923"/>
              <a:gd name="connsiteX16" fmla="*/ 5557857 w 9755195"/>
              <a:gd name="connsiteY16" fmla="*/ 6651405 h 9138923"/>
              <a:gd name="connsiteX17" fmla="*/ 5559091 w 9755195"/>
              <a:gd name="connsiteY17" fmla="*/ 6651881 h 9138923"/>
              <a:gd name="connsiteX18" fmla="*/ 5564311 w 9755195"/>
              <a:gd name="connsiteY18" fmla="*/ 6653892 h 9138923"/>
              <a:gd name="connsiteX19" fmla="*/ 6171887 w 9755195"/>
              <a:gd name="connsiteY19" fmla="*/ 5138808 h 9138923"/>
              <a:gd name="connsiteX20" fmla="*/ 6175075 w 9755195"/>
              <a:gd name="connsiteY20" fmla="*/ 5139398 h 9138923"/>
              <a:gd name="connsiteX21" fmla="*/ 6334717 w 9755195"/>
              <a:gd name="connsiteY21" fmla="*/ 5234771 h 9138923"/>
              <a:gd name="connsiteX22" fmla="*/ 6252637 w 9755195"/>
              <a:gd name="connsiteY22" fmla="*/ 5187732 h 9138923"/>
              <a:gd name="connsiteX23" fmla="*/ 6171887 w 9755195"/>
              <a:gd name="connsiteY23" fmla="*/ 5138808 h 9138923"/>
              <a:gd name="connsiteX24" fmla="*/ 5557933 w 9755195"/>
              <a:gd name="connsiteY24" fmla="*/ 2221318 h 9138923"/>
              <a:gd name="connsiteX25" fmla="*/ 5561863 w 9755195"/>
              <a:gd name="connsiteY25" fmla="*/ 2229378 h 9138923"/>
              <a:gd name="connsiteX26" fmla="*/ 5565059 w 9755195"/>
              <a:gd name="connsiteY26" fmla="*/ 2235943 h 9138923"/>
              <a:gd name="connsiteX27" fmla="*/ 3738625 w 9755195"/>
              <a:gd name="connsiteY27" fmla="*/ 1341978 h 9138923"/>
              <a:gd name="connsiteX28" fmla="*/ 3740193 w 9755195"/>
              <a:gd name="connsiteY28" fmla="*/ 1355407 h 9138923"/>
              <a:gd name="connsiteX29" fmla="*/ 3740451 w 9755195"/>
              <a:gd name="connsiteY29" fmla="*/ 1368526 h 9138923"/>
              <a:gd name="connsiteX30" fmla="*/ 6980815 w 9755195"/>
              <a:gd name="connsiteY30" fmla="*/ 1296020 h 9138923"/>
              <a:gd name="connsiteX31" fmla="*/ 6981923 w 9755195"/>
              <a:gd name="connsiteY31" fmla="*/ 1298175 h 9138923"/>
              <a:gd name="connsiteX32" fmla="*/ 8497667 w 9755195"/>
              <a:gd name="connsiteY32" fmla="*/ 2431842 h 9138923"/>
              <a:gd name="connsiteX33" fmla="*/ 8585055 w 9755195"/>
              <a:gd name="connsiteY33" fmla="*/ 2451591 h 9138923"/>
              <a:gd name="connsiteX34" fmla="*/ 8674921 w 9755195"/>
              <a:gd name="connsiteY34" fmla="*/ 2460212 h 9138923"/>
              <a:gd name="connsiteX35" fmla="*/ 8853291 w 9755195"/>
              <a:gd name="connsiteY35" fmla="*/ 2473482 h 9138923"/>
              <a:gd name="connsiteX36" fmla="*/ 9212077 w 9755195"/>
              <a:gd name="connsiteY36" fmla="*/ 2454479 h 9138923"/>
              <a:gd name="connsiteX37" fmla="*/ 9567219 w 9755195"/>
              <a:gd name="connsiteY37" fmla="*/ 2388629 h 9138923"/>
              <a:gd name="connsiteX38" fmla="*/ 9742147 w 9755195"/>
              <a:gd name="connsiteY38" fmla="*/ 2334652 h 9138923"/>
              <a:gd name="connsiteX39" fmla="*/ 9755193 w 9755195"/>
              <a:gd name="connsiteY39" fmla="*/ 2330368 h 9138923"/>
              <a:gd name="connsiteX40" fmla="*/ 9755195 w 9755195"/>
              <a:gd name="connsiteY40" fmla="*/ 2454135 h 9138923"/>
              <a:gd name="connsiteX41" fmla="*/ 9662231 w 9755195"/>
              <a:gd name="connsiteY41" fmla="*/ 2482405 h 9138923"/>
              <a:gd name="connsiteX42" fmla="*/ 8917353 w 9755195"/>
              <a:gd name="connsiteY42" fmla="*/ 2566854 h 9138923"/>
              <a:gd name="connsiteX43" fmla="*/ 7968593 w 9755195"/>
              <a:gd name="connsiteY43" fmla="*/ 2334927 h 9138923"/>
              <a:gd name="connsiteX44" fmla="*/ 7730883 w 9755195"/>
              <a:gd name="connsiteY44" fmla="*/ 2192820 h 9138923"/>
              <a:gd name="connsiteX45" fmla="*/ 7755941 w 9755195"/>
              <a:gd name="connsiteY45" fmla="*/ 2207249 h 9138923"/>
              <a:gd name="connsiteX46" fmla="*/ 7689855 w 9755195"/>
              <a:gd name="connsiteY46" fmla="*/ 2165287 h 9138923"/>
              <a:gd name="connsiteX47" fmla="*/ 7641975 w 9755195"/>
              <a:gd name="connsiteY47" fmla="*/ 2125977 h 9138923"/>
              <a:gd name="connsiteX48" fmla="*/ 7573763 w 9755195"/>
              <a:gd name="connsiteY48" fmla="*/ 2070382 h 9138923"/>
              <a:gd name="connsiteX49" fmla="*/ 7484795 w 9755195"/>
              <a:gd name="connsiteY49" fmla="*/ 1991836 h 9138923"/>
              <a:gd name="connsiteX50" fmla="*/ 7337593 w 9755195"/>
              <a:gd name="connsiteY50" fmla="*/ 1844612 h 9138923"/>
              <a:gd name="connsiteX51" fmla="*/ 7344551 w 9755195"/>
              <a:gd name="connsiteY51" fmla="*/ 1846184 h 9138923"/>
              <a:gd name="connsiteX52" fmla="*/ 7098329 w 9755195"/>
              <a:gd name="connsiteY52" fmla="*/ 1512949 h 9138923"/>
              <a:gd name="connsiteX53" fmla="*/ 7010363 w 9755195"/>
              <a:gd name="connsiteY53" fmla="*/ 1354277 h 9138923"/>
              <a:gd name="connsiteX54" fmla="*/ 6950393 w 9755195"/>
              <a:gd name="connsiteY54" fmla="*/ 1236653 h 9138923"/>
              <a:gd name="connsiteX55" fmla="*/ 6976257 w 9755195"/>
              <a:gd name="connsiteY55" fmla="*/ 1287031 h 9138923"/>
              <a:gd name="connsiteX56" fmla="*/ 6980815 w 9755195"/>
              <a:gd name="connsiteY56" fmla="*/ 1296020 h 9138923"/>
              <a:gd name="connsiteX57" fmla="*/ 6963157 w 9755195"/>
              <a:gd name="connsiteY57" fmla="*/ 1261672 h 9138923"/>
              <a:gd name="connsiteX58" fmla="*/ 6950393 w 9755195"/>
              <a:gd name="connsiteY58" fmla="*/ 1236653 h 9138923"/>
              <a:gd name="connsiteX59" fmla="*/ 3731149 w 9755195"/>
              <a:gd name="connsiteY59" fmla="*/ 1233083 h 9138923"/>
              <a:gd name="connsiteX60" fmla="*/ 3738625 w 9755195"/>
              <a:gd name="connsiteY60" fmla="*/ 1341978 h 9138923"/>
              <a:gd name="connsiteX61" fmla="*/ 3736305 w 9755195"/>
              <a:gd name="connsiteY61" fmla="*/ 1322077 h 9138923"/>
              <a:gd name="connsiteX62" fmla="*/ 3732787 w 9755195"/>
              <a:gd name="connsiteY62" fmla="*/ 1279862 h 9138923"/>
              <a:gd name="connsiteX63" fmla="*/ 3731091 w 9755195"/>
              <a:gd name="connsiteY63" fmla="*/ 1235669 h 9138923"/>
              <a:gd name="connsiteX64" fmla="*/ 5248611 w 9755195"/>
              <a:gd name="connsiteY64" fmla="*/ 1 h 9138923"/>
              <a:gd name="connsiteX65" fmla="*/ 5840387 w 9755195"/>
              <a:gd name="connsiteY65" fmla="*/ 1 h 9138923"/>
              <a:gd name="connsiteX66" fmla="*/ 5830521 w 9755195"/>
              <a:gd name="connsiteY66" fmla="*/ 89776 h 9138923"/>
              <a:gd name="connsiteX67" fmla="*/ 5816071 w 9755195"/>
              <a:gd name="connsiteY67" fmla="*/ 274258 h 9138923"/>
              <a:gd name="connsiteX68" fmla="*/ 5821223 w 9755195"/>
              <a:gd name="connsiteY68" fmla="*/ 457319 h 9138923"/>
              <a:gd name="connsiteX69" fmla="*/ 5849433 w 9755195"/>
              <a:gd name="connsiteY69" fmla="*/ 815070 h 9138923"/>
              <a:gd name="connsiteX70" fmla="*/ 5859863 w 9755195"/>
              <a:gd name="connsiteY70" fmla="*/ 903631 h 9138923"/>
              <a:gd name="connsiteX71" fmla="*/ 5878895 w 9755195"/>
              <a:gd name="connsiteY71" fmla="*/ 989014 h 9138923"/>
              <a:gd name="connsiteX72" fmla="*/ 5916715 w 9755195"/>
              <a:gd name="connsiteY72" fmla="*/ 1160466 h 9138923"/>
              <a:gd name="connsiteX73" fmla="*/ 5925799 w 9755195"/>
              <a:gd name="connsiteY73" fmla="*/ 1203428 h 9138923"/>
              <a:gd name="connsiteX74" fmla="*/ 5940077 w 9755195"/>
              <a:gd name="connsiteY74" fmla="*/ 1243184 h 9138923"/>
              <a:gd name="connsiteX75" fmla="*/ 5967377 w 9755195"/>
              <a:gd name="connsiteY75" fmla="*/ 1322404 h 9138923"/>
              <a:gd name="connsiteX76" fmla="*/ 6021343 w 9755195"/>
              <a:gd name="connsiteY76" fmla="*/ 1480703 h 9138923"/>
              <a:gd name="connsiteX77" fmla="*/ 6098193 w 9755195"/>
              <a:gd name="connsiteY77" fmla="*/ 1675581 h 9138923"/>
              <a:gd name="connsiteX78" fmla="*/ 6134887 w 9755195"/>
              <a:gd name="connsiteY78" fmla="*/ 1767155 h 9138923"/>
              <a:gd name="connsiteX79" fmla="*/ 6144411 w 9755195"/>
              <a:gd name="connsiteY79" fmla="*/ 1789031 h 9138923"/>
              <a:gd name="connsiteX80" fmla="*/ 6153269 w 9755195"/>
              <a:gd name="connsiteY80" fmla="*/ 1804908 h 9138923"/>
              <a:gd name="connsiteX81" fmla="*/ 6176887 w 9755195"/>
              <a:gd name="connsiteY81" fmla="*/ 1845309 h 9138923"/>
              <a:gd name="connsiteX82" fmla="*/ 6268549 w 9755195"/>
              <a:gd name="connsiteY82" fmla="*/ 2001174 h 9138923"/>
              <a:gd name="connsiteX83" fmla="*/ 6311087 w 9755195"/>
              <a:gd name="connsiteY83" fmla="*/ 2075800 h 9138923"/>
              <a:gd name="connsiteX84" fmla="*/ 6365059 w 9755195"/>
              <a:gd name="connsiteY84" fmla="*/ 2144973 h 9138923"/>
              <a:gd name="connsiteX85" fmla="*/ 6468965 w 9755195"/>
              <a:gd name="connsiteY85" fmla="*/ 2283149 h 9138923"/>
              <a:gd name="connsiteX86" fmla="*/ 6525301 w 9755195"/>
              <a:gd name="connsiteY86" fmla="*/ 2351398 h 9138923"/>
              <a:gd name="connsiteX87" fmla="*/ 6588817 w 9755195"/>
              <a:gd name="connsiteY87" fmla="*/ 2414689 h 9138923"/>
              <a:gd name="connsiteX88" fmla="*/ 6717589 w 9755195"/>
              <a:gd name="connsiteY88" fmla="*/ 2546060 h 9138923"/>
              <a:gd name="connsiteX89" fmla="*/ 6865407 w 9755195"/>
              <a:gd name="connsiteY89" fmla="*/ 2673707 h 9138923"/>
              <a:gd name="connsiteX90" fmla="*/ 8140389 w 9755195"/>
              <a:gd name="connsiteY90" fmla="*/ 3250366 h 9138923"/>
              <a:gd name="connsiteX91" fmla="*/ 9596229 w 9755195"/>
              <a:gd name="connsiteY91" fmla="*/ 3185606 h 9138923"/>
              <a:gd name="connsiteX92" fmla="*/ 9687505 w 9755195"/>
              <a:gd name="connsiteY92" fmla="*/ 3161669 h 9138923"/>
              <a:gd name="connsiteX93" fmla="*/ 9755193 w 9755195"/>
              <a:gd name="connsiteY93" fmla="*/ 3142016 h 9138923"/>
              <a:gd name="connsiteX94" fmla="*/ 9755195 w 9755195"/>
              <a:gd name="connsiteY94" fmla="*/ 4031574 h 9138923"/>
              <a:gd name="connsiteX95" fmla="*/ 9626745 w 9755195"/>
              <a:gd name="connsiteY95" fmla="*/ 4057431 h 9138923"/>
              <a:gd name="connsiteX96" fmla="*/ 9028061 w 9755195"/>
              <a:gd name="connsiteY96" fmla="*/ 4120847 h 9138923"/>
              <a:gd name="connsiteX97" fmla="*/ 7771305 w 9755195"/>
              <a:gd name="connsiteY97" fmla="*/ 4004139 h 9138923"/>
              <a:gd name="connsiteX98" fmla="*/ 6931427 w 9755195"/>
              <a:gd name="connsiteY98" fmla="*/ 3668246 h 9138923"/>
              <a:gd name="connsiteX99" fmla="*/ 6269079 w 9755195"/>
              <a:gd name="connsiteY99" fmla="*/ 3140161 h 9138923"/>
              <a:gd name="connsiteX100" fmla="*/ 5813557 w 9755195"/>
              <a:gd name="connsiteY100" fmla="*/ 2625950 h 9138923"/>
              <a:gd name="connsiteX101" fmla="*/ 5713891 w 9755195"/>
              <a:gd name="connsiteY101" fmla="*/ 2481430 h 9138923"/>
              <a:gd name="connsiteX102" fmla="*/ 5620115 w 9755195"/>
              <a:gd name="connsiteY102" fmla="*/ 2331668 h 9138923"/>
              <a:gd name="connsiteX103" fmla="*/ 5578049 w 9755195"/>
              <a:gd name="connsiteY103" fmla="*/ 2255685 h 9138923"/>
              <a:gd name="connsiteX104" fmla="*/ 5555863 w 9755195"/>
              <a:gd name="connsiteY104" fmla="*/ 2217071 h 9138923"/>
              <a:gd name="connsiteX105" fmla="*/ 5557933 w 9755195"/>
              <a:gd name="connsiteY105" fmla="*/ 2221318 h 9138923"/>
              <a:gd name="connsiteX106" fmla="*/ 5556259 w 9755195"/>
              <a:gd name="connsiteY106" fmla="*/ 2217890 h 9138923"/>
              <a:gd name="connsiteX107" fmla="*/ 5544277 w 9755195"/>
              <a:gd name="connsiteY107" fmla="*/ 2193262 h 9138923"/>
              <a:gd name="connsiteX108" fmla="*/ 5495057 w 9755195"/>
              <a:gd name="connsiteY108" fmla="*/ 2094478 h 9138923"/>
              <a:gd name="connsiteX109" fmla="*/ 5452923 w 9755195"/>
              <a:gd name="connsiteY109" fmla="*/ 2006796 h 9138923"/>
              <a:gd name="connsiteX110" fmla="*/ 5391517 w 9755195"/>
              <a:gd name="connsiteY110" fmla="*/ 1862156 h 9138923"/>
              <a:gd name="connsiteX111" fmla="*/ 5331587 w 9755195"/>
              <a:gd name="connsiteY111" fmla="*/ 1697395 h 9138923"/>
              <a:gd name="connsiteX112" fmla="*/ 5280967 w 9755195"/>
              <a:gd name="connsiteY112" fmla="*/ 1527437 h 9138923"/>
              <a:gd name="connsiteX113" fmla="*/ 5240371 w 9755195"/>
              <a:gd name="connsiteY113" fmla="*/ 1356085 h 9138923"/>
              <a:gd name="connsiteX114" fmla="*/ 5175347 w 9755195"/>
              <a:gd name="connsiteY114" fmla="*/ 657629 h 9138923"/>
              <a:gd name="connsiteX115" fmla="*/ 5193283 w 9755195"/>
              <a:gd name="connsiteY115" fmla="*/ 655109 h 9138923"/>
              <a:gd name="connsiteX116" fmla="*/ 5196471 w 9755195"/>
              <a:gd name="connsiteY116" fmla="*/ 750800 h 9138923"/>
              <a:gd name="connsiteX117" fmla="*/ 5212517 w 9755195"/>
              <a:gd name="connsiteY117" fmla="*/ 959699 h 9138923"/>
              <a:gd name="connsiteX118" fmla="*/ 5240159 w 9755195"/>
              <a:gd name="connsiteY118" fmla="*/ 1164647 h 9138923"/>
              <a:gd name="connsiteX119" fmla="*/ 5257719 w 9755195"/>
              <a:gd name="connsiteY119" fmla="*/ 1256275 h 9138923"/>
              <a:gd name="connsiteX120" fmla="*/ 5245589 w 9755195"/>
              <a:gd name="connsiteY120" fmla="*/ 18105 h 9138923"/>
              <a:gd name="connsiteX121" fmla="*/ 5172819 w 9755195"/>
              <a:gd name="connsiteY121" fmla="*/ 0 h 9138923"/>
              <a:gd name="connsiteX122" fmla="*/ 5170803 w 9755195"/>
              <a:gd name="connsiteY122" fmla="*/ 17406 h 9138923"/>
              <a:gd name="connsiteX123" fmla="*/ 5137323 w 9755195"/>
              <a:gd name="connsiteY123" fmla="*/ 328346 h 9138923"/>
              <a:gd name="connsiteX124" fmla="*/ 5132919 w 9755195"/>
              <a:gd name="connsiteY124" fmla="*/ 634167 h 9138923"/>
              <a:gd name="connsiteX125" fmla="*/ 5142351 w 9755195"/>
              <a:gd name="connsiteY125" fmla="*/ 878094 h 9138923"/>
              <a:gd name="connsiteX126" fmla="*/ 5162677 w 9755195"/>
              <a:gd name="connsiteY126" fmla="*/ 1120110 h 9138923"/>
              <a:gd name="connsiteX127" fmla="*/ 5204007 w 9755195"/>
              <a:gd name="connsiteY127" fmla="*/ 1356634 h 9138923"/>
              <a:gd name="connsiteX128" fmla="*/ 5225417 w 9755195"/>
              <a:gd name="connsiteY128" fmla="*/ 1474704 h 9138923"/>
              <a:gd name="connsiteX129" fmla="*/ 5260407 w 9755195"/>
              <a:gd name="connsiteY129" fmla="*/ 1587076 h 9138923"/>
              <a:gd name="connsiteX130" fmla="*/ 5333795 w 9755195"/>
              <a:gd name="connsiteY130" fmla="*/ 1831581 h 9138923"/>
              <a:gd name="connsiteX131" fmla="*/ 5343047 w 9755195"/>
              <a:gd name="connsiteY131" fmla="*/ 1862163 h 9138923"/>
              <a:gd name="connsiteX132" fmla="*/ 5352341 w 9755195"/>
              <a:gd name="connsiteY132" fmla="*/ 1884718 h 9138923"/>
              <a:gd name="connsiteX133" fmla="*/ 5371323 w 9755195"/>
              <a:gd name="connsiteY133" fmla="*/ 1930645 h 9138923"/>
              <a:gd name="connsiteX134" fmla="*/ 5408021 w 9755195"/>
              <a:gd name="connsiteY134" fmla="*/ 2022212 h 9138923"/>
              <a:gd name="connsiteX135" fmla="*/ 5444945 w 9755195"/>
              <a:gd name="connsiteY135" fmla="*/ 2113110 h 9138923"/>
              <a:gd name="connsiteX136" fmla="*/ 5463289 w 9755195"/>
              <a:gd name="connsiteY136" fmla="*/ 2158894 h 9138923"/>
              <a:gd name="connsiteX137" fmla="*/ 5477769 w 9755195"/>
              <a:gd name="connsiteY137" fmla="*/ 2192115 h 9138923"/>
              <a:gd name="connsiteX138" fmla="*/ 5481207 w 9755195"/>
              <a:gd name="connsiteY138" fmla="*/ 2198007 h 9138923"/>
              <a:gd name="connsiteX139" fmla="*/ 5488469 w 9755195"/>
              <a:gd name="connsiteY139" fmla="*/ 2210608 h 9138923"/>
              <a:gd name="connsiteX140" fmla="*/ 5501725 w 9755195"/>
              <a:gd name="connsiteY140" fmla="*/ 2235516 h 9138923"/>
              <a:gd name="connsiteX141" fmla="*/ 5611973 w 9755195"/>
              <a:gd name="connsiteY141" fmla="*/ 2436480 h 9138923"/>
              <a:gd name="connsiteX142" fmla="*/ 5667763 w 9755195"/>
              <a:gd name="connsiteY142" fmla="*/ 2536020 h 9138923"/>
              <a:gd name="connsiteX143" fmla="*/ 5731591 w 9755195"/>
              <a:gd name="connsiteY143" fmla="*/ 2630068 h 9138923"/>
              <a:gd name="connsiteX144" fmla="*/ 5863579 w 9755195"/>
              <a:gd name="connsiteY144" fmla="*/ 2815501 h 9138923"/>
              <a:gd name="connsiteX145" fmla="*/ 6008237 w 9755195"/>
              <a:gd name="connsiteY145" fmla="*/ 2989906 h 9138923"/>
              <a:gd name="connsiteX146" fmla="*/ 6160537 w 9755195"/>
              <a:gd name="connsiteY146" fmla="*/ 3158007 h 9138923"/>
              <a:gd name="connsiteX147" fmla="*/ 6328869 w 9755195"/>
              <a:gd name="connsiteY147" fmla="*/ 3309277 h 9138923"/>
              <a:gd name="connsiteX148" fmla="*/ 6414341 w 9755195"/>
              <a:gd name="connsiteY148" fmla="*/ 3384110 h 9138923"/>
              <a:gd name="connsiteX149" fmla="*/ 6503349 w 9755195"/>
              <a:gd name="connsiteY149" fmla="*/ 3454628 h 9138923"/>
              <a:gd name="connsiteX150" fmla="*/ 6689361 w 9755195"/>
              <a:gd name="connsiteY150" fmla="*/ 3584322 h 9138923"/>
              <a:gd name="connsiteX151" fmla="*/ 6783237 w 9755195"/>
              <a:gd name="connsiteY151" fmla="*/ 3648640 h 9138923"/>
              <a:gd name="connsiteX152" fmla="*/ 6883777 w 9755195"/>
              <a:gd name="connsiteY152" fmla="*/ 3703502 h 9138923"/>
              <a:gd name="connsiteX153" fmla="*/ 8672695 w 9755195"/>
              <a:gd name="connsiteY153" fmla="*/ 4173492 h 9138923"/>
              <a:gd name="connsiteX154" fmla="*/ 8915707 w 9755195"/>
              <a:gd name="connsiteY154" fmla="*/ 4165586 h 9138923"/>
              <a:gd name="connsiteX155" fmla="*/ 9037447 w 9755195"/>
              <a:gd name="connsiteY155" fmla="*/ 4160954 h 9138923"/>
              <a:gd name="connsiteX156" fmla="*/ 9159925 w 9755195"/>
              <a:gd name="connsiteY156" fmla="*/ 4146256 h 9138923"/>
              <a:gd name="connsiteX157" fmla="*/ 9405175 w 9755195"/>
              <a:gd name="connsiteY157" fmla="*/ 4114015 h 9138923"/>
              <a:gd name="connsiteX158" fmla="*/ 9527291 w 9755195"/>
              <a:gd name="connsiteY158" fmla="*/ 4090477 h 9138923"/>
              <a:gd name="connsiteX159" fmla="*/ 9649543 w 9755195"/>
              <a:gd name="connsiteY159" fmla="*/ 4062584 h 9138923"/>
              <a:gd name="connsiteX160" fmla="*/ 9755193 w 9755195"/>
              <a:gd name="connsiteY160" fmla="*/ 4037994 h 9138923"/>
              <a:gd name="connsiteX161" fmla="*/ 9755195 w 9755195"/>
              <a:gd name="connsiteY161" fmla="*/ 4128746 h 9138923"/>
              <a:gd name="connsiteX162" fmla="*/ 9748821 w 9755195"/>
              <a:gd name="connsiteY162" fmla="*/ 4131035 h 9138923"/>
              <a:gd name="connsiteX163" fmla="*/ 9755195 w 9755195"/>
              <a:gd name="connsiteY163" fmla="*/ 4130140 h 9138923"/>
              <a:gd name="connsiteX164" fmla="*/ 9755195 w 9755195"/>
              <a:gd name="connsiteY164" fmla="*/ 4806111 h 9138923"/>
              <a:gd name="connsiteX165" fmla="*/ 9730883 w 9755195"/>
              <a:gd name="connsiteY165" fmla="*/ 4810745 h 9138923"/>
              <a:gd name="connsiteX166" fmla="*/ 9729425 w 9755195"/>
              <a:gd name="connsiteY166" fmla="*/ 4789231 h 9138923"/>
              <a:gd name="connsiteX167" fmla="*/ 9579401 w 9755195"/>
              <a:gd name="connsiteY167" fmla="*/ 4828381 h 9138923"/>
              <a:gd name="connsiteX168" fmla="*/ 9429381 w 9755195"/>
              <a:gd name="connsiteY168" fmla="*/ 4867533 h 9138923"/>
              <a:gd name="connsiteX169" fmla="*/ 9190697 w 9755195"/>
              <a:gd name="connsiteY169" fmla="*/ 4886647 h 9138923"/>
              <a:gd name="connsiteX170" fmla="*/ 8941977 w 9755195"/>
              <a:gd name="connsiteY170" fmla="*/ 4907147 h 9138923"/>
              <a:gd name="connsiteX171" fmla="*/ 8836673 w 9755195"/>
              <a:gd name="connsiteY171" fmla="*/ 4971012 h 9138923"/>
              <a:gd name="connsiteX172" fmla="*/ 8604541 w 9755195"/>
              <a:gd name="connsiteY172" fmla="*/ 4971154 h 9138923"/>
              <a:gd name="connsiteX173" fmla="*/ 8344307 w 9755195"/>
              <a:gd name="connsiteY173" fmla="*/ 4951799 h 9138923"/>
              <a:gd name="connsiteX174" fmla="*/ 8140355 w 9755195"/>
              <a:gd name="connsiteY174" fmla="*/ 4975111 h 9138923"/>
              <a:gd name="connsiteX175" fmla="*/ 8737653 w 9755195"/>
              <a:gd name="connsiteY175" fmla="*/ 5024609 h 9138923"/>
              <a:gd name="connsiteX176" fmla="*/ 9012461 w 9755195"/>
              <a:gd name="connsiteY176" fmla="*/ 5019500 h 9138923"/>
              <a:gd name="connsiteX177" fmla="*/ 9203589 w 9755195"/>
              <a:gd name="connsiteY177" fmla="*/ 5039315 h 9138923"/>
              <a:gd name="connsiteX178" fmla="*/ 9353613 w 9755195"/>
              <a:gd name="connsiteY178" fmla="*/ 5000164 h 9138923"/>
              <a:gd name="connsiteX179" fmla="*/ 9527093 w 9755195"/>
              <a:gd name="connsiteY179" fmla="*/ 4986041 h 9138923"/>
              <a:gd name="connsiteX180" fmla="*/ 9692471 w 9755195"/>
              <a:gd name="connsiteY180" fmla="*/ 4963237 h 9138923"/>
              <a:gd name="connsiteX181" fmla="*/ 9755195 w 9755195"/>
              <a:gd name="connsiteY181" fmla="*/ 4941451 h 9138923"/>
              <a:gd name="connsiteX182" fmla="*/ 9755195 w 9755195"/>
              <a:gd name="connsiteY182" fmla="*/ 4976449 h 9138923"/>
              <a:gd name="connsiteX183" fmla="*/ 9606459 w 9755195"/>
              <a:gd name="connsiteY183" fmla="*/ 5007687 h 9138923"/>
              <a:gd name="connsiteX184" fmla="*/ 9342659 w 9755195"/>
              <a:gd name="connsiteY184" fmla="*/ 5051751 h 9138923"/>
              <a:gd name="connsiteX185" fmla="*/ 8360951 w 9755195"/>
              <a:gd name="connsiteY185" fmla="*/ 5065870 h 9138923"/>
              <a:gd name="connsiteX186" fmla="*/ 8435729 w 9755195"/>
              <a:gd name="connsiteY186" fmla="*/ 5046966 h 9138923"/>
              <a:gd name="connsiteX187" fmla="*/ 8461663 w 9755195"/>
              <a:gd name="connsiteY187" fmla="*/ 5060863 h 9138923"/>
              <a:gd name="connsiteX188" fmla="*/ 8640107 w 9755195"/>
              <a:gd name="connsiteY188" fmla="*/ 5044211 h 9138923"/>
              <a:gd name="connsiteX189" fmla="*/ 8327843 w 9755195"/>
              <a:gd name="connsiteY189" fmla="*/ 5009442 h 9138923"/>
              <a:gd name="connsiteX190" fmla="*/ 8018367 w 9755195"/>
              <a:gd name="connsiteY190" fmla="*/ 5008171 h 9138923"/>
              <a:gd name="connsiteX191" fmla="*/ 7807943 w 9755195"/>
              <a:gd name="connsiteY191" fmla="*/ 4986922 h 9138923"/>
              <a:gd name="connsiteX192" fmla="*/ 7614191 w 9755195"/>
              <a:gd name="connsiteY192" fmla="*/ 5010346 h 9138923"/>
              <a:gd name="connsiteX193" fmla="*/ 7616995 w 9755195"/>
              <a:gd name="connsiteY193" fmla="*/ 5002213 h 9138923"/>
              <a:gd name="connsiteX194" fmla="*/ 7410915 w 9755195"/>
              <a:gd name="connsiteY194" fmla="*/ 4936655 h 9138923"/>
              <a:gd name="connsiteX195" fmla="*/ 7223387 w 9755195"/>
              <a:gd name="connsiteY195" fmla="*/ 4910345 h 9138923"/>
              <a:gd name="connsiteX196" fmla="*/ 7339531 w 9755195"/>
              <a:gd name="connsiteY196" fmla="*/ 4969470 h 9138923"/>
              <a:gd name="connsiteX197" fmla="*/ 8510323 w 9755195"/>
              <a:gd name="connsiteY197" fmla="*/ 5218692 h 9138923"/>
              <a:gd name="connsiteX198" fmla="*/ 7658073 w 9755195"/>
              <a:gd name="connsiteY198" fmla="*/ 5116691 h 9138923"/>
              <a:gd name="connsiteX199" fmla="*/ 7447245 w 9755195"/>
              <a:gd name="connsiteY199" fmla="*/ 5094619 h 9138923"/>
              <a:gd name="connsiteX200" fmla="*/ 7290077 w 9755195"/>
              <a:gd name="connsiteY200" fmla="*/ 5021844 h 9138923"/>
              <a:gd name="connsiteX201" fmla="*/ 7262909 w 9755195"/>
              <a:gd name="connsiteY201" fmla="*/ 5088758 h 9138923"/>
              <a:gd name="connsiteX202" fmla="*/ 7191883 w 9755195"/>
              <a:gd name="connsiteY202" fmla="*/ 4993810 h 9138923"/>
              <a:gd name="connsiteX203" fmla="*/ 7104673 w 9755195"/>
              <a:gd name="connsiteY203" fmla="*/ 5084413 h 9138923"/>
              <a:gd name="connsiteX204" fmla="*/ 7224323 w 9755195"/>
              <a:gd name="connsiteY204" fmla="*/ 5133372 h 9138923"/>
              <a:gd name="connsiteX205" fmla="*/ 7304505 w 9755195"/>
              <a:gd name="connsiteY205" fmla="*/ 5166100 h 9138923"/>
              <a:gd name="connsiteX206" fmla="*/ 7341265 w 9755195"/>
              <a:gd name="connsiteY206" fmla="*/ 5180252 h 9138923"/>
              <a:gd name="connsiteX207" fmla="*/ 6934411 w 9755195"/>
              <a:gd name="connsiteY207" fmla="*/ 4974352 h 9138923"/>
              <a:gd name="connsiteX208" fmla="*/ 7082863 w 9755195"/>
              <a:gd name="connsiteY208" fmla="*/ 4965525 h 9138923"/>
              <a:gd name="connsiteX209" fmla="*/ 7037343 w 9755195"/>
              <a:gd name="connsiteY209" fmla="*/ 4925289 h 9138923"/>
              <a:gd name="connsiteX210" fmla="*/ 6760371 w 9755195"/>
              <a:gd name="connsiteY210" fmla="*/ 4835674 h 9138923"/>
              <a:gd name="connsiteX211" fmla="*/ 6770951 w 9755195"/>
              <a:gd name="connsiteY211" fmla="*/ 4816873 h 9138923"/>
              <a:gd name="connsiteX212" fmla="*/ 6519283 w 9755195"/>
              <a:gd name="connsiteY212" fmla="*/ 4651889 h 9138923"/>
              <a:gd name="connsiteX213" fmla="*/ 6650369 w 9755195"/>
              <a:gd name="connsiteY213" fmla="*/ 4681510 h 9138923"/>
              <a:gd name="connsiteX214" fmla="*/ 6543797 w 9755195"/>
              <a:gd name="connsiteY214" fmla="*/ 4608488 h 9138923"/>
              <a:gd name="connsiteX215" fmla="*/ 6439759 w 9755195"/>
              <a:gd name="connsiteY215" fmla="*/ 4549913 h 9138923"/>
              <a:gd name="connsiteX216" fmla="*/ 6327375 w 9755195"/>
              <a:gd name="connsiteY216" fmla="*/ 4499676 h 9138923"/>
              <a:gd name="connsiteX217" fmla="*/ 6202297 w 9755195"/>
              <a:gd name="connsiteY217" fmla="*/ 4440734 h 9138923"/>
              <a:gd name="connsiteX218" fmla="*/ 6376951 w 9755195"/>
              <a:gd name="connsiteY218" fmla="*/ 4559826 h 9138923"/>
              <a:gd name="connsiteX219" fmla="*/ 6385931 w 9755195"/>
              <a:gd name="connsiteY219" fmla="*/ 4599113 h 9138923"/>
              <a:gd name="connsiteX220" fmla="*/ 6301977 w 9755195"/>
              <a:gd name="connsiteY220" fmla="*/ 4571375 h 9138923"/>
              <a:gd name="connsiteX221" fmla="*/ 6220053 w 9755195"/>
              <a:gd name="connsiteY221" fmla="*/ 4539710 h 9138923"/>
              <a:gd name="connsiteX222" fmla="*/ 6436689 w 9755195"/>
              <a:gd name="connsiteY222" fmla="*/ 4703352 h 9138923"/>
              <a:gd name="connsiteX223" fmla="*/ 6256555 w 9755195"/>
              <a:gd name="connsiteY223" fmla="*/ 4610049 h 9138923"/>
              <a:gd name="connsiteX224" fmla="*/ 6199369 w 9755195"/>
              <a:gd name="connsiteY224" fmla="*/ 4651188 h 9138923"/>
              <a:gd name="connsiteX225" fmla="*/ 6009381 w 9755195"/>
              <a:gd name="connsiteY225" fmla="*/ 4608257 h 9138923"/>
              <a:gd name="connsiteX226" fmla="*/ 6588993 w 9755195"/>
              <a:gd name="connsiteY226" fmla="*/ 4932820 h 9138923"/>
              <a:gd name="connsiteX227" fmla="*/ 6711929 w 9755195"/>
              <a:gd name="connsiteY227" fmla="*/ 5005894 h 9138923"/>
              <a:gd name="connsiteX228" fmla="*/ 6893739 w 9755195"/>
              <a:gd name="connsiteY228" fmla="*/ 5072543 h 9138923"/>
              <a:gd name="connsiteX229" fmla="*/ 7098779 w 9755195"/>
              <a:gd name="connsiteY229" fmla="*/ 5137144 h 9138923"/>
              <a:gd name="connsiteX230" fmla="*/ 7297153 w 9755195"/>
              <a:gd name="connsiteY230" fmla="*/ 5211191 h 9138923"/>
              <a:gd name="connsiteX231" fmla="*/ 7337117 w 9755195"/>
              <a:gd name="connsiteY231" fmla="*/ 5293275 h 9138923"/>
              <a:gd name="connsiteX232" fmla="*/ 7755785 w 9755195"/>
              <a:gd name="connsiteY232" fmla="*/ 5413444 h 9138923"/>
              <a:gd name="connsiteX233" fmla="*/ 7613289 w 9755195"/>
              <a:gd name="connsiteY233" fmla="*/ 5381243 h 9138923"/>
              <a:gd name="connsiteX234" fmla="*/ 7515135 w 9755195"/>
              <a:gd name="connsiteY234" fmla="*/ 5359064 h 9138923"/>
              <a:gd name="connsiteX235" fmla="*/ 7470169 w 9755195"/>
              <a:gd name="connsiteY235" fmla="*/ 5348904 h 9138923"/>
              <a:gd name="connsiteX236" fmla="*/ 7303623 w 9755195"/>
              <a:gd name="connsiteY236" fmla="*/ 5358758 h 9138923"/>
              <a:gd name="connsiteX237" fmla="*/ 7493829 w 9755195"/>
              <a:gd name="connsiteY237" fmla="*/ 5428765 h 9138923"/>
              <a:gd name="connsiteX238" fmla="*/ 7740815 w 9755195"/>
              <a:gd name="connsiteY238" fmla="*/ 5484577 h 9138923"/>
              <a:gd name="connsiteX239" fmla="*/ 7990073 w 9755195"/>
              <a:gd name="connsiteY239" fmla="*/ 5521906 h 9138923"/>
              <a:gd name="connsiteX240" fmla="*/ 8184497 w 9755195"/>
              <a:gd name="connsiteY240" fmla="*/ 5551967 h 9138923"/>
              <a:gd name="connsiteX241" fmla="*/ 7917633 w 9755195"/>
              <a:gd name="connsiteY241" fmla="*/ 5534029 h 9138923"/>
              <a:gd name="connsiteX242" fmla="*/ 7991159 w 9755195"/>
              <a:gd name="connsiteY242" fmla="*/ 5562331 h 9138923"/>
              <a:gd name="connsiteX243" fmla="*/ 8388411 w 9755195"/>
              <a:gd name="connsiteY243" fmla="*/ 5611920 h 9138923"/>
              <a:gd name="connsiteX244" fmla="*/ 8755811 w 9755195"/>
              <a:gd name="connsiteY244" fmla="*/ 5637238 h 9138923"/>
              <a:gd name="connsiteX245" fmla="*/ 8618175 w 9755195"/>
              <a:gd name="connsiteY245" fmla="*/ 5640464 h 9138923"/>
              <a:gd name="connsiteX246" fmla="*/ 8311129 w 9755195"/>
              <a:gd name="connsiteY246" fmla="*/ 5636102 h 9138923"/>
              <a:gd name="connsiteX247" fmla="*/ 8007397 w 9755195"/>
              <a:gd name="connsiteY247" fmla="*/ 5614219 h 9138923"/>
              <a:gd name="connsiteX248" fmla="*/ 7908499 w 9755195"/>
              <a:gd name="connsiteY248" fmla="*/ 5602094 h 9138923"/>
              <a:gd name="connsiteX249" fmla="*/ 7871237 w 9755195"/>
              <a:gd name="connsiteY249" fmla="*/ 5597324 h 9138923"/>
              <a:gd name="connsiteX250" fmla="*/ 7961457 w 9755195"/>
              <a:gd name="connsiteY250" fmla="*/ 5628672 h 9138923"/>
              <a:gd name="connsiteX251" fmla="*/ 8053081 w 9755195"/>
              <a:gd name="connsiteY251" fmla="*/ 5655949 h 9138923"/>
              <a:gd name="connsiteX252" fmla="*/ 7979683 w 9755195"/>
              <a:gd name="connsiteY252" fmla="*/ 5651051 h 9138923"/>
              <a:gd name="connsiteX253" fmla="*/ 7819951 w 9755195"/>
              <a:gd name="connsiteY253" fmla="*/ 5633224 h 9138923"/>
              <a:gd name="connsiteX254" fmla="*/ 7588659 w 9755195"/>
              <a:gd name="connsiteY254" fmla="*/ 5599219 h 9138923"/>
              <a:gd name="connsiteX255" fmla="*/ 8005323 w 9755195"/>
              <a:gd name="connsiteY255" fmla="*/ 5701412 h 9138923"/>
              <a:gd name="connsiteX256" fmla="*/ 8273355 w 9755195"/>
              <a:gd name="connsiteY256" fmla="*/ 5729837 h 9138923"/>
              <a:gd name="connsiteX257" fmla="*/ 8512051 w 9755195"/>
              <a:gd name="connsiteY257" fmla="*/ 5758207 h 9138923"/>
              <a:gd name="connsiteX258" fmla="*/ 8507847 w 9755195"/>
              <a:gd name="connsiteY258" fmla="*/ 5770402 h 9138923"/>
              <a:gd name="connsiteX259" fmla="*/ 7655883 w 9755195"/>
              <a:gd name="connsiteY259" fmla="*/ 5693305 h 9138923"/>
              <a:gd name="connsiteX260" fmla="*/ 6922103 w 9755195"/>
              <a:gd name="connsiteY260" fmla="*/ 5445674 h 9138923"/>
              <a:gd name="connsiteX261" fmla="*/ 7235841 w 9755195"/>
              <a:gd name="connsiteY261" fmla="*/ 5535560 h 9138923"/>
              <a:gd name="connsiteX262" fmla="*/ 7562595 w 9755195"/>
              <a:gd name="connsiteY262" fmla="*/ 5589680 h 9138923"/>
              <a:gd name="connsiteX263" fmla="*/ 7458131 w 9755195"/>
              <a:gd name="connsiteY263" fmla="*/ 5496672 h 9138923"/>
              <a:gd name="connsiteX264" fmla="*/ 7309999 w 9755195"/>
              <a:gd name="connsiteY264" fmla="*/ 5488769 h 9138923"/>
              <a:gd name="connsiteX265" fmla="*/ 7217351 w 9755195"/>
              <a:gd name="connsiteY265" fmla="*/ 5446642 h 9138923"/>
              <a:gd name="connsiteX266" fmla="*/ 7113299 w 9755195"/>
              <a:gd name="connsiteY266" fmla="*/ 5401945 h 9138923"/>
              <a:gd name="connsiteX267" fmla="*/ 6882827 w 9755195"/>
              <a:gd name="connsiteY267" fmla="*/ 5314072 h 9138923"/>
              <a:gd name="connsiteX268" fmla="*/ 6440521 w 9755195"/>
              <a:gd name="connsiteY268" fmla="*/ 5147645 h 9138923"/>
              <a:gd name="connsiteX269" fmla="*/ 6698637 w 9755195"/>
              <a:gd name="connsiteY269" fmla="*/ 5289982 h 9138923"/>
              <a:gd name="connsiteX270" fmla="*/ 6511219 w 9755195"/>
              <a:gd name="connsiteY270" fmla="*/ 5239593 h 9138923"/>
              <a:gd name="connsiteX271" fmla="*/ 6534037 w 9755195"/>
              <a:gd name="connsiteY271" fmla="*/ 5264475 h 9138923"/>
              <a:gd name="connsiteX272" fmla="*/ 6650261 w 9755195"/>
              <a:gd name="connsiteY272" fmla="*/ 5382779 h 9138923"/>
              <a:gd name="connsiteX273" fmla="*/ 6630641 w 9755195"/>
              <a:gd name="connsiteY273" fmla="*/ 5350591 h 9138923"/>
              <a:gd name="connsiteX274" fmla="*/ 6216213 w 9755195"/>
              <a:gd name="connsiteY274" fmla="*/ 5146998 h 9138923"/>
              <a:gd name="connsiteX275" fmla="*/ 6175075 w 9755195"/>
              <a:gd name="connsiteY275" fmla="*/ 5139398 h 9138923"/>
              <a:gd name="connsiteX276" fmla="*/ 5995773 w 9755195"/>
              <a:gd name="connsiteY276" fmla="*/ 5032278 h 9138923"/>
              <a:gd name="connsiteX277" fmla="*/ 5671315 w 9755195"/>
              <a:gd name="connsiteY277" fmla="*/ 4808730 h 9138923"/>
              <a:gd name="connsiteX278" fmla="*/ 5104345 w 9755195"/>
              <a:gd name="connsiteY278" fmla="*/ 4330691 h 9138923"/>
              <a:gd name="connsiteX279" fmla="*/ 4612411 w 9755195"/>
              <a:gd name="connsiteY279" fmla="*/ 3777566 h 9138923"/>
              <a:gd name="connsiteX280" fmla="*/ 4202123 w 9755195"/>
              <a:gd name="connsiteY280" fmla="*/ 3114314 h 9138923"/>
              <a:gd name="connsiteX281" fmla="*/ 4179335 w 9755195"/>
              <a:gd name="connsiteY281" fmla="*/ 3081410 h 9138923"/>
              <a:gd name="connsiteX282" fmla="*/ 4174073 w 9755195"/>
              <a:gd name="connsiteY282" fmla="*/ 3072911 h 9138923"/>
              <a:gd name="connsiteX283" fmla="*/ 4167279 w 9755195"/>
              <a:gd name="connsiteY283" fmla="*/ 3058960 h 9138923"/>
              <a:gd name="connsiteX284" fmla="*/ 4164649 w 9755195"/>
              <a:gd name="connsiteY284" fmla="*/ 3054715 h 9138923"/>
              <a:gd name="connsiteX285" fmla="*/ 4156021 w 9755195"/>
              <a:gd name="connsiteY285" fmla="*/ 3038154 h 9138923"/>
              <a:gd name="connsiteX286" fmla="*/ 4123883 w 9755195"/>
              <a:gd name="connsiteY286" fmla="*/ 2970986 h 9138923"/>
              <a:gd name="connsiteX287" fmla="*/ 4067285 w 9755195"/>
              <a:gd name="connsiteY287" fmla="*/ 2822324 h 9138923"/>
              <a:gd name="connsiteX288" fmla="*/ 3938951 w 9755195"/>
              <a:gd name="connsiteY288" fmla="*/ 2505497 h 9138923"/>
              <a:gd name="connsiteX289" fmla="*/ 3945579 w 9755195"/>
              <a:gd name="connsiteY289" fmla="*/ 2593200 h 9138923"/>
              <a:gd name="connsiteX290" fmla="*/ 3858887 w 9755195"/>
              <a:gd name="connsiteY290" fmla="*/ 2345689 h 9138923"/>
              <a:gd name="connsiteX291" fmla="*/ 3839035 w 9755195"/>
              <a:gd name="connsiteY291" fmla="*/ 2163687 h 9138923"/>
              <a:gd name="connsiteX292" fmla="*/ 3827947 w 9755195"/>
              <a:gd name="connsiteY292" fmla="*/ 1980012 h 9138923"/>
              <a:gd name="connsiteX293" fmla="*/ 3781661 w 9755195"/>
              <a:gd name="connsiteY293" fmla="*/ 1718255 h 9138923"/>
              <a:gd name="connsiteX294" fmla="*/ 3806429 w 9755195"/>
              <a:gd name="connsiteY294" fmla="*/ 1796903 h 9138923"/>
              <a:gd name="connsiteX295" fmla="*/ 3833733 w 9755195"/>
              <a:gd name="connsiteY295" fmla="*/ 1876125 h 9138923"/>
              <a:gd name="connsiteX296" fmla="*/ 3746245 w 9755195"/>
              <a:gd name="connsiteY296" fmla="*/ 1161632 h 9138923"/>
              <a:gd name="connsiteX297" fmla="*/ 3731979 w 9755195"/>
              <a:gd name="connsiteY297" fmla="*/ 1196583 h 9138923"/>
              <a:gd name="connsiteX298" fmla="*/ 3731149 w 9755195"/>
              <a:gd name="connsiteY298" fmla="*/ 1233083 h 9138923"/>
              <a:gd name="connsiteX299" fmla="*/ 3718695 w 9755195"/>
              <a:gd name="connsiteY299" fmla="*/ 1051723 h 9138923"/>
              <a:gd name="connsiteX300" fmla="*/ 3764391 w 9755195"/>
              <a:gd name="connsiteY300" fmla="*/ 85306 h 9138923"/>
              <a:gd name="connsiteX301" fmla="*/ 3778199 w 9755195"/>
              <a:gd name="connsiteY301" fmla="*/ 1 h 9138923"/>
              <a:gd name="connsiteX302" fmla="*/ 3051797 w 9755195"/>
              <a:gd name="connsiteY302" fmla="*/ 0 h 9138923"/>
              <a:gd name="connsiteX303" fmla="*/ 2985571 w 9755195"/>
              <a:gd name="connsiteY303" fmla="*/ 215348 h 9138923"/>
              <a:gd name="connsiteX304" fmla="*/ 2946925 w 9755195"/>
              <a:gd name="connsiteY304" fmla="*/ 336049 h 9138923"/>
              <a:gd name="connsiteX305" fmla="*/ 2921147 w 9755195"/>
              <a:gd name="connsiteY305" fmla="*/ 462425 h 9138923"/>
              <a:gd name="connsiteX306" fmla="*/ 2933851 w 9755195"/>
              <a:gd name="connsiteY306" fmla="*/ 2504246 h 9138923"/>
              <a:gd name="connsiteX307" fmla="*/ 3826093 w 9755195"/>
              <a:gd name="connsiteY307" fmla="*/ 4315520 h 9138923"/>
              <a:gd name="connsiteX308" fmla="*/ 3987035 w 9755195"/>
              <a:gd name="connsiteY308" fmla="*/ 4510317 h 9138923"/>
              <a:gd name="connsiteX309" fmla="*/ 4169139 w 9755195"/>
              <a:gd name="connsiteY309" fmla="*/ 4687437 h 9138923"/>
              <a:gd name="connsiteX310" fmla="*/ 4545867 w 9755195"/>
              <a:gd name="connsiteY310" fmla="*/ 5018519 h 9138923"/>
              <a:gd name="connsiteX311" fmla="*/ 4643081 w 9755195"/>
              <a:gd name="connsiteY311" fmla="*/ 5097620 h 9138923"/>
              <a:gd name="connsiteX312" fmla="*/ 4747129 w 9755195"/>
              <a:gd name="connsiteY312" fmla="*/ 5166431 h 9138923"/>
              <a:gd name="connsiteX313" fmla="*/ 4955599 w 9755195"/>
              <a:gd name="connsiteY313" fmla="*/ 5304935 h 9138923"/>
              <a:gd name="connsiteX314" fmla="*/ 5007387 w 9755195"/>
              <a:gd name="connsiteY314" fmla="*/ 5339968 h 9138923"/>
              <a:gd name="connsiteX315" fmla="*/ 5062057 w 9755195"/>
              <a:gd name="connsiteY315" fmla="*/ 5367513 h 9138923"/>
              <a:gd name="connsiteX316" fmla="*/ 5169669 w 9755195"/>
              <a:gd name="connsiteY316" fmla="*/ 5423355 h 9138923"/>
              <a:gd name="connsiteX317" fmla="*/ 5384033 w 9755195"/>
              <a:gd name="connsiteY317" fmla="*/ 5535425 h 9138923"/>
              <a:gd name="connsiteX318" fmla="*/ 5659903 w 9755195"/>
              <a:gd name="connsiteY318" fmla="*/ 5664747 h 9138923"/>
              <a:gd name="connsiteX319" fmla="*/ 5790199 w 9755195"/>
              <a:gd name="connsiteY319" fmla="*/ 5725036 h 9138923"/>
              <a:gd name="connsiteX320" fmla="*/ 5822197 w 9755195"/>
              <a:gd name="connsiteY320" fmla="*/ 5738812 h 9138923"/>
              <a:gd name="connsiteX321" fmla="*/ 5847659 w 9755195"/>
              <a:gd name="connsiteY321" fmla="*/ 5747191 h 9138923"/>
              <a:gd name="connsiteX322" fmla="*/ 5913679 w 9755195"/>
              <a:gd name="connsiteY322" fmla="*/ 5767625 h 9138923"/>
              <a:gd name="connsiteX323" fmla="*/ 6169023 w 9755195"/>
              <a:gd name="connsiteY323" fmla="*/ 5845998 h 9138923"/>
              <a:gd name="connsiteX324" fmla="*/ 6289723 w 9755195"/>
              <a:gd name="connsiteY324" fmla="*/ 5884644 h 9138923"/>
              <a:gd name="connsiteX325" fmla="*/ 6418317 w 9755195"/>
              <a:gd name="connsiteY325" fmla="*/ 5908393 h 9138923"/>
              <a:gd name="connsiteX326" fmla="*/ 6670701 w 9755195"/>
              <a:gd name="connsiteY326" fmla="*/ 5959080 h 9138923"/>
              <a:gd name="connsiteX327" fmla="*/ 6801121 w 9755195"/>
              <a:gd name="connsiteY327" fmla="*/ 5979954 h 9138923"/>
              <a:gd name="connsiteX328" fmla="*/ 6935021 w 9755195"/>
              <a:gd name="connsiteY328" fmla="*/ 5989958 h 9138923"/>
              <a:gd name="connsiteX329" fmla="*/ 7209435 w 9755195"/>
              <a:gd name="connsiteY329" fmla="*/ 6013263 h 9138923"/>
              <a:gd name="connsiteX330" fmla="*/ 7502145 w 9755195"/>
              <a:gd name="connsiteY330" fmla="*/ 6017071 h 9138923"/>
              <a:gd name="connsiteX331" fmla="*/ 9522241 w 9755195"/>
              <a:gd name="connsiteY331" fmla="*/ 5530357 h 9138923"/>
              <a:gd name="connsiteX332" fmla="*/ 9751879 w 9755195"/>
              <a:gd name="connsiteY332" fmla="*/ 5410254 h 9138923"/>
              <a:gd name="connsiteX333" fmla="*/ 9755193 w 9755195"/>
              <a:gd name="connsiteY333" fmla="*/ 5408289 h 9138923"/>
              <a:gd name="connsiteX334" fmla="*/ 9755195 w 9755195"/>
              <a:gd name="connsiteY334" fmla="*/ 6606530 h 9138923"/>
              <a:gd name="connsiteX335" fmla="*/ 9506001 w 9755195"/>
              <a:gd name="connsiteY335" fmla="*/ 6690172 h 9138923"/>
              <a:gd name="connsiteX336" fmla="*/ 8535183 w 9755195"/>
              <a:gd name="connsiteY336" fmla="*/ 6947767 h 9138923"/>
              <a:gd name="connsiteX337" fmla="*/ 7265821 w 9755195"/>
              <a:gd name="connsiteY337" fmla="*/ 6974182 h 9138923"/>
              <a:gd name="connsiteX338" fmla="*/ 6247479 w 9755195"/>
              <a:gd name="connsiteY338" fmla="*/ 6842696 h 9138923"/>
              <a:gd name="connsiteX339" fmla="*/ 5993863 w 9755195"/>
              <a:gd name="connsiteY339" fmla="*/ 6782207 h 9138923"/>
              <a:gd name="connsiteX340" fmla="*/ 5741969 w 9755195"/>
              <a:gd name="connsiteY340" fmla="*/ 6711631 h 9138923"/>
              <a:gd name="connsiteX341" fmla="*/ 5620499 w 9755195"/>
              <a:gd name="connsiteY341" fmla="*/ 6671251 h 9138923"/>
              <a:gd name="connsiteX342" fmla="*/ 5557857 w 9755195"/>
              <a:gd name="connsiteY342" fmla="*/ 6651405 h 9138923"/>
              <a:gd name="connsiteX343" fmla="*/ 5521615 w 9755195"/>
              <a:gd name="connsiteY343" fmla="*/ 6637424 h 9138923"/>
              <a:gd name="connsiteX344" fmla="*/ 5369983 w 9755195"/>
              <a:gd name="connsiteY344" fmla="*/ 6580389 h 9138923"/>
              <a:gd name="connsiteX345" fmla="*/ 5237179 w 9755195"/>
              <a:gd name="connsiteY345" fmla="*/ 6528472 h 9138923"/>
              <a:gd name="connsiteX346" fmla="*/ 5027411 w 9755195"/>
              <a:gd name="connsiteY346" fmla="*/ 6436110 h 9138923"/>
              <a:gd name="connsiteX347" fmla="*/ 4799975 w 9755195"/>
              <a:gd name="connsiteY347" fmla="*/ 6322585 h 9138923"/>
              <a:gd name="connsiteX348" fmla="*/ 4578235 w 9755195"/>
              <a:gd name="connsiteY348" fmla="*/ 6196182 h 9138923"/>
              <a:gd name="connsiteX349" fmla="*/ 4366671 w 9755195"/>
              <a:gd name="connsiteY349" fmla="*/ 6060080 h 9138923"/>
              <a:gd name="connsiteX350" fmla="*/ 3619737 w 9755195"/>
              <a:gd name="connsiteY350" fmla="*/ 5421944 h 9138923"/>
              <a:gd name="connsiteX351" fmla="*/ 3637921 w 9755195"/>
              <a:gd name="connsiteY351" fmla="*/ 5404564 h 9138923"/>
              <a:gd name="connsiteX352" fmla="*/ 3733679 w 9755195"/>
              <a:gd name="connsiteY352" fmla="*/ 5496738 h 9138923"/>
              <a:gd name="connsiteX353" fmla="*/ 3953169 w 9755195"/>
              <a:gd name="connsiteY353" fmla="*/ 5690420 h 9138923"/>
              <a:gd name="connsiteX354" fmla="*/ 4182181 w 9755195"/>
              <a:gd name="connsiteY354" fmla="*/ 5870559 h 9138923"/>
              <a:gd name="connsiteX355" fmla="*/ 4290547 w 9755195"/>
              <a:gd name="connsiteY355" fmla="*/ 5946782 h 9138923"/>
              <a:gd name="connsiteX356" fmla="*/ 2946171 w 9755195"/>
              <a:gd name="connsiteY356" fmla="*/ 4526544 h 9138923"/>
              <a:gd name="connsiteX357" fmla="*/ 2125120 w 9755195"/>
              <a:gd name="connsiteY357" fmla="*/ 710815 h 9138923"/>
              <a:gd name="connsiteX358" fmla="*/ 2194334 w 9755195"/>
              <a:gd name="connsiteY358" fmla="*/ 339779 h 9138923"/>
              <a:gd name="connsiteX359" fmla="*/ 2283009 w 9755195"/>
              <a:gd name="connsiteY359" fmla="*/ 1 h 9138923"/>
              <a:gd name="connsiteX360" fmla="*/ 181200 w 9755195"/>
              <a:gd name="connsiteY360" fmla="*/ 0 h 9138923"/>
              <a:gd name="connsiteX361" fmla="*/ 2247745 w 9755195"/>
              <a:gd name="connsiteY361" fmla="*/ 0 h 9138923"/>
              <a:gd name="connsiteX362" fmla="*/ 2240567 w 9755195"/>
              <a:gd name="connsiteY362" fmla="*/ 20639 h 9138923"/>
              <a:gd name="connsiteX363" fmla="*/ 2175699 w 9755195"/>
              <a:gd name="connsiteY363" fmla="*/ 231676 h 9138923"/>
              <a:gd name="connsiteX364" fmla="*/ 2072767 w 9755195"/>
              <a:gd name="connsiteY364" fmla="*/ 660499 h 9138923"/>
              <a:gd name="connsiteX365" fmla="*/ 2037453 w 9755195"/>
              <a:gd name="connsiteY365" fmla="*/ 2411877 h 9138923"/>
              <a:gd name="connsiteX366" fmla="*/ 2113805 w 9755195"/>
              <a:gd name="connsiteY366" fmla="*/ 2840950 h 9138923"/>
              <a:gd name="connsiteX367" fmla="*/ 2227837 w 9755195"/>
              <a:gd name="connsiteY367" fmla="*/ 3261600 h 9138923"/>
              <a:gd name="connsiteX368" fmla="*/ 2555819 w 9755195"/>
              <a:gd name="connsiteY368" fmla="*/ 4059626 h 9138923"/>
              <a:gd name="connsiteX369" fmla="*/ 2651589 w 9755195"/>
              <a:gd name="connsiteY369" fmla="*/ 4252236 h 9138923"/>
              <a:gd name="connsiteX370" fmla="*/ 2763901 w 9755195"/>
              <a:gd name="connsiteY370" fmla="*/ 4435460 h 9138923"/>
              <a:gd name="connsiteX371" fmla="*/ 2877175 w 9755195"/>
              <a:gd name="connsiteY371" fmla="*/ 4616169 h 9138923"/>
              <a:gd name="connsiteX372" fmla="*/ 2934005 w 9755195"/>
              <a:gd name="connsiteY372" fmla="*/ 4706960 h 9138923"/>
              <a:gd name="connsiteX373" fmla="*/ 2998343 w 9755195"/>
              <a:gd name="connsiteY373" fmla="*/ 4791321 h 9138923"/>
              <a:gd name="connsiteX374" fmla="*/ 3259131 w 9755195"/>
              <a:gd name="connsiteY374" fmla="*/ 5127217 h 9138923"/>
              <a:gd name="connsiteX375" fmla="*/ 3548403 w 9755195"/>
              <a:gd name="connsiteY375" fmla="*/ 5433908 h 9138923"/>
              <a:gd name="connsiteX376" fmla="*/ 3794003 w 9755195"/>
              <a:gd name="connsiteY376" fmla="*/ 5667789 h 9138923"/>
              <a:gd name="connsiteX377" fmla="*/ 4050279 w 9755195"/>
              <a:gd name="connsiteY377" fmla="*/ 5890734 h 9138923"/>
              <a:gd name="connsiteX378" fmla="*/ 4325409 w 9755195"/>
              <a:gd name="connsiteY378" fmla="*/ 6090804 h 9138923"/>
              <a:gd name="connsiteX379" fmla="*/ 4463647 w 9755195"/>
              <a:gd name="connsiteY379" fmla="*/ 6190032 h 9138923"/>
              <a:gd name="connsiteX380" fmla="*/ 4612003 w 9755195"/>
              <a:gd name="connsiteY380" fmla="*/ 6272342 h 9138923"/>
              <a:gd name="connsiteX381" fmla="*/ 4931655 w 9755195"/>
              <a:gd name="connsiteY381" fmla="*/ 6453717 h 9138923"/>
              <a:gd name="connsiteX382" fmla="*/ 4971719 w 9755195"/>
              <a:gd name="connsiteY382" fmla="*/ 6476342 h 9138923"/>
              <a:gd name="connsiteX383" fmla="*/ 5004107 w 9755195"/>
              <a:gd name="connsiteY383" fmla="*/ 6490978 h 9138923"/>
              <a:gd name="connsiteX384" fmla="*/ 5070123 w 9755195"/>
              <a:gd name="connsiteY384" fmla="*/ 6520733 h 9138923"/>
              <a:gd name="connsiteX385" fmla="*/ 5200417 w 9755195"/>
              <a:gd name="connsiteY385" fmla="*/ 6581013 h 9138923"/>
              <a:gd name="connsiteX386" fmla="*/ 5330329 w 9755195"/>
              <a:gd name="connsiteY386" fmla="*/ 6640440 h 9138923"/>
              <a:gd name="connsiteX387" fmla="*/ 5395473 w 9755195"/>
              <a:gd name="connsiteY387" fmla="*/ 6670581 h 9138923"/>
              <a:gd name="connsiteX388" fmla="*/ 5444089 w 9755195"/>
              <a:gd name="connsiteY388" fmla="*/ 6691483 h 9138923"/>
              <a:gd name="connsiteX389" fmla="*/ 5453711 w 9755195"/>
              <a:gd name="connsiteY389" fmla="*/ 6694467 h 9138923"/>
              <a:gd name="connsiteX390" fmla="*/ 5474179 w 9755195"/>
              <a:gd name="connsiteY390" fmla="*/ 6700928 h 9138923"/>
              <a:gd name="connsiteX391" fmla="*/ 5513383 w 9755195"/>
              <a:gd name="connsiteY391" fmla="*/ 6714607 h 9138923"/>
              <a:gd name="connsiteX392" fmla="*/ 5833489 w 9755195"/>
              <a:gd name="connsiteY392" fmla="*/ 6822246 h 9138923"/>
              <a:gd name="connsiteX393" fmla="*/ 5993399 w 9755195"/>
              <a:gd name="connsiteY393" fmla="*/ 6874579 h 9138923"/>
              <a:gd name="connsiteX394" fmla="*/ 6157255 w 9755195"/>
              <a:gd name="connsiteY394" fmla="*/ 6914801 h 9138923"/>
              <a:gd name="connsiteX395" fmla="*/ 6487391 w 9755195"/>
              <a:gd name="connsiteY395" fmla="*/ 6989006 h 9138923"/>
              <a:gd name="connsiteX396" fmla="*/ 6821475 w 9755195"/>
              <a:gd name="connsiteY396" fmla="*/ 7041769 h 9138923"/>
              <a:gd name="connsiteX397" fmla="*/ 7158269 w 9755195"/>
              <a:gd name="connsiteY397" fmla="*/ 7081947 h 9138923"/>
              <a:gd name="connsiteX398" fmla="*/ 7497287 w 9755195"/>
              <a:gd name="connsiteY398" fmla="*/ 7092139 h 9138923"/>
              <a:gd name="connsiteX399" fmla="*/ 7667527 w 9755195"/>
              <a:gd name="connsiteY399" fmla="*/ 7095359 h 9138923"/>
              <a:gd name="connsiteX400" fmla="*/ 7837677 w 9755195"/>
              <a:gd name="connsiteY400" fmla="*/ 7091364 h 9138923"/>
              <a:gd name="connsiteX401" fmla="*/ 8176247 w 9755195"/>
              <a:gd name="connsiteY401" fmla="*/ 7065505 h 9138923"/>
              <a:gd name="connsiteX402" fmla="*/ 8346023 w 9755195"/>
              <a:gd name="connsiteY402" fmla="*/ 7051327 h 9138923"/>
              <a:gd name="connsiteX403" fmla="*/ 8514357 w 9755195"/>
              <a:gd name="connsiteY403" fmla="*/ 7022250 h 9138923"/>
              <a:gd name="connsiteX404" fmla="*/ 9507591 w 9755195"/>
              <a:gd name="connsiteY404" fmla="*/ 6775510 h 9138923"/>
              <a:gd name="connsiteX405" fmla="*/ 9755195 w 9755195"/>
              <a:gd name="connsiteY405" fmla="*/ 6683027 h 9138923"/>
              <a:gd name="connsiteX406" fmla="*/ 9755193 w 9755195"/>
              <a:gd name="connsiteY406" fmla="*/ 8141140 h 9138923"/>
              <a:gd name="connsiteX407" fmla="*/ 9662615 w 9755195"/>
              <a:gd name="connsiteY407" fmla="*/ 8170752 h 9138923"/>
              <a:gd name="connsiteX408" fmla="*/ 9462181 w 9755195"/>
              <a:gd name="connsiteY408" fmla="*/ 8246536 h 9138923"/>
              <a:gd name="connsiteX409" fmla="*/ 9456247 w 9755195"/>
              <a:gd name="connsiteY409" fmla="*/ 8219126 h 9138923"/>
              <a:gd name="connsiteX410" fmla="*/ 9008261 w 9755195"/>
              <a:gd name="connsiteY410" fmla="*/ 8264505 h 9138923"/>
              <a:gd name="connsiteX411" fmla="*/ 9187405 w 9755195"/>
              <a:gd name="connsiteY411" fmla="*/ 8185067 h 9138923"/>
              <a:gd name="connsiteX412" fmla="*/ 8994665 w 9755195"/>
              <a:gd name="connsiteY412" fmla="*/ 8201154 h 9138923"/>
              <a:gd name="connsiteX413" fmla="*/ 8818735 w 9755195"/>
              <a:gd name="connsiteY413" fmla="*/ 8229457 h 9138923"/>
              <a:gd name="connsiteX414" fmla="*/ 8641245 w 9755195"/>
              <a:gd name="connsiteY414" fmla="*/ 8272945 h 9138923"/>
              <a:gd name="connsiteX415" fmla="*/ 8440787 w 9755195"/>
              <a:gd name="connsiteY415" fmla="*/ 8318343 h 9138923"/>
              <a:gd name="connsiteX416" fmla="*/ 8756103 w 9755195"/>
              <a:gd name="connsiteY416" fmla="*/ 8291404 h 9138923"/>
              <a:gd name="connsiteX417" fmla="*/ 8804235 w 9755195"/>
              <a:gd name="connsiteY417" fmla="*/ 8322881 h 9138923"/>
              <a:gd name="connsiteX418" fmla="*/ 8681061 w 9755195"/>
              <a:gd name="connsiteY418" fmla="*/ 8365071 h 9138923"/>
              <a:gd name="connsiteX419" fmla="*/ 8556449 w 9755195"/>
              <a:gd name="connsiteY419" fmla="*/ 8401681 h 9138923"/>
              <a:gd name="connsiteX420" fmla="*/ 8962885 w 9755195"/>
              <a:gd name="connsiteY420" fmla="*/ 8384047 h 9138923"/>
              <a:gd name="connsiteX421" fmla="*/ 8666095 w 9755195"/>
              <a:gd name="connsiteY421" fmla="*/ 8441087 h 9138923"/>
              <a:gd name="connsiteX422" fmla="*/ 8639967 w 9755195"/>
              <a:gd name="connsiteY422" fmla="*/ 8529314 h 9138923"/>
              <a:gd name="connsiteX423" fmla="*/ 8380333 w 9755195"/>
              <a:gd name="connsiteY423" fmla="*/ 8644446 h 9138923"/>
              <a:gd name="connsiteX424" fmla="*/ 9358747 w 9755195"/>
              <a:gd name="connsiteY424" fmla="*/ 8485025 h 9138923"/>
              <a:gd name="connsiteX425" fmla="*/ 9570343 w 9755195"/>
              <a:gd name="connsiteY425" fmla="*/ 8455410 h 9138923"/>
              <a:gd name="connsiteX426" fmla="*/ 9708075 w 9755195"/>
              <a:gd name="connsiteY426" fmla="*/ 8416919 h 9138923"/>
              <a:gd name="connsiteX427" fmla="*/ 9755193 w 9755195"/>
              <a:gd name="connsiteY427" fmla="*/ 8400779 h 9138923"/>
              <a:gd name="connsiteX428" fmla="*/ 9755193 w 9755195"/>
              <a:gd name="connsiteY428" fmla="*/ 8712928 h 9138923"/>
              <a:gd name="connsiteX429" fmla="*/ 9710211 w 9755195"/>
              <a:gd name="connsiteY429" fmla="*/ 8726466 h 9138923"/>
              <a:gd name="connsiteX430" fmla="*/ 9394885 w 9755195"/>
              <a:gd name="connsiteY430" fmla="*/ 8821115 h 9138923"/>
              <a:gd name="connsiteX431" fmla="*/ 9713389 w 9755195"/>
              <a:gd name="connsiteY431" fmla="*/ 8760997 h 9138923"/>
              <a:gd name="connsiteX432" fmla="*/ 9755195 w 9755195"/>
              <a:gd name="connsiteY432" fmla="*/ 8752915 h 9138923"/>
              <a:gd name="connsiteX433" fmla="*/ 9755193 w 9755195"/>
              <a:gd name="connsiteY433" fmla="*/ 8770825 h 9138923"/>
              <a:gd name="connsiteX434" fmla="*/ 9692435 w 9755195"/>
              <a:gd name="connsiteY434" fmla="*/ 8790420 h 9138923"/>
              <a:gd name="connsiteX435" fmla="*/ 9564619 w 9755195"/>
              <a:gd name="connsiteY435" fmla="*/ 8853554 h 9138923"/>
              <a:gd name="connsiteX436" fmla="*/ 9614791 w 9755195"/>
              <a:gd name="connsiteY436" fmla="*/ 8859272 h 9138923"/>
              <a:gd name="connsiteX437" fmla="*/ 9753001 w 9755195"/>
              <a:gd name="connsiteY437" fmla="*/ 8820991 h 9138923"/>
              <a:gd name="connsiteX438" fmla="*/ 9755193 w 9755195"/>
              <a:gd name="connsiteY438" fmla="*/ 8820886 h 9138923"/>
              <a:gd name="connsiteX439" fmla="*/ 9755195 w 9755195"/>
              <a:gd name="connsiteY439" fmla="*/ 8875588 h 9138923"/>
              <a:gd name="connsiteX440" fmla="*/ 9728477 w 9755195"/>
              <a:gd name="connsiteY440" fmla="*/ 8881162 h 9138923"/>
              <a:gd name="connsiteX441" fmla="*/ 9136505 w 9755195"/>
              <a:gd name="connsiteY441" fmla="*/ 9006631 h 9138923"/>
              <a:gd name="connsiteX442" fmla="*/ 9081919 w 9755195"/>
              <a:gd name="connsiteY442" fmla="*/ 9033241 h 9138923"/>
              <a:gd name="connsiteX443" fmla="*/ 8772789 w 9755195"/>
              <a:gd name="connsiteY443" fmla="*/ 9075900 h 9138923"/>
              <a:gd name="connsiteX444" fmla="*/ 8184799 w 9755195"/>
              <a:gd name="connsiteY444" fmla="*/ 9123659 h 9138923"/>
              <a:gd name="connsiteX445" fmla="*/ 7073205 w 9755195"/>
              <a:gd name="connsiteY445" fmla="*/ 9120510 h 9138923"/>
              <a:gd name="connsiteX446" fmla="*/ 5975569 w 9755195"/>
              <a:gd name="connsiteY446" fmla="*/ 8980683 h 9138923"/>
              <a:gd name="connsiteX447" fmla="*/ 4865773 w 9755195"/>
              <a:gd name="connsiteY447" fmla="*/ 8663967 h 9138923"/>
              <a:gd name="connsiteX448" fmla="*/ 4807913 w 9755195"/>
              <a:gd name="connsiteY448" fmla="*/ 8650276 h 9138923"/>
              <a:gd name="connsiteX449" fmla="*/ 4793689 w 9755195"/>
              <a:gd name="connsiteY449" fmla="*/ 8646221 h 9138923"/>
              <a:gd name="connsiteX450" fmla="*/ 4772455 w 9755195"/>
              <a:gd name="connsiteY450" fmla="*/ 8638033 h 9138923"/>
              <a:gd name="connsiteX451" fmla="*/ 4765351 w 9755195"/>
              <a:gd name="connsiteY451" fmla="*/ 8636010 h 9138923"/>
              <a:gd name="connsiteX452" fmla="*/ 4739493 w 9755195"/>
              <a:gd name="connsiteY452" fmla="*/ 8626763 h 9138923"/>
              <a:gd name="connsiteX453" fmla="*/ 4637921 w 9755195"/>
              <a:gd name="connsiteY453" fmla="*/ 8586874 h 9138923"/>
              <a:gd name="connsiteX454" fmla="*/ 4429805 w 9755195"/>
              <a:gd name="connsiteY454" fmla="*/ 8486540 h 9138923"/>
              <a:gd name="connsiteX455" fmla="*/ 3977409 w 9755195"/>
              <a:gd name="connsiteY455" fmla="*/ 8279102 h 9138923"/>
              <a:gd name="connsiteX456" fmla="*/ 4069435 w 9755195"/>
              <a:gd name="connsiteY456" fmla="*/ 8360505 h 9138923"/>
              <a:gd name="connsiteX457" fmla="*/ 3731603 w 9755195"/>
              <a:gd name="connsiteY457" fmla="*/ 8187193 h 9138923"/>
              <a:gd name="connsiteX458" fmla="*/ 3533629 w 9755195"/>
              <a:gd name="connsiteY458" fmla="*/ 8023321 h 9138923"/>
              <a:gd name="connsiteX459" fmla="*/ 3344111 w 9755195"/>
              <a:gd name="connsiteY459" fmla="*/ 7850522 h 9138923"/>
              <a:gd name="connsiteX460" fmla="*/ 3039003 w 9755195"/>
              <a:gd name="connsiteY460" fmla="*/ 7629561 h 9138923"/>
              <a:gd name="connsiteX461" fmla="*/ 3143157 w 9755195"/>
              <a:gd name="connsiteY461" fmla="*/ 7686938 h 9138923"/>
              <a:gd name="connsiteX462" fmla="*/ 3250779 w 9755195"/>
              <a:gd name="connsiteY462" fmla="*/ 7742779 h 9138923"/>
              <a:gd name="connsiteX463" fmla="*/ 2462595 w 9755195"/>
              <a:gd name="connsiteY463" fmla="*/ 7107396 h 9138923"/>
              <a:gd name="connsiteX464" fmla="*/ 2479839 w 9755195"/>
              <a:gd name="connsiteY464" fmla="*/ 7153867 h 9138923"/>
              <a:gd name="connsiteX465" fmla="*/ 2514015 w 9755195"/>
              <a:gd name="connsiteY465" fmla="*/ 7190724 h 9138923"/>
              <a:gd name="connsiteX466" fmla="*/ 2325159 w 9755195"/>
              <a:gd name="connsiteY466" fmla="*/ 7021350 h 9138923"/>
              <a:gd name="connsiteX467" fmla="*/ 1447562 w 9755195"/>
              <a:gd name="connsiteY467" fmla="*/ 6025805 h 9138923"/>
              <a:gd name="connsiteX468" fmla="*/ 609484 w 9755195"/>
              <a:gd name="connsiteY468" fmla="*/ 4490829 h 9138923"/>
              <a:gd name="connsiteX469" fmla="*/ 547667 w 9755195"/>
              <a:gd name="connsiteY469" fmla="*/ 4388790 h 9138923"/>
              <a:gd name="connsiteX470" fmla="*/ 488928 w 9755195"/>
              <a:gd name="connsiteY470" fmla="*/ 4284353 h 9138923"/>
              <a:gd name="connsiteX471" fmla="*/ 503095 w 9755195"/>
              <a:gd name="connsiteY471" fmla="*/ 4353669 h 9138923"/>
              <a:gd name="connsiteX472" fmla="*/ 421269 w 9755195"/>
              <a:gd name="connsiteY472" fmla="*/ 4043014 h 9138923"/>
              <a:gd name="connsiteX473" fmla="*/ 353082 w 9755195"/>
              <a:gd name="connsiteY473" fmla="*/ 3730454 h 9138923"/>
              <a:gd name="connsiteX474" fmla="*/ 285447 w 9755195"/>
              <a:gd name="connsiteY474" fmla="*/ 3699350 h 9138923"/>
              <a:gd name="connsiteX475" fmla="*/ 62755 w 9755195"/>
              <a:gd name="connsiteY475" fmla="*/ 2522202 h 9138923"/>
              <a:gd name="connsiteX476" fmla="*/ 3526 w 9755195"/>
              <a:gd name="connsiteY476" fmla="*/ 1393733 h 9138923"/>
              <a:gd name="connsiteX477" fmla="*/ 88710 w 9755195"/>
              <a:gd name="connsiteY477" fmla="*/ 469458 h 9138923"/>
              <a:gd name="connsiteX478" fmla="*/ 141958 w 9755195"/>
              <a:gd name="connsiteY478" fmla="*/ 140036 h 9138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</a:cxnLst>
            <a:rect l="l" t="t" r="r" b="b"/>
            <a:pathLst>
              <a:path w="9755195" h="9138923">
                <a:moveTo>
                  <a:pt x="9357159" y="8995258"/>
                </a:moveTo>
                <a:lnTo>
                  <a:pt x="9217567" y="9016766"/>
                </a:lnTo>
                <a:cubicBezTo>
                  <a:pt x="9147967" y="9027961"/>
                  <a:pt x="9077689" y="9035303"/>
                  <a:pt x="9077689" y="9035303"/>
                </a:cubicBezTo>
                <a:lnTo>
                  <a:pt x="9081919" y="9033241"/>
                </a:lnTo>
                <a:close/>
                <a:moveTo>
                  <a:pt x="2627411" y="7292422"/>
                </a:moveTo>
                <a:lnTo>
                  <a:pt x="2642137" y="7304430"/>
                </a:lnTo>
                <a:cubicBezTo>
                  <a:pt x="2661805" y="7320175"/>
                  <a:pt x="2670091" y="7326598"/>
                  <a:pt x="2655059" y="7317217"/>
                </a:cubicBezTo>
                <a:close/>
                <a:moveTo>
                  <a:pt x="2514015" y="7190724"/>
                </a:moveTo>
                <a:lnTo>
                  <a:pt x="2627411" y="7292422"/>
                </a:lnTo>
                <a:lnTo>
                  <a:pt x="2605591" y="7274630"/>
                </a:lnTo>
                <a:cubicBezTo>
                  <a:pt x="2591555" y="7262909"/>
                  <a:pt x="2576169" y="7249667"/>
                  <a:pt x="2560923" y="7235716"/>
                </a:cubicBezTo>
                <a:cubicBezTo>
                  <a:pt x="2545673" y="7221765"/>
                  <a:pt x="2530399" y="7207309"/>
                  <a:pt x="2516437" y="7193336"/>
                </a:cubicBezTo>
                <a:close/>
                <a:moveTo>
                  <a:pt x="5564311" y="6653892"/>
                </a:moveTo>
                <a:lnTo>
                  <a:pt x="5576583" y="6658617"/>
                </a:lnTo>
                <a:lnTo>
                  <a:pt x="5586575" y="6662471"/>
                </a:lnTo>
                <a:close/>
                <a:moveTo>
                  <a:pt x="5557843" y="6651401"/>
                </a:moveTo>
                <a:lnTo>
                  <a:pt x="5557857" y="6651405"/>
                </a:lnTo>
                <a:lnTo>
                  <a:pt x="5559091" y="6651881"/>
                </a:lnTo>
                <a:lnTo>
                  <a:pt x="5564311" y="6653892"/>
                </a:lnTo>
                <a:close/>
                <a:moveTo>
                  <a:pt x="6171887" y="5138808"/>
                </a:moveTo>
                <a:lnTo>
                  <a:pt x="6175075" y="5139398"/>
                </a:lnTo>
                <a:lnTo>
                  <a:pt x="6334717" y="5234771"/>
                </a:lnTo>
                <a:lnTo>
                  <a:pt x="6252637" y="5187732"/>
                </a:lnTo>
                <a:cubicBezTo>
                  <a:pt x="6211477" y="5164556"/>
                  <a:pt x="6171887" y="5138808"/>
                  <a:pt x="6171887" y="5138808"/>
                </a:cubicBezTo>
                <a:close/>
                <a:moveTo>
                  <a:pt x="5557933" y="2221318"/>
                </a:moveTo>
                <a:lnTo>
                  <a:pt x="5561863" y="2229378"/>
                </a:lnTo>
                <a:lnTo>
                  <a:pt x="5565059" y="2235943"/>
                </a:lnTo>
                <a:close/>
                <a:moveTo>
                  <a:pt x="3738625" y="1341978"/>
                </a:moveTo>
                <a:lnTo>
                  <a:pt x="3740193" y="1355407"/>
                </a:lnTo>
                <a:cubicBezTo>
                  <a:pt x="3742433" y="1373171"/>
                  <a:pt x="3743477" y="1380531"/>
                  <a:pt x="3740451" y="1368526"/>
                </a:cubicBezTo>
                <a:close/>
                <a:moveTo>
                  <a:pt x="6980815" y="1296020"/>
                </a:moveTo>
                <a:lnTo>
                  <a:pt x="6981923" y="1298175"/>
                </a:lnTo>
                <a:cubicBezTo>
                  <a:pt x="7277973" y="1902296"/>
                  <a:pt x="7827613" y="2313376"/>
                  <a:pt x="8497667" y="2431842"/>
                </a:cubicBezTo>
                <a:lnTo>
                  <a:pt x="8585055" y="2451591"/>
                </a:lnTo>
                <a:cubicBezTo>
                  <a:pt x="8614261" y="2455998"/>
                  <a:pt x="8644393" y="2457691"/>
                  <a:pt x="8674921" y="2460212"/>
                </a:cubicBezTo>
                <a:cubicBezTo>
                  <a:pt x="8734727" y="2464958"/>
                  <a:pt x="8793587" y="2472415"/>
                  <a:pt x="8853291" y="2473482"/>
                </a:cubicBezTo>
                <a:cubicBezTo>
                  <a:pt x="8971887" y="2476177"/>
                  <a:pt x="9091833" y="2469826"/>
                  <a:pt x="9212077" y="2454479"/>
                </a:cubicBezTo>
                <a:cubicBezTo>
                  <a:pt x="9330623" y="2441088"/>
                  <a:pt x="9449295" y="2419035"/>
                  <a:pt x="9567219" y="2388629"/>
                </a:cubicBezTo>
                <a:cubicBezTo>
                  <a:pt x="9626129" y="2374185"/>
                  <a:pt x="9684201" y="2352244"/>
                  <a:pt x="9742147" y="2334652"/>
                </a:cubicBezTo>
                <a:lnTo>
                  <a:pt x="9755193" y="2330368"/>
                </a:lnTo>
                <a:lnTo>
                  <a:pt x="9755195" y="2454135"/>
                </a:lnTo>
                <a:lnTo>
                  <a:pt x="9662231" y="2482405"/>
                </a:lnTo>
                <a:cubicBezTo>
                  <a:pt x="9414353" y="2545823"/>
                  <a:pt x="9163641" y="2574353"/>
                  <a:pt x="8917353" y="2566854"/>
                </a:cubicBezTo>
                <a:cubicBezTo>
                  <a:pt x="8580107" y="2556833"/>
                  <a:pt x="8257753" y="2478076"/>
                  <a:pt x="7968593" y="2334927"/>
                </a:cubicBezTo>
                <a:cubicBezTo>
                  <a:pt x="7931699" y="2311251"/>
                  <a:pt x="7955459" y="2333424"/>
                  <a:pt x="7730883" y="2192820"/>
                </a:cubicBezTo>
                <a:lnTo>
                  <a:pt x="7755941" y="2207249"/>
                </a:lnTo>
                <a:cubicBezTo>
                  <a:pt x="7731349" y="2191468"/>
                  <a:pt x="7709217" y="2178431"/>
                  <a:pt x="7689855" y="2165287"/>
                </a:cubicBezTo>
                <a:lnTo>
                  <a:pt x="7641975" y="2125977"/>
                </a:lnTo>
                <a:lnTo>
                  <a:pt x="7573763" y="2070382"/>
                </a:lnTo>
                <a:cubicBezTo>
                  <a:pt x="7542349" y="2046264"/>
                  <a:pt x="7512617" y="2020042"/>
                  <a:pt x="7484795" y="1991836"/>
                </a:cubicBezTo>
                <a:cubicBezTo>
                  <a:pt x="7367013" y="1876102"/>
                  <a:pt x="7339121" y="1850072"/>
                  <a:pt x="7337593" y="1844612"/>
                </a:cubicBezTo>
                <a:cubicBezTo>
                  <a:pt x="7336061" y="1839160"/>
                  <a:pt x="7358949" y="1861863"/>
                  <a:pt x="7344551" y="1846184"/>
                </a:cubicBezTo>
                <a:cubicBezTo>
                  <a:pt x="7250901" y="1745184"/>
                  <a:pt x="7168497" y="1633562"/>
                  <a:pt x="7098329" y="1512949"/>
                </a:cubicBezTo>
                <a:cubicBezTo>
                  <a:pt x="7130677" y="1559711"/>
                  <a:pt x="7059825" y="1452386"/>
                  <a:pt x="7010363" y="1354277"/>
                </a:cubicBezTo>
                <a:close/>
                <a:moveTo>
                  <a:pt x="6950393" y="1236653"/>
                </a:moveTo>
                <a:cubicBezTo>
                  <a:pt x="6951137" y="1238004"/>
                  <a:pt x="6961449" y="1258004"/>
                  <a:pt x="6976257" y="1287031"/>
                </a:cubicBezTo>
                <a:lnTo>
                  <a:pt x="6980815" y="1296020"/>
                </a:lnTo>
                <a:lnTo>
                  <a:pt x="6963157" y="1261672"/>
                </a:lnTo>
                <a:cubicBezTo>
                  <a:pt x="6953649" y="1243143"/>
                  <a:pt x="6949895" y="1235754"/>
                  <a:pt x="6950393" y="1236653"/>
                </a:cubicBezTo>
                <a:close/>
                <a:moveTo>
                  <a:pt x="3731149" y="1233083"/>
                </a:moveTo>
                <a:lnTo>
                  <a:pt x="3738625" y="1341978"/>
                </a:lnTo>
                <a:lnTo>
                  <a:pt x="3736305" y="1322077"/>
                </a:lnTo>
                <a:cubicBezTo>
                  <a:pt x="3734947" y="1309114"/>
                  <a:pt x="3733659" y="1294668"/>
                  <a:pt x="3732787" y="1279862"/>
                </a:cubicBezTo>
                <a:cubicBezTo>
                  <a:pt x="3731921" y="1265055"/>
                  <a:pt x="3731291" y="1249937"/>
                  <a:pt x="3731091" y="1235669"/>
                </a:cubicBezTo>
                <a:close/>
                <a:moveTo>
                  <a:pt x="5248611" y="1"/>
                </a:moveTo>
                <a:lnTo>
                  <a:pt x="5840387" y="1"/>
                </a:lnTo>
                <a:lnTo>
                  <a:pt x="5830521" y="89776"/>
                </a:lnTo>
                <a:cubicBezTo>
                  <a:pt x="5825627" y="151498"/>
                  <a:pt x="5819471" y="212926"/>
                  <a:pt x="5816071" y="274258"/>
                </a:cubicBezTo>
                <a:lnTo>
                  <a:pt x="5821223" y="457319"/>
                </a:lnTo>
                <a:cubicBezTo>
                  <a:pt x="5822797" y="578208"/>
                  <a:pt x="5832215" y="697733"/>
                  <a:pt x="5849433" y="815070"/>
                </a:cubicBezTo>
                <a:cubicBezTo>
                  <a:pt x="5852989" y="844366"/>
                  <a:pt x="5855677" y="874194"/>
                  <a:pt x="5859863" y="903631"/>
                </a:cubicBezTo>
                <a:lnTo>
                  <a:pt x="5878895" y="989014"/>
                </a:lnTo>
                <a:lnTo>
                  <a:pt x="5916715" y="1160466"/>
                </a:lnTo>
                <a:lnTo>
                  <a:pt x="5925799" y="1203428"/>
                </a:lnTo>
                <a:lnTo>
                  <a:pt x="5940077" y="1243184"/>
                </a:lnTo>
                <a:lnTo>
                  <a:pt x="5967377" y="1322404"/>
                </a:lnTo>
                <a:lnTo>
                  <a:pt x="6021343" y="1480703"/>
                </a:lnTo>
                <a:cubicBezTo>
                  <a:pt x="6045177" y="1548181"/>
                  <a:pt x="6073355" y="1612990"/>
                  <a:pt x="6098193" y="1675581"/>
                </a:cubicBezTo>
                <a:lnTo>
                  <a:pt x="6134887" y="1767155"/>
                </a:lnTo>
                <a:lnTo>
                  <a:pt x="6144411" y="1789031"/>
                </a:lnTo>
                <a:lnTo>
                  <a:pt x="6153269" y="1804908"/>
                </a:lnTo>
                <a:lnTo>
                  <a:pt x="6176887" y="1845309"/>
                </a:lnTo>
                <a:lnTo>
                  <a:pt x="6268549" y="2001174"/>
                </a:lnTo>
                <a:lnTo>
                  <a:pt x="6311087" y="2075800"/>
                </a:lnTo>
                <a:cubicBezTo>
                  <a:pt x="6327975" y="2100072"/>
                  <a:pt x="6347067" y="2121916"/>
                  <a:pt x="6365059" y="2144973"/>
                </a:cubicBezTo>
                <a:lnTo>
                  <a:pt x="6468965" y="2283149"/>
                </a:lnTo>
                <a:cubicBezTo>
                  <a:pt x="6487825" y="2305673"/>
                  <a:pt x="6504479" y="2330617"/>
                  <a:pt x="6525301" y="2351398"/>
                </a:cubicBezTo>
                <a:lnTo>
                  <a:pt x="6588817" y="2414689"/>
                </a:lnTo>
                <a:lnTo>
                  <a:pt x="6717589" y="2546060"/>
                </a:lnTo>
                <a:cubicBezTo>
                  <a:pt x="6757441" y="2590868"/>
                  <a:pt x="6812827" y="2628217"/>
                  <a:pt x="6865407" y="2673707"/>
                </a:cubicBezTo>
                <a:cubicBezTo>
                  <a:pt x="7233469" y="2961424"/>
                  <a:pt x="7667641" y="3157789"/>
                  <a:pt x="8140389" y="3250366"/>
                </a:cubicBezTo>
                <a:cubicBezTo>
                  <a:pt x="8609453" y="3336208"/>
                  <a:pt x="9105831" y="3314107"/>
                  <a:pt x="9596229" y="3185606"/>
                </a:cubicBezTo>
                <a:cubicBezTo>
                  <a:pt x="9626783" y="3177168"/>
                  <a:pt x="9657207" y="3169614"/>
                  <a:pt x="9687505" y="3161669"/>
                </a:cubicBezTo>
                <a:lnTo>
                  <a:pt x="9755193" y="3142016"/>
                </a:lnTo>
                <a:lnTo>
                  <a:pt x="9755195" y="4031574"/>
                </a:lnTo>
                <a:lnTo>
                  <a:pt x="9626745" y="4057431"/>
                </a:lnTo>
                <a:cubicBezTo>
                  <a:pt x="9426847" y="4092544"/>
                  <a:pt x="9226831" y="4113749"/>
                  <a:pt x="9028061" y="4120847"/>
                </a:cubicBezTo>
                <a:cubicBezTo>
                  <a:pt x="8598179" y="4138170"/>
                  <a:pt x="8175833" y="4098986"/>
                  <a:pt x="7771305" y="4004139"/>
                </a:cubicBezTo>
                <a:cubicBezTo>
                  <a:pt x="7481873" y="3912067"/>
                  <a:pt x="7201351" y="3799883"/>
                  <a:pt x="6931427" y="3668246"/>
                </a:cubicBezTo>
                <a:cubicBezTo>
                  <a:pt x="6672621" y="3543575"/>
                  <a:pt x="6447609" y="3364233"/>
                  <a:pt x="6269079" y="3140161"/>
                </a:cubicBezTo>
                <a:cubicBezTo>
                  <a:pt x="6101425" y="2984449"/>
                  <a:pt x="5949059" y="2812391"/>
                  <a:pt x="5813557" y="2625950"/>
                </a:cubicBezTo>
                <a:cubicBezTo>
                  <a:pt x="5777577" y="2579833"/>
                  <a:pt x="5745929" y="2531037"/>
                  <a:pt x="5713891" y="2481430"/>
                </a:cubicBezTo>
                <a:cubicBezTo>
                  <a:pt x="5681843" y="2431815"/>
                  <a:pt x="5648459" y="2384098"/>
                  <a:pt x="5620115" y="2331668"/>
                </a:cubicBezTo>
                <a:lnTo>
                  <a:pt x="5578049" y="2255685"/>
                </a:lnTo>
                <a:lnTo>
                  <a:pt x="5555863" y="2217071"/>
                </a:lnTo>
                <a:lnTo>
                  <a:pt x="5557933" y="2221318"/>
                </a:lnTo>
                <a:lnTo>
                  <a:pt x="5556259" y="2217890"/>
                </a:lnTo>
                <a:lnTo>
                  <a:pt x="5544277" y="2193262"/>
                </a:lnTo>
                <a:lnTo>
                  <a:pt x="5495057" y="2094478"/>
                </a:lnTo>
                <a:cubicBezTo>
                  <a:pt x="5479235" y="2063146"/>
                  <a:pt x="5460377" y="2026743"/>
                  <a:pt x="5452923" y="2006796"/>
                </a:cubicBezTo>
                <a:cubicBezTo>
                  <a:pt x="5432981" y="1957724"/>
                  <a:pt x="5411795" y="1914221"/>
                  <a:pt x="5391517" y="1862156"/>
                </a:cubicBezTo>
                <a:lnTo>
                  <a:pt x="5331587" y="1697395"/>
                </a:lnTo>
                <a:lnTo>
                  <a:pt x="5280967" y="1527437"/>
                </a:lnTo>
                <a:cubicBezTo>
                  <a:pt x="5267223" y="1470268"/>
                  <a:pt x="5252215" y="1412824"/>
                  <a:pt x="5240371" y="1356085"/>
                </a:cubicBezTo>
                <a:cubicBezTo>
                  <a:pt x="5193429" y="1130128"/>
                  <a:pt x="5171631" y="895892"/>
                  <a:pt x="5175347" y="657629"/>
                </a:cubicBezTo>
                <a:lnTo>
                  <a:pt x="5193283" y="655109"/>
                </a:lnTo>
                <a:lnTo>
                  <a:pt x="5196471" y="750800"/>
                </a:lnTo>
                <a:cubicBezTo>
                  <a:pt x="5198519" y="808239"/>
                  <a:pt x="5207447" y="883309"/>
                  <a:pt x="5212517" y="959699"/>
                </a:cubicBezTo>
                <a:cubicBezTo>
                  <a:pt x="5217577" y="1036089"/>
                  <a:pt x="5229115" y="1109554"/>
                  <a:pt x="5240159" y="1164647"/>
                </a:cubicBezTo>
                <a:lnTo>
                  <a:pt x="5257719" y="1256275"/>
                </a:lnTo>
                <a:cubicBezTo>
                  <a:pt x="5188693" y="856137"/>
                  <a:pt x="5184711" y="438143"/>
                  <a:pt x="5245589" y="18105"/>
                </a:cubicBezTo>
                <a:close/>
                <a:moveTo>
                  <a:pt x="5172819" y="0"/>
                </a:moveTo>
                <a:lnTo>
                  <a:pt x="5170803" y="17406"/>
                </a:lnTo>
                <a:lnTo>
                  <a:pt x="5137323" y="328346"/>
                </a:lnTo>
                <a:cubicBezTo>
                  <a:pt x="5135649" y="430239"/>
                  <a:pt x="5134997" y="533093"/>
                  <a:pt x="5132919" y="634167"/>
                </a:cubicBezTo>
                <a:cubicBezTo>
                  <a:pt x="5130931" y="716333"/>
                  <a:pt x="5134071" y="797839"/>
                  <a:pt x="5142351" y="878094"/>
                </a:cubicBezTo>
                <a:cubicBezTo>
                  <a:pt x="5148779" y="958441"/>
                  <a:pt x="5154511" y="1040826"/>
                  <a:pt x="5162677" y="1120110"/>
                </a:cubicBezTo>
                <a:lnTo>
                  <a:pt x="5204007" y="1356634"/>
                </a:lnTo>
                <a:lnTo>
                  <a:pt x="5225417" y="1474704"/>
                </a:lnTo>
                <a:lnTo>
                  <a:pt x="5260407" y="1587076"/>
                </a:lnTo>
                <a:cubicBezTo>
                  <a:pt x="5283933" y="1669318"/>
                  <a:pt x="5308397" y="1750818"/>
                  <a:pt x="5333795" y="1831581"/>
                </a:cubicBezTo>
                <a:lnTo>
                  <a:pt x="5343047" y="1862163"/>
                </a:lnTo>
                <a:lnTo>
                  <a:pt x="5352341" y="1884718"/>
                </a:lnTo>
                <a:lnTo>
                  <a:pt x="5371323" y="1930645"/>
                </a:lnTo>
                <a:lnTo>
                  <a:pt x="5408021" y="2022212"/>
                </a:lnTo>
                <a:lnTo>
                  <a:pt x="5444945" y="2113110"/>
                </a:lnTo>
                <a:lnTo>
                  <a:pt x="5463289" y="2158894"/>
                </a:lnTo>
                <a:lnTo>
                  <a:pt x="5477769" y="2192115"/>
                </a:lnTo>
                <a:lnTo>
                  <a:pt x="5481207" y="2198007"/>
                </a:lnTo>
                <a:lnTo>
                  <a:pt x="5488469" y="2210608"/>
                </a:lnTo>
                <a:lnTo>
                  <a:pt x="5501725" y="2235516"/>
                </a:lnTo>
                <a:lnTo>
                  <a:pt x="5611973" y="2436480"/>
                </a:lnTo>
                <a:lnTo>
                  <a:pt x="5667763" y="2536020"/>
                </a:lnTo>
                <a:cubicBezTo>
                  <a:pt x="5686277" y="2569425"/>
                  <a:pt x="5710235" y="2598944"/>
                  <a:pt x="5731591" y="2630068"/>
                </a:cubicBezTo>
                <a:lnTo>
                  <a:pt x="5863579" y="2815501"/>
                </a:lnTo>
                <a:cubicBezTo>
                  <a:pt x="5907703" y="2877262"/>
                  <a:pt x="5956019" y="2935517"/>
                  <a:pt x="6008237" y="2989906"/>
                </a:cubicBezTo>
                <a:lnTo>
                  <a:pt x="6160537" y="3158007"/>
                </a:lnTo>
                <a:cubicBezTo>
                  <a:pt x="6214577" y="3211128"/>
                  <a:pt x="6273325" y="3256545"/>
                  <a:pt x="6328869" y="3309277"/>
                </a:cubicBezTo>
                <a:lnTo>
                  <a:pt x="6414341" y="3384110"/>
                </a:lnTo>
                <a:cubicBezTo>
                  <a:pt x="6441997" y="3410010"/>
                  <a:pt x="6471751" y="3433606"/>
                  <a:pt x="6503349" y="3454628"/>
                </a:cubicBezTo>
                <a:lnTo>
                  <a:pt x="6689361" y="3584322"/>
                </a:lnTo>
                <a:lnTo>
                  <a:pt x="6783237" y="3648640"/>
                </a:lnTo>
                <a:lnTo>
                  <a:pt x="6883777" y="3703502"/>
                </a:lnTo>
                <a:cubicBezTo>
                  <a:pt x="7416957" y="4004932"/>
                  <a:pt x="8028861" y="4165708"/>
                  <a:pt x="8672695" y="4173492"/>
                </a:cubicBezTo>
                <a:lnTo>
                  <a:pt x="8915707" y="4165586"/>
                </a:lnTo>
                <a:lnTo>
                  <a:pt x="9037447" y="4160954"/>
                </a:lnTo>
                <a:cubicBezTo>
                  <a:pt x="9078149" y="4157726"/>
                  <a:pt x="9119147" y="4151653"/>
                  <a:pt x="9159925" y="4146256"/>
                </a:cubicBezTo>
                <a:lnTo>
                  <a:pt x="9405175" y="4114015"/>
                </a:lnTo>
                <a:cubicBezTo>
                  <a:pt x="9445963" y="4108768"/>
                  <a:pt x="9486769" y="4100892"/>
                  <a:pt x="9527291" y="4090477"/>
                </a:cubicBezTo>
                <a:lnTo>
                  <a:pt x="9649543" y="4062584"/>
                </a:lnTo>
                <a:lnTo>
                  <a:pt x="9755193" y="4037994"/>
                </a:lnTo>
                <a:lnTo>
                  <a:pt x="9755195" y="4128746"/>
                </a:lnTo>
                <a:lnTo>
                  <a:pt x="9748821" y="4131035"/>
                </a:lnTo>
                <a:lnTo>
                  <a:pt x="9755195" y="4130140"/>
                </a:lnTo>
                <a:lnTo>
                  <a:pt x="9755195" y="4806111"/>
                </a:lnTo>
                <a:lnTo>
                  <a:pt x="9730883" y="4810745"/>
                </a:lnTo>
                <a:lnTo>
                  <a:pt x="9729425" y="4789231"/>
                </a:lnTo>
                <a:cubicBezTo>
                  <a:pt x="9678797" y="4790945"/>
                  <a:pt x="9627553" y="4804344"/>
                  <a:pt x="9579401" y="4828381"/>
                </a:cubicBezTo>
                <a:cubicBezTo>
                  <a:pt x="9531101" y="4851658"/>
                  <a:pt x="9480005" y="4865022"/>
                  <a:pt x="9429381" y="4867533"/>
                </a:cubicBezTo>
                <a:cubicBezTo>
                  <a:pt x="9351597" y="4857915"/>
                  <a:pt x="9270529" y="4864361"/>
                  <a:pt x="9190697" y="4886647"/>
                </a:cubicBezTo>
                <a:cubicBezTo>
                  <a:pt x="9107639" y="4912515"/>
                  <a:pt x="9022627" y="4919526"/>
                  <a:pt x="8941977" y="4907147"/>
                </a:cubicBezTo>
                <a:cubicBezTo>
                  <a:pt x="8938525" y="4942895"/>
                  <a:pt x="8898151" y="4962992"/>
                  <a:pt x="8836673" y="4971012"/>
                </a:cubicBezTo>
                <a:cubicBezTo>
                  <a:pt x="8758585" y="4976965"/>
                  <a:pt x="8680949" y="4977030"/>
                  <a:pt x="8604541" y="4971154"/>
                </a:cubicBezTo>
                <a:cubicBezTo>
                  <a:pt x="8518075" y="4962574"/>
                  <a:pt x="8425373" y="4956236"/>
                  <a:pt x="8344307" y="4951799"/>
                </a:cubicBezTo>
                <a:cubicBezTo>
                  <a:pt x="8277799" y="4943129"/>
                  <a:pt x="8207931" y="4951153"/>
                  <a:pt x="8140355" y="4975111"/>
                </a:cubicBezTo>
                <a:cubicBezTo>
                  <a:pt x="8333181" y="5016929"/>
                  <a:pt x="8533741" y="5033545"/>
                  <a:pt x="8737653" y="5024609"/>
                </a:cubicBezTo>
                <a:cubicBezTo>
                  <a:pt x="8836485" y="5025031"/>
                  <a:pt x="8931725" y="5018061"/>
                  <a:pt x="9012461" y="5019500"/>
                </a:cubicBezTo>
                <a:cubicBezTo>
                  <a:pt x="9077989" y="5017146"/>
                  <a:pt x="9142261" y="5023777"/>
                  <a:pt x="9203589" y="5039315"/>
                </a:cubicBezTo>
                <a:cubicBezTo>
                  <a:pt x="9252135" y="5017122"/>
                  <a:pt x="9302991" y="5003849"/>
                  <a:pt x="9353613" y="5000164"/>
                </a:cubicBezTo>
                <a:cubicBezTo>
                  <a:pt x="9408923" y="4992209"/>
                  <a:pt x="9468753" y="4988934"/>
                  <a:pt x="9527093" y="4986041"/>
                </a:cubicBezTo>
                <a:cubicBezTo>
                  <a:pt x="9585465" y="4982064"/>
                  <a:pt x="9642795" y="4975661"/>
                  <a:pt x="9692471" y="4963237"/>
                </a:cubicBezTo>
                <a:lnTo>
                  <a:pt x="9755195" y="4941451"/>
                </a:lnTo>
                <a:lnTo>
                  <a:pt x="9755195" y="4976449"/>
                </a:lnTo>
                <a:lnTo>
                  <a:pt x="9606459" y="5007687"/>
                </a:lnTo>
                <a:cubicBezTo>
                  <a:pt x="9518597" y="5024250"/>
                  <a:pt x="9430643" y="5038942"/>
                  <a:pt x="9342659" y="5051751"/>
                </a:cubicBezTo>
                <a:cubicBezTo>
                  <a:pt x="9011159" y="5100518"/>
                  <a:pt x="8681173" y="5105283"/>
                  <a:pt x="8360951" y="5065870"/>
                </a:cubicBezTo>
                <a:lnTo>
                  <a:pt x="8435729" y="5046966"/>
                </a:lnTo>
                <a:lnTo>
                  <a:pt x="8461663" y="5060863"/>
                </a:lnTo>
                <a:cubicBezTo>
                  <a:pt x="8519863" y="5067666"/>
                  <a:pt x="8580603" y="5061958"/>
                  <a:pt x="8640107" y="5044211"/>
                </a:cubicBezTo>
                <a:cubicBezTo>
                  <a:pt x="8540179" y="5031126"/>
                  <a:pt x="8433513" y="5015788"/>
                  <a:pt x="8327843" y="5009442"/>
                </a:cubicBezTo>
                <a:cubicBezTo>
                  <a:pt x="8226193" y="4999771"/>
                  <a:pt x="8122661" y="4999307"/>
                  <a:pt x="8018367" y="5008171"/>
                </a:cubicBezTo>
                <a:cubicBezTo>
                  <a:pt x="7892923" y="4954263"/>
                  <a:pt x="7849819" y="4966434"/>
                  <a:pt x="7807943" y="4986922"/>
                </a:cubicBezTo>
                <a:cubicBezTo>
                  <a:pt x="7745983" y="5024865"/>
                  <a:pt x="7674457" y="5033535"/>
                  <a:pt x="7614191" y="5010346"/>
                </a:cubicBezTo>
                <a:lnTo>
                  <a:pt x="7616995" y="5002213"/>
                </a:lnTo>
                <a:cubicBezTo>
                  <a:pt x="7547395" y="4984299"/>
                  <a:pt x="7477673" y="4956855"/>
                  <a:pt x="7410915" y="4936655"/>
                </a:cubicBezTo>
                <a:cubicBezTo>
                  <a:pt x="7353533" y="4912215"/>
                  <a:pt x="7289277" y="4903179"/>
                  <a:pt x="7223387" y="4910345"/>
                </a:cubicBezTo>
                <a:lnTo>
                  <a:pt x="7339531" y="4969470"/>
                </a:lnTo>
                <a:cubicBezTo>
                  <a:pt x="7727593" y="5075423"/>
                  <a:pt x="8104193" y="5194861"/>
                  <a:pt x="8510323" y="5218692"/>
                </a:cubicBezTo>
                <a:cubicBezTo>
                  <a:pt x="8265671" y="5245226"/>
                  <a:pt x="7963365" y="5163766"/>
                  <a:pt x="7658073" y="5116691"/>
                </a:cubicBezTo>
                <a:cubicBezTo>
                  <a:pt x="7586821" y="5113887"/>
                  <a:pt x="7516393" y="5106517"/>
                  <a:pt x="7447245" y="5094619"/>
                </a:cubicBezTo>
                <a:cubicBezTo>
                  <a:pt x="7385865" y="5090098"/>
                  <a:pt x="7330647" y="5064543"/>
                  <a:pt x="7290077" y="5021844"/>
                </a:cubicBezTo>
                <a:cubicBezTo>
                  <a:pt x="7166073" y="5017199"/>
                  <a:pt x="7401713" y="5096017"/>
                  <a:pt x="7262909" y="5088758"/>
                </a:cubicBezTo>
                <a:lnTo>
                  <a:pt x="7191883" y="4993810"/>
                </a:lnTo>
                <a:cubicBezTo>
                  <a:pt x="6968703" y="4924389"/>
                  <a:pt x="7215839" y="5084702"/>
                  <a:pt x="7104673" y="5084413"/>
                </a:cubicBezTo>
                <a:lnTo>
                  <a:pt x="7224323" y="5133372"/>
                </a:lnTo>
                <a:lnTo>
                  <a:pt x="7304505" y="5166100"/>
                </a:lnTo>
                <a:cubicBezTo>
                  <a:pt x="7326069" y="5176817"/>
                  <a:pt x="7341265" y="5180252"/>
                  <a:pt x="7341265" y="5180252"/>
                </a:cubicBezTo>
                <a:cubicBezTo>
                  <a:pt x="7125171" y="5163563"/>
                  <a:pt x="7099511" y="5065715"/>
                  <a:pt x="6934411" y="4974352"/>
                </a:cubicBezTo>
                <a:cubicBezTo>
                  <a:pt x="6888411" y="4901859"/>
                  <a:pt x="7052575" y="4995938"/>
                  <a:pt x="7082863" y="4965525"/>
                </a:cubicBezTo>
                <a:lnTo>
                  <a:pt x="7037343" y="4925289"/>
                </a:lnTo>
                <a:cubicBezTo>
                  <a:pt x="6947297" y="4890253"/>
                  <a:pt x="6854883" y="4860314"/>
                  <a:pt x="6760371" y="4835674"/>
                </a:cubicBezTo>
                <a:lnTo>
                  <a:pt x="6770951" y="4816873"/>
                </a:lnTo>
                <a:cubicBezTo>
                  <a:pt x="6676741" y="4749568"/>
                  <a:pt x="6554433" y="4676633"/>
                  <a:pt x="6519283" y="4651889"/>
                </a:cubicBezTo>
                <a:cubicBezTo>
                  <a:pt x="6586715" y="4650328"/>
                  <a:pt x="6650049" y="4739878"/>
                  <a:pt x="6650369" y="4681510"/>
                </a:cubicBezTo>
                <a:cubicBezTo>
                  <a:pt x="6616679" y="4654684"/>
                  <a:pt x="6581131" y="4630292"/>
                  <a:pt x="6543797" y="4608488"/>
                </a:cubicBezTo>
                <a:cubicBezTo>
                  <a:pt x="6509377" y="4587559"/>
                  <a:pt x="6475349" y="4567451"/>
                  <a:pt x="6439759" y="4549913"/>
                </a:cubicBezTo>
                <a:cubicBezTo>
                  <a:pt x="6404163" y="4532366"/>
                  <a:pt x="6367237" y="4516721"/>
                  <a:pt x="6327375" y="4499676"/>
                </a:cubicBezTo>
                <a:lnTo>
                  <a:pt x="6202297" y="4440734"/>
                </a:lnTo>
                <a:cubicBezTo>
                  <a:pt x="6254937" y="4487840"/>
                  <a:pt x="6313535" y="4527741"/>
                  <a:pt x="6376951" y="4559826"/>
                </a:cubicBezTo>
                <a:cubicBezTo>
                  <a:pt x="6370047" y="4569953"/>
                  <a:pt x="6350775" y="4574365"/>
                  <a:pt x="6385931" y="4599113"/>
                </a:cubicBezTo>
                <a:lnTo>
                  <a:pt x="6301977" y="4571375"/>
                </a:lnTo>
                <a:cubicBezTo>
                  <a:pt x="6260547" y="4556898"/>
                  <a:pt x="6220053" y="4539710"/>
                  <a:pt x="6220053" y="4539710"/>
                </a:cubicBezTo>
                <a:cubicBezTo>
                  <a:pt x="6245127" y="4601624"/>
                  <a:pt x="6385745" y="4653125"/>
                  <a:pt x="6436689" y="4703352"/>
                </a:cubicBezTo>
                <a:lnTo>
                  <a:pt x="6256555" y="4610049"/>
                </a:lnTo>
                <a:cubicBezTo>
                  <a:pt x="6322861" y="4679096"/>
                  <a:pt x="6271063" y="4676886"/>
                  <a:pt x="6199369" y="4651188"/>
                </a:cubicBezTo>
                <a:cubicBezTo>
                  <a:pt x="6127679" y="4625495"/>
                  <a:pt x="6034729" y="4586221"/>
                  <a:pt x="6009381" y="4608257"/>
                </a:cubicBezTo>
                <a:cubicBezTo>
                  <a:pt x="6179017" y="4751417"/>
                  <a:pt x="6374881" y="4861059"/>
                  <a:pt x="6588993" y="4932820"/>
                </a:cubicBezTo>
                <a:cubicBezTo>
                  <a:pt x="6625307" y="4963895"/>
                  <a:pt x="6666721" y="4988516"/>
                  <a:pt x="6711929" y="5005894"/>
                </a:cubicBezTo>
                <a:cubicBezTo>
                  <a:pt x="6770687" y="5031881"/>
                  <a:pt x="6831409" y="5054145"/>
                  <a:pt x="6893739" y="5072543"/>
                </a:cubicBezTo>
                <a:lnTo>
                  <a:pt x="7098779" y="5137144"/>
                </a:lnTo>
                <a:cubicBezTo>
                  <a:pt x="7167129" y="5156899"/>
                  <a:pt x="7233425" y="5181599"/>
                  <a:pt x="7297153" y="5211191"/>
                </a:cubicBezTo>
                <a:cubicBezTo>
                  <a:pt x="7100385" y="5215666"/>
                  <a:pt x="7186437" y="5251186"/>
                  <a:pt x="7337117" y="5293275"/>
                </a:cubicBezTo>
                <a:cubicBezTo>
                  <a:pt x="7487805" y="5335356"/>
                  <a:pt x="7703435" y="5367287"/>
                  <a:pt x="7755785" y="5413444"/>
                </a:cubicBezTo>
                <a:lnTo>
                  <a:pt x="7613289" y="5381243"/>
                </a:lnTo>
                <a:lnTo>
                  <a:pt x="7515135" y="5359064"/>
                </a:lnTo>
                <a:lnTo>
                  <a:pt x="7470169" y="5348904"/>
                </a:lnTo>
                <a:cubicBezTo>
                  <a:pt x="7366847" y="5321903"/>
                  <a:pt x="7371857" y="5358830"/>
                  <a:pt x="7303623" y="5358758"/>
                </a:cubicBezTo>
                <a:cubicBezTo>
                  <a:pt x="7364559" y="5387138"/>
                  <a:pt x="7428157" y="5410566"/>
                  <a:pt x="7493829" y="5428765"/>
                </a:cubicBezTo>
                <a:cubicBezTo>
                  <a:pt x="7569691" y="5450288"/>
                  <a:pt x="7655949" y="5465401"/>
                  <a:pt x="7740815" y="5484577"/>
                </a:cubicBezTo>
                <a:lnTo>
                  <a:pt x="7990073" y="5521906"/>
                </a:lnTo>
                <a:cubicBezTo>
                  <a:pt x="8066101" y="5531056"/>
                  <a:pt x="8134467" y="5540661"/>
                  <a:pt x="8184497" y="5551967"/>
                </a:cubicBezTo>
                <a:cubicBezTo>
                  <a:pt x="8096961" y="5539564"/>
                  <a:pt x="8007759" y="5533572"/>
                  <a:pt x="7917633" y="5534029"/>
                </a:cubicBezTo>
                <a:lnTo>
                  <a:pt x="7991159" y="5562331"/>
                </a:lnTo>
                <a:cubicBezTo>
                  <a:pt x="8101283" y="5575529"/>
                  <a:pt x="8247587" y="5594708"/>
                  <a:pt x="8388411" y="5611920"/>
                </a:cubicBezTo>
                <a:cubicBezTo>
                  <a:pt x="8529243" y="5629133"/>
                  <a:pt x="8666913" y="5631760"/>
                  <a:pt x="8755811" y="5637238"/>
                </a:cubicBezTo>
                <a:lnTo>
                  <a:pt x="8618175" y="5640464"/>
                </a:lnTo>
                <a:cubicBezTo>
                  <a:pt x="8533671" y="5644016"/>
                  <a:pt x="8422233" y="5638559"/>
                  <a:pt x="8311129" y="5636102"/>
                </a:cubicBezTo>
                <a:cubicBezTo>
                  <a:pt x="8200031" y="5633636"/>
                  <a:pt x="8090765" y="5619904"/>
                  <a:pt x="8007397" y="5614219"/>
                </a:cubicBezTo>
                <a:cubicBezTo>
                  <a:pt x="7964865" y="5614832"/>
                  <a:pt x="7931935" y="5607390"/>
                  <a:pt x="7908499" y="5602094"/>
                </a:cubicBezTo>
                <a:lnTo>
                  <a:pt x="7871237" y="5597324"/>
                </a:lnTo>
                <a:lnTo>
                  <a:pt x="7961457" y="5628672"/>
                </a:lnTo>
                <a:lnTo>
                  <a:pt x="8053081" y="5655949"/>
                </a:lnTo>
                <a:lnTo>
                  <a:pt x="7979683" y="5651051"/>
                </a:lnTo>
                <a:cubicBezTo>
                  <a:pt x="7936015" y="5647028"/>
                  <a:pt x="7877787" y="5639714"/>
                  <a:pt x="7819951" y="5633224"/>
                </a:cubicBezTo>
                <a:cubicBezTo>
                  <a:pt x="7702549" y="5621305"/>
                  <a:pt x="7588659" y="5599219"/>
                  <a:pt x="7588659" y="5599219"/>
                </a:cubicBezTo>
                <a:cubicBezTo>
                  <a:pt x="7718575" y="5655604"/>
                  <a:pt x="7859039" y="5690121"/>
                  <a:pt x="8005323" y="5701412"/>
                </a:cubicBezTo>
                <a:cubicBezTo>
                  <a:pt x="8094559" y="5709889"/>
                  <a:pt x="8185555" y="5723143"/>
                  <a:pt x="8273355" y="5729837"/>
                </a:cubicBezTo>
                <a:cubicBezTo>
                  <a:pt x="8361153" y="5736525"/>
                  <a:pt x="8443117" y="5746280"/>
                  <a:pt x="8512051" y="5758207"/>
                </a:cubicBezTo>
                <a:lnTo>
                  <a:pt x="8507847" y="5770402"/>
                </a:lnTo>
                <a:cubicBezTo>
                  <a:pt x="8220261" y="5761670"/>
                  <a:pt x="7935825" y="5735888"/>
                  <a:pt x="7655883" y="5693305"/>
                </a:cubicBezTo>
                <a:cubicBezTo>
                  <a:pt x="7393403" y="5655905"/>
                  <a:pt x="7145331" y="5572167"/>
                  <a:pt x="6922103" y="5445674"/>
                </a:cubicBezTo>
                <a:cubicBezTo>
                  <a:pt x="7031617" y="5462238"/>
                  <a:pt x="7136927" y="5492394"/>
                  <a:pt x="7235841" y="5535560"/>
                </a:cubicBezTo>
                <a:cubicBezTo>
                  <a:pt x="7335659" y="5579667"/>
                  <a:pt x="7447431" y="5598206"/>
                  <a:pt x="7562595" y="5589680"/>
                </a:cubicBezTo>
                <a:cubicBezTo>
                  <a:pt x="7584673" y="5563255"/>
                  <a:pt x="7543719" y="5533545"/>
                  <a:pt x="7458131" y="5496672"/>
                </a:cubicBezTo>
                <a:cubicBezTo>
                  <a:pt x="7409425" y="5490637"/>
                  <a:pt x="7359957" y="5488000"/>
                  <a:pt x="7309999" y="5488769"/>
                </a:cubicBezTo>
                <a:cubicBezTo>
                  <a:pt x="7282173" y="5474441"/>
                  <a:pt x="7249839" y="5461292"/>
                  <a:pt x="7217351" y="5446642"/>
                </a:cubicBezTo>
                <a:cubicBezTo>
                  <a:pt x="7184855" y="5431997"/>
                  <a:pt x="7149827" y="5416774"/>
                  <a:pt x="7113299" y="5401945"/>
                </a:cubicBezTo>
                <a:lnTo>
                  <a:pt x="6882827" y="5314072"/>
                </a:lnTo>
                <a:cubicBezTo>
                  <a:pt x="6723919" y="5256243"/>
                  <a:pt x="6565143" y="5194066"/>
                  <a:pt x="6440521" y="5147645"/>
                </a:cubicBezTo>
                <a:cubicBezTo>
                  <a:pt x="6471027" y="5219551"/>
                  <a:pt x="6629167" y="5220223"/>
                  <a:pt x="6698637" y="5289982"/>
                </a:cubicBezTo>
                <a:cubicBezTo>
                  <a:pt x="6640573" y="5262764"/>
                  <a:pt x="6577351" y="5245771"/>
                  <a:pt x="6511219" y="5239593"/>
                </a:cubicBezTo>
                <a:lnTo>
                  <a:pt x="6534037" y="5264475"/>
                </a:lnTo>
                <a:cubicBezTo>
                  <a:pt x="6700825" y="5315309"/>
                  <a:pt x="6658673" y="5358382"/>
                  <a:pt x="6650261" y="5382779"/>
                </a:cubicBezTo>
                <a:lnTo>
                  <a:pt x="6630641" y="5350591"/>
                </a:lnTo>
                <a:cubicBezTo>
                  <a:pt x="6504687" y="5291446"/>
                  <a:pt x="6329303" y="5178626"/>
                  <a:pt x="6216213" y="5146998"/>
                </a:cubicBezTo>
                <a:lnTo>
                  <a:pt x="6175075" y="5139398"/>
                </a:lnTo>
                <a:lnTo>
                  <a:pt x="5995773" y="5032278"/>
                </a:lnTo>
                <a:cubicBezTo>
                  <a:pt x="5885165" y="4961243"/>
                  <a:pt x="5776965" y="4886697"/>
                  <a:pt x="5671315" y="4808730"/>
                </a:cubicBezTo>
                <a:cubicBezTo>
                  <a:pt x="5471329" y="4662800"/>
                  <a:pt x="5282005" y="4503136"/>
                  <a:pt x="5104345" y="4330691"/>
                </a:cubicBezTo>
                <a:cubicBezTo>
                  <a:pt x="4926953" y="4159550"/>
                  <a:pt x="4762609" y="3974776"/>
                  <a:pt x="4612411" y="3777566"/>
                </a:cubicBezTo>
                <a:cubicBezTo>
                  <a:pt x="4457673" y="3570122"/>
                  <a:pt x="4320511" y="3348388"/>
                  <a:pt x="4202123" y="3114314"/>
                </a:cubicBezTo>
                <a:lnTo>
                  <a:pt x="4179335" y="3081410"/>
                </a:lnTo>
                <a:lnTo>
                  <a:pt x="4174073" y="3072911"/>
                </a:lnTo>
                <a:lnTo>
                  <a:pt x="4167279" y="3058960"/>
                </a:lnTo>
                <a:lnTo>
                  <a:pt x="4164649" y="3054715"/>
                </a:lnTo>
                <a:lnTo>
                  <a:pt x="4156021" y="3038154"/>
                </a:lnTo>
                <a:cubicBezTo>
                  <a:pt x="4144995" y="3016666"/>
                  <a:pt x="4134443" y="2993828"/>
                  <a:pt x="4123883" y="2970986"/>
                </a:cubicBezTo>
                <a:cubicBezTo>
                  <a:pt x="4101409" y="2921348"/>
                  <a:pt x="4086789" y="2878601"/>
                  <a:pt x="4067285" y="2822324"/>
                </a:cubicBezTo>
                <a:cubicBezTo>
                  <a:pt x="4034091" y="2711746"/>
                  <a:pt x="3991149" y="2605760"/>
                  <a:pt x="3938951" y="2505497"/>
                </a:cubicBezTo>
                <a:lnTo>
                  <a:pt x="3945579" y="2593200"/>
                </a:lnTo>
                <a:cubicBezTo>
                  <a:pt x="3909325" y="2514511"/>
                  <a:pt x="3880321" y="2431690"/>
                  <a:pt x="3858887" y="2345689"/>
                </a:cubicBezTo>
                <a:cubicBezTo>
                  <a:pt x="3848347" y="2286107"/>
                  <a:pt x="3841717" y="2225294"/>
                  <a:pt x="3839035" y="2163687"/>
                </a:cubicBezTo>
                <a:cubicBezTo>
                  <a:pt x="3835259" y="2107312"/>
                  <a:pt x="3835985" y="2049765"/>
                  <a:pt x="3827947" y="1980012"/>
                </a:cubicBezTo>
                <a:cubicBezTo>
                  <a:pt x="3819913" y="1910262"/>
                  <a:pt x="3803115" y="1828299"/>
                  <a:pt x="3781661" y="1718255"/>
                </a:cubicBezTo>
                <a:lnTo>
                  <a:pt x="3806429" y="1796903"/>
                </a:lnTo>
                <a:cubicBezTo>
                  <a:pt x="3818113" y="1838259"/>
                  <a:pt x="3833733" y="1876125"/>
                  <a:pt x="3833733" y="1876125"/>
                </a:cubicBezTo>
                <a:cubicBezTo>
                  <a:pt x="3817065" y="1639322"/>
                  <a:pt x="3757135" y="1399323"/>
                  <a:pt x="3746245" y="1161632"/>
                </a:cubicBezTo>
                <a:cubicBezTo>
                  <a:pt x="3737929" y="1159026"/>
                  <a:pt x="3733699" y="1173778"/>
                  <a:pt x="3731979" y="1196583"/>
                </a:cubicBezTo>
                <a:lnTo>
                  <a:pt x="3731149" y="1233083"/>
                </a:lnTo>
                <a:lnTo>
                  <a:pt x="3718695" y="1051723"/>
                </a:lnTo>
                <a:cubicBezTo>
                  <a:pt x="3706193" y="733177"/>
                  <a:pt x="3721441" y="409809"/>
                  <a:pt x="3764391" y="85306"/>
                </a:cubicBezTo>
                <a:lnTo>
                  <a:pt x="3778199" y="1"/>
                </a:lnTo>
                <a:close/>
                <a:moveTo>
                  <a:pt x="3051797" y="0"/>
                </a:moveTo>
                <a:lnTo>
                  <a:pt x="2985571" y="215348"/>
                </a:lnTo>
                <a:lnTo>
                  <a:pt x="2946925" y="336049"/>
                </a:lnTo>
                <a:lnTo>
                  <a:pt x="2921147" y="462425"/>
                </a:lnTo>
                <a:cubicBezTo>
                  <a:pt x="2773165" y="1135454"/>
                  <a:pt x="2777519" y="1833090"/>
                  <a:pt x="2933851" y="2504246"/>
                </a:cubicBezTo>
                <a:cubicBezTo>
                  <a:pt x="3088521" y="3168366"/>
                  <a:pt x="3393797" y="3788078"/>
                  <a:pt x="3826093" y="4315520"/>
                </a:cubicBezTo>
                <a:cubicBezTo>
                  <a:pt x="3879867" y="4380745"/>
                  <a:pt x="3931917" y="4446723"/>
                  <a:pt x="3987035" y="4510317"/>
                </a:cubicBezTo>
                <a:lnTo>
                  <a:pt x="4169139" y="4687437"/>
                </a:lnTo>
                <a:cubicBezTo>
                  <a:pt x="4287297" y="4805919"/>
                  <a:pt x="4413155" y="4916539"/>
                  <a:pt x="4545867" y="5018519"/>
                </a:cubicBezTo>
                <a:cubicBezTo>
                  <a:pt x="4578147" y="5044599"/>
                  <a:pt x="4609941" y="5071924"/>
                  <a:pt x="4643081" y="5097620"/>
                </a:cubicBezTo>
                <a:lnTo>
                  <a:pt x="4747129" y="5166431"/>
                </a:lnTo>
                <a:lnTo>
                  <a:pt x="4955599" y="5304935"/>
                </a:lnTo>
                <a:lnTo>
                  <a:pt x="5007387" y="5339968"/>
                </a:lnTo>
                <a:lnTo>
                  <a:pt x="5062057" y="5367513"/>
                </a:lnTo>
                <a:lnTo>
                  <a:pt x="5169669" y="5423355"/>
                </a:lnTo>
                <a:lnTo>
                  <a:pt x="5384033" y="5535425"/>
                </a:lnTo>
                <a:cubicBezTo>
                  <a:pt x="5476367" y="5582507"/>
                  <a:pt x="5571117" y="5623343"/>
                  <a:pt x="5659903" y="5664747"/>
                </a:cubicBezTo>
                <a:lnTo>
                  <a:pt x="5790199" y="5725036"/>
                </a:lnTo>
                <a:lnTo>
                  <a:pt x="5822197" y="5738812"/>
                </a:lnTo>
                <a:lnTo>
                  <a:pt x="5847659" y="5747191"/>
                </a:lnTo>
                <a:lnTo>
                  <a:pt x="5913679" y="5767625"/>
                </a:lnTo>
                <a:lnTo>
                  <a:pt x="6169023" y="5845998"/>
                </a:lnTo>
                <a:lnTo>
                  <a:pt x="6289723" y="5884644"/>
                </a:lnTo>
                <a:cubicBezTo>
                  <a:pt x="6332487" y="5894678"/>
                  <a:pt x="6375449" y="5900481"/>
                  <a:pt x="6418317" y="5908393"/>
                </a:cubicBezTo>
                <a:lnTo>
                  <a:pt x="6670701" y="5959080"/>
                </a:lnTo>
                <a:cubicBezTo>
                  <a:pt x="6714051" y="5965747"/>
                  <a:pt x="6757195" y="5976644"/>
                  <a:pt x="6801121" y="5979954"/>
                </a:cubicBezTo>
                <a:lnTo>
                  <a:pt x="6935021" y="5989958"/>
                </a:lnTo>
                <a:lnTo>
                  <a:pt x="7209435" y="6013263"/>
                </a:lnTo>
                <a:cubicBezTo>
                  <a:pt x="7298351" y="6024590"/>
                  <a:pt x="7397941" y="6015632"/>
                  <a:pt x="7502145" y="6017071"/>
                </a:cubicBezTo>
                <a:cubicBezTo>
                  <a:pt x="8201997" y="5996709"/>
                  <a:pt x="8889897" y="5830962"/>
                  <a:pt x="9522241" y="5530357"/>
                </a:cubicBezTo>
                <a:cubicBezTo>
                  <a:pt x="9599945" y="5492329"/>
                  <a:pt x="9676517" y="5452276"/>
                  <a:pt x="9751879" y="5410254"/>
                </a:cubicBezTo>
                <a:lnTo>
                  <a:pt x="9755193" y="5408289"/>
                </a:lnTo>
                <a:lnTo>
                  <a:pt x="9755195" y="6606530"/>
                </a:lnTo>
                <a:lnTo>
                  <a:pt x="9506001" y="6690172"/>
                </a:lnTo>
                <a:cubicBezTo>
                  <a:pt x="9186799" y="6791618"/>
                  <a:pt x="8862831" y="6877589"/>
                  <a:pt x="8535183" y="6947767"/>
                </a:cubicBezTo>
                <a:cubicBezTo>
                  <a:pt x="8117795" y="7039020"/>
                  <a:pt x="7686625" y="7048051"/>
                  <a:pt x="7265821" y="6974182"/>
                </a:cubicBezTo>
                <a:cubicBezTo>
                  <a:pt x="6923305" y="6959027"/>
                  <a:pt x="6582627" y="6914984"/>
                  <a:pt x="6247479" y="6842696"/>
                </a:cubicBezTo>
                <a:cubicBezTo>
                  <a:pt x="6161751" y="6826858"/>
                  <a:pt x="6078423" y="6804770"/>
                  <a:pt x="5993863" y="6782207"/>
                </a:cubicBezTo>
                <a:cubicBezTo>
                  <a:pt x="5909289" y="6759636"/>
                  <a:pt x="5824999" y="6740063"/>
                  <a:pt x="5741969" y="6711631"/>
                </a:cubicBezTo>
                <a:lnTo>
                  <a:pt x="5620499" y="6671251"/>
                </a:lnTo>
                <a:lnTo>
                  <a:pt x="5557857" y="6651405"/>
                </a:lnTo>
                <a:lnTo>
                  <a:pt x="5521615" y="6637424"/>
                </a:lnTo>
                <a:lnTo>
                  <a:pt x="5369983" y="6580389"/>
                </a:lnTo>
                <a:cubicBezTo>
                  <a:pt x="5321647" y="6562472"/>
                  <a:pt x="5264947" y="6542050"/>
                  <a:pt x="5237179" y="6528472"/>
                </a:cubicBezTo>
                <a:cubicBezTo>
                  <a:pt x="5167037" y="6496395"/>
                  <a:pt x="5100823" y="6470871"/>
                  <a:pt x="5027411" y="6436110"/>
                </a:cubicBezTo>
                <a:lnTo>
                  <a:pt x="4799975" y="6322585"/>
                </a:lnTo>
                <a:lnTo>
                  <a:pt x="4578235" y="6196182"/>
                </a:lnTo>
                <a:cubicBezTo>
                  <a:pt x="4507419" y="6150943"/>
                  <a:pt x="4434891" y="6106473"/>
                  <a:pt x="4366671" y="6060080"/>
                </a:cubicBezTo>
                <a:cubicBezTo>
                  <a:pt x="4095261" y="5875138"/>
                  <a:pt x="3844781" y="5661123"/>
                  <a:pt x="3619737" y="5421944"/>
                </a:cubicBezTo>
                <a:lnTo>
                  <a:pt x="3637921" y="5404564"/>
                </a:lnTo>
                <a:lnTo>
                  <a:pt x="3733679" y="5496738"/>
                </a:lnTo>
                <a:cubicBezTo>
                  <a:pt x="3791313" y="5551955"/>
                  <a:pt x="3873823" y="5618931"/>
                  <a:pt x="3953169" y="5690420"/>
                </a:cubicBezTo>
                <a:cubicBezTo>
                  <a:pt x="4032505" y="5761912"/>
                  <a:pt x="4116469" y="5825134"/>
                  <a:pt x="4182181" y="5870559"/>
                </a:cubicBezTo>
                <a:lnTo>
                  <a:pt x="4290547" y="5946782"/>
                </a:lnTo>
                <a:cubicBezTo>
                  <a:pt x="3759773" y="5559114"/>
                  <a:pt x="3304185" y="5077826"/>
                  <a:pt x="2946171" y="4526544"/>
                </a:cubicBezTo>
                <a:cubicBezTo>
                  <a:pt x="2214435" y="3398137"/>
                  <a:pt x="1922252" y="2040326"/>
                  <a:pt x="2125120" y="710815"/>
                </a:cubicBezTo>
                <a:cubicBezTo>
                  <a:pt x="2143823" y="586189"/>
                  <a:pt x="2166920" y="462436"/>
                  <a:pt x="2194334" y="339779"/>
                </a:cubicBezTo>
                <a:lnTo>
                  <a:pt x="2283009" y="1"/>
                </a:lnTo>
                <a:close/>
                <a:moveTo>
                  <a:pt x="181200" y="0"/>
                </a:moveTo>
                <a:lnTo>
                  <a:pt x="2247745" y="0"/>
                </a:lnTo>
                <a:lnTo>
                  <a:pt x="2240567" y="20639"/>
                </a:lnTo>
                <a:cubicBezTo>
                  <a:pt x="2214155" y="89412"/>
                  <a:pt x="2192483" y="159922"/>
                  <a:pt x="2175699" y="231676"/>
                </a:cubicBezTo>
                <a:lnTo>
                  <a:pt x="2072767" y="660499"/>
                </a:lnTo>
                <a:cubicBezTo>
                  <a:pt x="1968269" y="1238744"/>
                  <a:pt x="1956335" y="1829892"/>
                  <a:pt x="2037453" y="2411877"/>
                </a:cubicBezTo>
                <a:cubicBezTo>
                  <a:pt x="2062618" y="2555035"/>
                  <a:pt x="2081622" y="2702981"/>
                  <a:pt x="2113805" y="2840950"/>
                </a:cubicBezTo>
                <a:cubicBezTo>
                  <a:pt x="2145988" y="2978920"/>
                  <a:pt x="2188257" y="3118626"/>
                  <a:pt x="2227837" y="3261600"/>
                </a:cubicBezTo>
                <a:cubicBezTo>
                  <a:pt x="2315995" y="3535786"/>
                  <a:pt x="2425649" y="3802612"/>
                  <a:pt x="2555819" y="4059626"/>
                </a:cubicBezTo>
                <a:lnTo>
                  <a:pt x="2651589" y="4252236"/>
                </a:lnTo>
                <a:cubicBezTo>
                  <a:pt x="2688161" y="4313695"/>
                  <a:pt x="2726461" y="4374389"/>
                  <a:pt x="2763901" y="4435460"/>
                </a:cubicBezTo>
                <a:lnTo>
                  <a:pt x="2877175" y="4616169"/>
                </a:lnTo>
                <a:lnTo>
                  <a:pt x="2934005" y="4706960"/>
                </a:lnTo>
                <a:lnTo>
                  <a:pt x="2998343" y="4791321"/>
                </a:lnTo>
                <a:lnTo>
                  <a:pt x="3259131" y="5127217"/>
                </a:lnTo>
                <a:cubicBezTo>
                  <a:pt x="3355273" y="5229572"/>
                  <a:pt x="3453515" y="5332029"/>
                  <a:pt x="3548403" y="5433908"/>
                </a:cubicBezTo>
                <a:cubicBezTo>
                  <a:pt x="3625193" y="5516979"/>
                  <a:pt x="3707245" y="5595137"/>
                  <a:pt x="3794003" y="5667789"/>
                </a:cubicBezTo>
                <a:cubicBezTo>
                  <a:pt x="3878719" y="5742069"/>
                  <a:pt x="3964595" y="5818947"/>
                  <a:pt x="4050279" y="5890734"/>
                </a:cubicBezTo>
                <a:lnTo>
                  <a:pt x="4325409" y="6090804"/>
                </a:lnTo>
                <a:lnTo>
                  <a:pt x="4463647" y="6190032"/>
                </a:lnTo>
                <a:lnTo>
                  <a:pt x="4612003" y="6272342"/>
                </a:lnTo>
                <a:cubicBezTo>
                  <a:pt x="4718191" y="6334310"/>
                  <a:pt x="4824743" y="6394767"/>
                  <a:pt x="4931655" y="6453717"/>
                </a:cubicBezTo>
                <a:lnTo>
                  <a:pt x="4971719" y="6476342"/>
                </a:lnTo>
                <a:lnTo>
                  <a:pt x="5004107" y="6490978"/>
                </a:lnTo>
                <a:lnTo>
                  <a:pt x="5070123" y="6520733"/>
                </a:lnTo>
                <a:lnTo>
                  <a:pt x="5200417" y="6581013"/>
                </a:lnTo>
                <a:lnTo>
                  <a:pt x="5330329" y="6640440"/>
                </a:lnTo>
                <a:lnTo>
                  <a:pt x="5395473" y="6670581"/>
                </a:lnTo>
                <a:lnTo>
                  <a:pt x="5444089" y="6691483"/>
                </a:lnTo>
                <a:lnTo>
                  <a:pt x="5453711" y="6694467"/>
                </a:lnTo>
                <a:lnTo>
                  <a:pt x="5474179" y="6700928"/>
                </a:lnTo>
                <a:lnTo>
                  <a:pt x="5513383" y="6714607"/>
                </a:lnTo>
                <a:lnTo>
                  <a:pt x="5833489" y="6822246"/>
                </a:lnTo>
                <a:lnTo>
                  <a:pt x="5993399" y="6874579"/>
                </a:lnTo>
                <a:cubicBezTo>
                  <a:pt x="6046821" y="6892316"/>
                  <a:pt x="6102761" y="6901683"/>
                  <a:pt x="6157255" y="6914801"/>
                </a:cubicBezTo>
                <a:lnTo>
                  <a:pt x="6487391" y="6989006"/>
                </a:lnTo>
                <a:cubicBezTo>
                  <a:pt x="6597537" y="7013587"/>
                  <a:pt x="6709123" y="7031213"/>
                  <a:pt x="6821475" y="7041769"/>
                </a:cubicBezTo>
                <a:lnTo>
                  <a:pt x="7158269" y="7081947"/>
                </a:lnTo>
                <a:cubicBezTo>
                  <a:pt x="7271493" y="7089735"/>
                  <a:pt x="7382711" y="7085984"/>
                  <a:pt x="7497287" y="7092139"/>
                </a:cubicBezTo>
                <a:lnTo>
                  <a:pt x="7667527" y="7095359"/>
                </a:lnTo>
                <a:cubicBezTo>
                  <a:pt x="7724235" y="7098068"/>
                  <a:pt x="7781135" y="7096756"/>
                  <a:pt x="7837677" y="7091364"/>
                </a:cubicBezTo>
                <a:lnTo>
                  <a:pt x="8176247" y="7065505"/>
                </a:lnTo>
                <a:lnTo>
                  <a:pt x="8346023" y="7051327"/>
                </a:lnTo>
                <a:lnTo>
                  <a:pt x="8514357" y="7022250"/>
                </a:lnTo>
                <a:cubicBezTo>
                  <a:pt x="8852905" y="6968322"/>
                  <a:pt x="9185135" y="6885608"/>
                  <a:pt x="9507591" y="6775510"/>
                </a:cubicBezTo>
                <a:lnTo>
                  <a:pt x="9755195" y="6683027"/>
                </a:lnTo>
                <a:lnTo>
                  <a:pt x="9755193" y="8141140"/>
                </a:lnTo>
                <a:lnTo>
                  <a:pt x="9662615" y="8170752"/>
                </a:lnTo>
                <a:cubicBezTo>
                  <a:pt x="9595175" y="8194263"/>
                  <a:pt x="9528343" y="8219526"/>
                  <a:pt x="9462181" y="8246536"/>
                </a:cubicBezTo>
                <a:lnTo>
                  <a:pt x="9456247" y="8219126"/>
                </a:lnTo>
                <a:cubicBezTo>
                  <a:pt x="9283213" y="8230617"/>
                  <a:pt x="9072469" y="8259853"/>
                  <a:pt x="9008261" y="8264505"/>
                </a:cubicBezTo>
                <a:cubicBezTo>
                  <a:pt x="9084251" y="8206997"/>
                  <a:pt x="9243213" y="8243169"/>
                  <a:pt x="9187405" y="8185067"/>
                </a:cubicBezTo>
                <a:cubicBezTo>
                  <a:pt x="9122879" y="8186444"/>
                  <a:pt x="9058549" y="8191777"/>
                  <a:pt x="8994665" y="8201154"/>
                </a:cubicBezTo>
                <a:cubicBezTo>
                  <a:pt x="8934967" y="8208981"/>
                  <a:pt x="8876513" y="8217297"/>
                  <a:pt x="8818735" y="8229457"/>
                </a:cubicBezTo>
                <a:cubicBezTo>
                  <a:pt x="8760945" y="8241611"/>
                  <a:pt x="8703455" y="8256753"/>
                  <a:pt x="8641245" y="8272945"/>
                </a:cubicBezTo>
                <a:lnTo>
                  <a:pt x="8440787" y="8318343"/>
                </a:lnTo>
                <a:cubicBezTo>
                  <a:pt x="8546615" y="8321335"/>
                  <a:pt x="8652351" y="8312240"/>
                  <a:pt x="8756103" y="8291404"/>
                </a:cubicBezTo>
                <a:cubicBezTo>
                  <a:pt x="8757919" y="8307169"/>
                  <a:pt x="8740017" y="8327534"/>
                  <a:pt x="8804235" y="8322881"/>
                </a:cubicBezTo>
                <a:lnTo>
                  <a:pt x="8681061" y="8365071"/>
                </a:lnTo>
                <a:cubicBezTo>
                  <a:pt x="8619527" y="8385108"/>
                  <a:pt x="8556449" y="8401681"/>
                  <a:pt x="8556449" y="8401681"/>
                </a:cubicBezTo>
                <a:cubicBezTo>
                  <a:pt x="8644853" y="8442222"/>
                  <a:pt x="8856001" y="8376557"/>
                  <a:pt x="8962885" y="8384047"/>
                </a:cubicBezTo>
                <a:lnTo>
                  <a:pt x="8666095" y="8441087"/>
                </a:lnTo>
                <a:cubicBezTo>
                  <a:pt x="8808735" y="8454476"/>
                  <a:pt x="8747085" y="8495276"/>
                  <a:pt x="8639967" y="8529314"/>
                </a:cubicBezTo>
                <a:cubicBezTo>
                  <a:pt x="8532863" y="8563348"/>
                  <a:pt x="8388255" y="8601575"/>
                  <a:pt x="8380333" y="8644446"/>
                </a:cubicBezTo>
                <a:cubicBezTo>
                  <a:pt x="8713049" y="8645519"/>
                  <a:pt x="9043643" y="8591613"/>
                  <a:pt x="9358747" y="8485025"/>
                </a:cubicBezTo>
                <a:cubicBezTo>
                  <a:pt x="9430383" y="8485680"/>
                  <a:pt x="9501665" y="8475709"/>
                  <a:pt x="9570343" y="8455410"/>
                </a:cubicBezTo>
                <a:cubicBezTo>
                  <a:pt x="9616607" y="8443903"/>
                  <a:pt x="9662543" y="8431066"/>
                  <a:pt x="9708075" y="8416919"/>
                </a:cubicBezTo>
                <a:lnTo>
                  <a:pt x="9755193" y="8400779"/>
                </a:lnTo>
                <a:lnTo>
                  <a:pt x="9755193" y="8712928"/>
                </a:lnTo>
                <a:lnTo>
                  <a:pt x="9710211" y="8726466"/>
                </a:lnTo>
                <a:cubicBezTo>
                  <a:pt x="9596369" y="8760506"/>
                  <a:pt x="9488825" y="8792403"/>
                  <a:pt x="9394885" y="8821115"/>
                </a:cubicBezTo>
                <a:cubicBezTo>
                  <a:pt x="9473081" y="8855565"/>
                  <a:pt x="9595211" y="8790729"/>
                  <a:pt x="9713389" y="8760997"/>
                </a:cubicBezTo>
                <a:lnTo>
                  <a:pt x="9755195" y="8752915"/>
                </a:lnTo>
                <a:lnTo>
                  <a:pt x="9755193" y="8770825"/>
                </a:lnTo>
                <a:lnTo>
                  <a:pt x="9692435" y="8790420"/>
                </a:lnTo>
                <a:cubicBezTo>
                  <a:pt x="9648327" y="8808075"/>
                  <a:pt x="9605591" y="8829173"/>
                  <a:pt x="9564619" y="8853554"/>
                </a:cubicBezTo>
                <a:lnTo>
                  <a:pt x="9614791" y="8859272"/>
                </a:lnTo>
                <a:cubicBezTo>
                  <a:pt x="9674935" y="8837260"/>
                  <a:pt x="9719609" y="8825605"/>
                  <a:pt x="9753001" y="8820991"/>
                </a:cubicBezTo>
                <a:lnTo>
                  <a:pt x="9755193" y="8820886"/>
                </a:lnTo>
                <a:lnTo>
                  <a:pt x="9755195" y="8875588"/>
                </a:lnTo>
                <a:lnTo>
                  <a:pt x="9728477" y="8881162"/>
                </a:lnTo>
                <a:cubicBezTo>
                  <a:pt x="9531831" y="8919245"/>
                  <a:pt x="9276847" y="8951932"/>
                  <a:pt x="9136505" y="9006631"/>
                </a:cubicBezTo>
                <a:lnTo>
                  <a:pt x="9081919" y="9033241"/>
                </a:lnTo>
                <a:lnTo>
                  <a:pt x="8772789" y="9075900"/>
                </a:lnTo>
                <a:cubicBezTo>
                  <a:pt x="8577317" y="9097307"/>
                  <a:pt x="8381243" y="9113236"/>
                  <a:pt x="8184799" y="9123659"/>
                </a:cubicBezTo>
                <a:cubicBezTo>
                  <a:pt x="7814543" y="9145030"/>
                  <a:pt x="7443319" y="9143942"/>
                  <a:pt x="7073205" y="9120510"/>
                </a:cubicBezTo>
                <a:cubicBezTo>
                  <a:pt x="6704649" y="9098144"/>
                  <a:pt x="6337965" y="9051443"/>
                  <a:pt x="5975569" y="8980683"/>
                </a:cubicBezTo>
                <a:cubicBezTo>
                  <a:pt x="5598109" y="8903543"/>
                  <a:pt x="5227091" y="8797659"/>
                  <a:pt x="4865773" y="8663967"/>
                </a:cubicBezTo>
                <a:lnTo>
                  <a:pt x="4807913" y="8650276"/>
                </a:lnTo>
                <a:lnTo>
                  <a:pt x="4793689" y="8646221"/>
                </a:lnTo>
                <a:lnTo>
                  <a:pt x="4772455" y="8638033"/>
                </a:lnTo>
                <a:lnTo>
                  <a:pt x="4765351" y="8636010"/>
                </a:lnTo>
                <a:lnTo>
                  <a:pt x="4739493" y="8626763"/>
                </a:lnTo>
                <a:cubicBezTo>
                  <a:pt x="4706143" y="8614619"/>
                  <a:pt x="4672039" y="8600746"/>
                  <a:pt x="4637921" y="8586874"/>
                </a:cubicBezTo>
                <a:cubicBezTo>
                  <a:pt x="4564323" y="8556341"/>
                  <a:pt x="4506381" y="8526114"/>
                  <a:pt x="4429805" y="8486540"/>
                </a:cubicBezTo>
                <a:cubicBezTo>
                  <a:pt x="4285239" y="8404515"/>
                  <a:pt x="4133891" y="8335132"/>
                  <a:pt x="3977409" y="8279102"/>
                </a:cubicBezTo>
                <a:lnTo>
                  <a:pt x="4069435" y="8360505"/>
                </a:lnTo>
                <a:cubicBezTo>
                  <a:pt x="3952043" y="8312618"/>
                  <a:pt x="3839007" y="8254624"/>
                  <a:pt x="3731603" y="8187193"/>
                </a:cubicBezTo>
                <a:cubicBezTo>
                  <a:pt x="3662151" y="8136903"/>
                  <a:pt x="3596007" y="8082143"/>
                  <a:pt x="3533629" y="8023321"/>
                </a:cubicBezTo>
                <a:cubicBezTo>
                  <a:pt x="3475033" y="7970597"/>
                  <a:pt x="3420481" y="7912969"/>
                  <a:pt x="3344111" y="7850522"/>
                </a:cubicBezTo>
                <a:cubicBezTo>
                  <a:pt x="3267753" y="7788072"/>
                  <a:pt x="3169563" y="7720797"/>
                  <a:pt x="3039003" y="7629561"/>
                </a:cubicBezTo>
                <a:lnTo>
                  <a:pt x="3143157" y="7686938"/>
                </a:lnTo>
                <a:cubicBezTo>
                  <a:pt x="3196385" y="7718221"/>
                  <a:pt x="3250779" y="7742779"/>
                  <a:pt x="3250779" y="7742779"/>
                </a:cubicBezTo>
                <a:cubicBezTo>
                  <a:pt x="3003721" y="7521963"/>
                  <a:pt x="2703871" y="7333884"/>
                  <a:pt x="2462595" y="7107396"/>
                </a:cubicBezTo>
                <a:cubicBezTo>
                  <a:pt x="2450533" y="7111713"/>
                  <a:pt x="2459867" y="7129842"/>
                  <a:pt x="2479839" y="7153867"/>
                </a:cubicBezTo>
                <a:lnTo>
                  <a:pt x="2514015" y="7190724"/>
                </a:lnTo>
                <a:lnTo>
                  <a:pt x="2325159" y="7021350"/>
                </a:lnTo>
                <a:cubicBezTo>
                  <a:pt x="2004215" y="6716079"/>
                  <a:pt x="1710519" y="6382997"/>
                  <a:pt x="1447562" y="6025805"/>
                </a:cubicBezTo>
                <a:cubicBezTo>
                  <a:pt x="1098342" y="5555552"/>
                  <a:pt x="816238" y="5038859"/>
                  <a:pt x="609484" y="4490829"/>
                </a:cubicBezTo>
                <a:lnTo>
                  <a:pt x="547667" y="4388790"/>
                </a:lnTo>
                <a:cubicBezTo>
                  <a:pt x="513102" y="4338870"/>
                  <a:pt x="488928" y="4284353"/>
                  <a:pt x="488928" y="4284353"/>
                </a:cubicBezTo>
                <a:lnTo>
                  <a:pt x="503095" y="4353669"/>
                </a:lnTo>
                <a:lnTo>
                  <a:pt x="421269" y="4043014"/>
                </a:lnTo>
                <a:lnTo>
                  <a:pt x="353082" y="3730454"/>
                </a:lnTo>
                <a:cubicBezTo>
                  <a:pt x="306846" y="3621506"/>
                  <a:pt x="282423" y="3627161"/>
                  <a:pt x="285447" y="3699350"/>
                </a:cubicBezTo>
                <a:cubicBezTo>
                  <a:pt x="166376" y="3316761"/>
                  <a:pt x="91655" y="2921771"/>
                  <a:pt x="62755" y="2522202"/>
                </a:cubicBezTo>
                <a:cubicBezTo>
                  <a:pt x="25596" y="2125459"/>
                  <a:pt x="24766" y="1740572"/>
                  <a:pt x="3526" y="1393733"/>
                </a:cubicBezTo>
                <a:cubicBezTo>
                  <a:pt x="-22261" y="1081019"/>
                  <a:pt x="102328" y="733717"/>
                  <a:pt x="88710" y="469458"/>
                </a:cubicBezTo>
                <a:cubicBezTo>
                  <a:pt x="100248" y="358648"/>
                  <a:pt x="118037" y="248667"/>
                  <a:pt x="141958" y="140036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25735942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EFEBEB-BDD7-41AC-853D-76CF1B569C2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19518" y="4019192"/>
            <a:ext cx="7603117" cy="4354832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2F12A92B-34A7-405F-B688-729C6137814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83365" y="6674617"/>
            <a:ext cx="4856954" cy="304625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7788687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1EE9CAB-E47A-4FC6-BA6B-0237954D75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2566574" y="4051247"/>
            <a:ext cx="6006733" cy="12726119"/>
          </a:xfrm>
          <a:custGeom>
            <a:avLst/>
            <a:gdLst>
              <a:gd name="connsiteX0" fmla="*/ 816675 w 6006733"/>
              <a:gd name="connsiteY0" fmla="*/ 0 h 12726119"/>
              <a:gd name="connsiteX1" fmla="*/ 5190057 w 6006733"/>
              <a:gd name="connsiteY1" fmla="*/ 0 h 12726119"/>
              <a:gd name="connsiteX2" fmla="*/ 6006733 w 6006733"/>
              <a:gd name="connsiteY2" fmla="*/ 816676 h 12726119"/>
              <a:gd name="connsiteX3" fmla="*/ 6006733 w 6006733"/>
              <a:gd name="connsiteY3" fmla="*/ 11909443 h 12726119"/>
              <a:gd name="connsiteX4" fmla="*/ 5190057 w 6006733"/>
              <a:gd name="connsiteY4" fmla="*/ 12726119 h 12726119"/>
              <a:gd name="connsiteX5" fmla="*/ 816675 w 6006733"/>
              <a:gd name="connsiteY5" fmla="*/ 12726119 h 12726119"/>
              <a:gd name="connsiteX6" fmla="*/ 0 w 6006733"/>
              <a:gd name="connsiteY6" fmla="*/ 11909443 h 12726119"/>
              <a:gd name="connsiteX7" fmla="*/ 0 w 6006733"/>
              <a:gd name="connsiteY7" fmla="*/ 816676 h 12726119"/>
              <a:gd name="connsiteX8" fmla="*/ 816675 w 6006733"/>
              <a:gd name="connsiteY8" fmla="*/ 0 h 12726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06733" h="12726119">
                <a:moveTo>
                  <a:pt x="816675" y="0"/>
                </a:moveTo>
                <a:lnTo>
                  <a:pt x="5190057" y="0"/>
                </a:lnTo>
                <a:cubicBezTo>
                  <a:pt x="5641095" y="0"/>
                  <a:pt x="6006733" y="365638"/>
                  <a:pt x="6006733" y="816676"/>
                </a:cubicBezTo>
                <a:lnTo>
                  <a:pt x="6006733" y="11909443"/>
                </a:lnTo>
                <a:cubicBezTo>
                  <a:pt x="6006733" y="12360481"/>
                  <a:pt x="5641095" y="12726119"/>
                  <a:pt x="5190057" y="12726119"/>
                </a:cubicBezTo>
                <a:lnTo>
                  <a:pt x="816675" y="12726119"/>
                </a:lnTo>
                <a:cubicBezTo>
                  <a:pt x="365638" y="12726119"/>
                  <a:pt x="0" y="12360481"/>
                  <a:pt x="0" y="11909443"/>
                </a:cubicBezTo>
                <a:lnTo>
                  <a:pt x="0" y="816676"/>
                </a:lnTo>
                <a:cubicBezTo>
                  <a:pt x="0" y="365638"/>
                  <a:pt x="365638" y="0"/>
                  <a:pt x="816675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5487AB72-55CB-4290-8B78-6A9118B08E9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9995247" y="-2074401"/>
            <a:ext cx="6006733" cy="12726119"/>
          </a:xfrm>
          <a:custGeom>
            <a:avLst/>
            <a:gdLst>
              <a:gd name="connsiteX0" fmla="*/ 816675 w 6006733"/>
              <a:gd name="connsiteY0" fmla="*/ 0 h 12726119"/>
              <a:gd name="connsiteX1" fmla="*/ 5190057 w 6006733"/>
              <a:gd name="connsiteY1" fmla="*/ 0 h 12726119"/>
              <a:gd name="connsiteX2" fmla="*/ 6006733 w 6006733"/>
              <a:gd name="connsiteY2" fmla="*/ 816676 h 12726119"/>
              <a:gd name="connsiteX3" fmla="*/ 6006733 w 6006733"/>
              <a:gd name="connsiteY3" fmla="*/ 11909443 h 12726119"/>
              <a:gd name="connsiteX4" fmla="*/ 5190057 w 6006733"/>
              <a:gd name="connsiteY4" fmla="*/ 12726119 h 12726119"/>
              <a:gd name="connsiteX5" fmla="*/ 816675 w 6006733"/>
              <a:gd name="connsiteY5" fmla="*/ 12726119 h 12726119"/>
              <a:gd name="connsiteX6" fmla="*/ 0 w 6006733"/>
              <a:gd name="connsiteY6" fmla="*/ 11909443 h 12726119"/>
              <a:gd name="connsiteX7" fmla="*/ 0 w 6006733"/>
              <a:gd name="connsiteY7" fmla="*/ 816676 h 12726119"/>
              <a:gd name="connsiteX8" fmla="*/ 816675 w 6006733"/>
              <a:gd name="connsiteY8" fmla="*/ 0 h 12726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06733" h="12726119">
                <a:moveTo>
                  <a:pt x="816675" y="0"/>
                </a:moveTo>
                <a:lnTo>
                  <a:pt x="5190057" y="0"/>
                </a:lnTo>
                <a:cubicBezTo>
                  <a:pt x="5641095" y="0"/>
                  <a:pt x="6006733" y="365638"/>
                  <a:pt x="6006733" y="816676"/>
                </a:cubicBezTo>
                <a:lnTo>
                  <a:pt x="6006733" y="11909443"/>
                </a:lnTo>
                <a:cubicBezTo>
                  <a:pt x="6006733" y="12360481"/>
                  <a:pt x="5641095" y="12726119"/>
                  <a:pt x="5190057" y="12726119"/>
                </a:cubicBezTo>
                <a:lnTo>
                  <a:pt x="816675" y="12726119"/>
                </a:lnTo>
                <a:cubicBezTo>
                  <a:pt x="365638" y="12726119"/>
                  <a:pt x="0" y="12360481"/>
                  <a:pt x="0" y="11909443"/>
                </a:cubicBezTo>
                <a:lnTo>
                  <a:pt x="0" y="816676"/>
                </a:lnTo>
                <a:cubicBezTo>
                  <a:pt x="0" y="365638"/>
                  <a:pt x="365638" y="0"/>
                  <a:pt x="816675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35778423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5487AB72-55CB-4290-8B78-6A9118B08E9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" y="0"/>
            <a:ext cx="24379237" cy="6858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1EE9CAB-E47A-4FC6-BA6B-0237954D75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603538" y="4479158"/>
            <a:ext cx="7222510" cy="15301917"/>
          </a:xfrm>
          <a:custGeom>
            <a:avLst/>
            <a:gdLst>
              <a:gd name="connsiteX0" fmla="*/ 816675 w 6006733"/>
              <a:gd name="connsiteY0" fmla="*/ 0 h 12726119"/>
              <a:gd name="connsiteX1" fmla="*/ 5190057 w 6006733"/>
              <a:gd name="connsiteY1" fmla="*/ 0 h 12726119"/>
              <a:gd name="connsiteX2" fmla="*/ 6006733 w 6006733"/>
              <a:gd name="connsiteY2" fmla="*/ 816676 h 12726119"/>
              <a:gd name="connsiteX3" fmla="*/ 6006733 w 6006733"/>
              <a:gd name="connsiteY3" fmla="*/ 11909443 h 12726119"/>
              <a:gd name="connsiteX4" fmla="*/ 5190057 w 6006733"/>
              <a:gd name="connsiteY4" fmla="*/ 12726119 h 12726119"/>
              <a:gd name="connsiteX5" fmla="*/ 816675 w 6006733"/>
              <a:gd name="connsiteY5" fmla="*/ 12726119 h 12726119"/>
              <a:gd name="connsiteX6" fmla="*/ 0 w 6006733"/>
              <a:gd name="connsiteY6" fmla="*/ 11909443 h 12726119"/>
              <a:gd name="connsiteX7" fmla="*/ 0 w 6006733"/>
              <a:gd name="connsiteY7" fmla="*/ 816676 h 12726119"/>
              <a:gd name="connsiteX8" fmla="*/ 816675 w 6006733"/>
              <a:gd name="connsiteY8" fmla="*/ 0 h 12726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06733" h="12726119">
                <a:moveTo>
                  <a:pt x="816675" y="0"/>
                </a:moveTo>
                <a:lnTo>
                  <a:pt x="5190057" y="0"/>
                </a:lnTo>
                <a:cubicBezTo>
                  <a:pt x="5641095" y="0"/>
                  <a:pt x="6006733" y="365638"/>
                  <a:pt x="6006733" y="816676"/>
                </a:cubicBezTo>
                <a:lnTo>
                  <a:pt x="6006733" y="11909443"/>
                </a:lnTo>
                <a:cubicBezTo>
                  <a:pt x="6006733" y="12360481"/>
                  <a:pt x="5641095" y="12726119"/>
                  <a:pt x="5190057" y="12726119"/>
                </a:cubicBezTo>
                <a:lnTo>
                  <a:pt x="816675" y="12726119"/>
                </a:lnTo>
                <a:cubicBezTo>
                  <a:pt x="365638" y="12726119"/>
                  <a:pt x="0" y="12360481"/>
                  <a:pt x="0" y="11909443"/>
                </a:cubicBezTo>
                <a:lnTo>
                  <a:pt x="0" y="816676"/>
                </a:lnTo>
                <a:cubicBezTo>
                  <a:pt x="0" y="365638"/>
                  <a:pt x="365638" y="0"/>
                  <a:pt x="816675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3772967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59CD157-335D-4675-913A-607379F4E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558356" y="1276894"/>
            <a:ext cx="9331935" cy="7089049"/>
          </a:xfrm>
          <a:custGeom>
            <a:avLst/>
            <a:gdLst>
              <a:gd name="connsiteX0" fmla="*/ 0 w 9331935"/>
              <a:gd name="connsiteY0" fmla="*/ 0 h 7089049"/>
              <a:gd name="connsiteX1" fmla="*/ 9331935 w 9331935"/>
              <a:gd name="connsiteY1" fmla="*/ 0 h 7089049"/>
              <a:gd name="connsiteX2" fmla="*/ 9331935 w 9331935"/>
              <a:gd name="connsiteY2" fmla="*/ 7089049 h 7089049"/>
              <a:gd name="connsiteX3" fmla="*/ 0 w 9331935"/>
              <a:gd name="connsiteY3" fmla="*/ 7089049 h 7089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31935" h="7089049">
                <a:moveTo>
                  <a:pt x="0" y="0"/>
                </a:moveTo>
                <a:lnTo>
                  <a:pt x="9331935" y="0"/>
                </a:lnTo>
                <a:lnTo>
                  <a:pt x="9331935" y="7089049"/>
                </a:lnTo>
                <a:lnTo>
                  <a:pt x="0" y="708904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41734EB-5643-4346-9053-BC63848DC32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0890292" y="1276894"/>
            <a:ext cx="5965296" cy="7089049"/>
          </a:xfrm>
          <a:custGeom>
            <a:avLst/>
            <a:gdLst>
              <a:gd name="connsiteX0" fmla="*/ 0 w 9331935"/>
              <a:gd name="connsiteY0" fmla="*/ 0 h 7089049"/>
              <a:gd name="connsiteX1" fmla="*/ 9331935 w 9331935"/>
              <a:gd name="connsiteY1" fmla="*/ 0 h 7089049"/>
              <a:gd name="connsiteX2" fmla="*/ 9331935 w 9331935"/>
              <a:gd name="connsiteY2" fmla="*/ 7089049 h 7089049"/>
              <a:gd name="connsiteX3" fmla="*/ 0 w 9331935"/>
              <a:gd name="connsiteY3" fmla="*/ 7089049 h 7089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31935" h="7089049">
                <a:moveTo>
                  <a:pt x="0" y="0"/>
                </a:moveTo>
                <a:lnTo>
                  <a:pt x="9331935" y="0"/>
                </a:lnTo>
                <a:lnTo>
                  <a:pt x="9331935" y="7089049"/>
                </a:lnTo>
                <a:lnTo>
                  <a:pt x="0" y="708904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62AEC7-D390-4DEA-B726-DBFECBC0C1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6855586" y="1276894"/>
            <a:ext cx="5965296" cy="7089049"/>
          </a:xfrm>
          <a:custGeom>
            <a:avLst/>
            <a:gdLst>
              <a:gd name="connsiteX0" fmla="*/ 0 w 9331935"/>
              <a:gd name="connsiteY0" fmla="*/ 0 h 7089049"/>
              <a:gd name="connsiteX1" fmla="*/ 9331935 w 9331935"/>
              <a:gd name="connsiteY1" fmla="*/ 0 h 7089049"/>
              <a:gd name="connsiteX2" fmla="*/ 9331935 w 9331935"/>
              <a:gd name="connsiteY2" fmla="*/ 7089049 h 7089049"/>
              <a:gd name="connsiteX3" fmla="*/ 0 w 9331935"/>
              <a:gd name="connsiteY3" fmla="*/ 7089049 h 7089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31935" h="7089049">
                <a:moveTo>
                  <a:pt x="0" y="0"/>
                </a:moveTo>
                <a:lnTo>
                  <a:pt x="9331935" y="0"/>
                </a:lnTo>
                <a:lnTo>
                  <a:pt x="9331935" y="7089049"/>
                </a:lnTo>
                <a:lnTo>
                  <a:pt x="0" y="708904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41430967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4CB563E-0D80-4B89-970C-5D8C5DB2C07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27057" y="5057776"/>
            <a:ext cx="5262562" cy="7600949"/>
          </a:xfrm>
          <a:custGeom>
            <a:avLst/>
            <a:gdLst>
              <a:gd name="connsiteX0" fmla="*/ 0 w 5262562"/>
              <a:gd name="connsiteY0" fmla="*/ 0 h 7600949"/>
              <a:gd name="connsiteX1" fmla="*/ 5262562 w 5262562"/>
              <a:gd name="connsiteY1" fmla="*/ 0 h 7600949"/>
              <a:gd name="connsiteX2" fmla="*/ 5262562 w 5262562"/>
              <a:gd name="connsiteY2" fmla="*/ 7600949 h 7600949"/>
              <a:gd name="connsiteX3" fmla="*/ 0 w 5262562"/>
              <a:gd name="connsiteY3" fmla="*/ 7600949 h 7600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2562" h="7600949">
                <a:moveTo>
                  <a:pt x="0" y="0"/>
                </a:moveTo>
                <a:lnTo>
                  <a:pt x="5262562" y="0"/>
                </a:lnTo>
                <a:lnTo>
                  <a:pt x="5262562" y="7600949"/>
                </a:lnTo>
                <a:lnTo>
                  <a:pt x="0" y="760094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3E6DA2E-43A7-4517-86F3-89C0EC81AC8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7452180" y="5372100"/>
            <a:ext cx="5262564" cy="6858000"/>
          </a:xfrm>
          <a:custGeom>
            <a:avLst/>
            <a:gdLst>
              <a:gd name="connsiteX0" fmla="*/ 0 w 5262564"/>
              <a:gd name="connsiteY0" fmla="*/ 0 h 6858000"/>
              <a:gd name="connsiteX1" fmla="*/ 5262564 w 5262564"/>
              <a:gd name="connsiteY1" fmla="*/ 0 h 6858000"/>
              <a:gd name="connsiteX2" fmla="*/ 5262564 w 5262564"/>
              <a:gd name="connsiteY2" fmla="*/ 6858000 h 6858000"/>
              <a:gd name="connsiteX3" fmla="*/ 0 w 526256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2564" h="6858000">
                <a:moveTo>
                  <a:pt x="0" y="0"/>
                </a:moveTo>
                <a:lnTo>
                  <a:pt x="5262564" y="0"/>
                </a:lnTo>
                <a:lnTo>
                  <a:pt x="5262564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4640660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3634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169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  <p:sldLayoutId id="2147483701" r:id="rId18"/>
    <p:sldLayoutId id="2147483702" r:id="rId19"/>
    <p:sldLayoutId id="2147483703" r:id="rId20"/>
    <p:sldLayoutId id="2147483700" r:id="rId21"/>
    <p:sldLayoutId id="2147483690" r:id="rId22"/>
    <p:sldLayoutId id="2147483704" r:id="rId23"/>
    <p:sldLayoutId id="2147483705" r:id="rId24"/>
    <p:sldLayoutId id="2147483706" r:id="rId25"/>
    <p:sldLayoutId id="2147483707" r:id="rId26"/>
    <p:sldLayoutId id="2147483708" r:id="rId27"/>
    <p:sldLayoutId id="2147483680" r:id="rId28"/>
  </p:sldLayoutIdLst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678">
          <p15:clr>
            <a:srgbClr val="F26B43"/>
          </p15:clr>
        </p15:guide>
        <p15:guide id="2" pos="9214">
          <p15:clr>
            <a:srgbClr val="F26B43"/>
          </p15:clr>
        </p15:guide>
        <p15:guide id="3" pos="15356">
          <p15:clr>
            <a:srgbClr val="F26B43"/>
          </p15:clr>
        </p15:guide>
        <p15:guide id="4" pos="8446">
          <p15:clr>
            <a:srgbClr val="F26B43"/>
          </p15:clr>
        </p15:guide>
        <p15:guide id="5" pos="9982">
          <p15:clr>
            <a:srgbClr val="F26B43"/>
          </p15:clr>
        </p15:guide>
        <p15:guide id="6" pos="10750">
          <p15:clr>
            <a:srgbClr val="F26B43"/>
          </p15:clr>
        </p15:guide>
        <p15:guide id="7" orient="horz" pos="4320">
          <p15:clr>
            <a:srgbClr val="F26B43"/>
          </p15:clr>
        </p15:guide>
        <p15:guide id="8" pos="11518">
          <p15:clr>
            <a:srgbClr val="F26B43"/>
          </p15:clr>
        </p15:guide>
        <p15:guide id="9" orient="horz" pos="8640">
          <p15:clr>
            <a:srgbClr val="F26B43"/>
          </p15:clr>
        </p15:guide>
        <p15:guide id="10" pos="12286">
          <p15:clr>
            <a:srgbClr val="F26B43"/>
          </p15:clr>
        </p15:guide>
        <p15:guide id="11" pos="13054">
          <p15:clr>
            <a:srgbClr val="F26B43"/>
          </p15:clr>
        </p15:guide>
        <p15:guide id="12" pos="13822">
          <p15:clr>
            <a:srgbClr val="F26B43"/>
          </p15:clr>
        </p15:guide>
        <p15:guide id="13" pos="14590">
          <p15:clr>
            <a:srgbClr val="F26B43"/>
          </p15:clr>
        </p15:guide>
        <p15:guide id="14" pos="6910">
          <p15:clr>
            <a:srgbClr val="F26B43"/>
          </p15:clr>
        </p15:guide>
        <p15:guide id="15" pos="6142">
          <p15:clr>
            <a:srgbClr val="F26B43"/>
          </p15:clr>
        </p15:guide>
        <p15:guide id="16" pos="5374">
          <p15:clr>
            <a:srgbClr val="F26B43"/>
          </p15:clr>
        </p15:guide>
        <p15:guide id="17" pos="4606">
          <p15:clr>
            <a:srgbClr val="F26B43"/>
          </p15:clr>
        </p15:guide>
        <p15:guide id="18" pos="3838">
          <p15:clr>
            <a:srgbClr val="F26B43"/>
          </p15:clr>
        </p15:guide>
        <p15:guide id="19" pos="3070">
          <p15:clr>
            <a:srgbClr val="F26B43"/>
          </p15:clr>
        </p15:guide>
        <p15:guide id="20" pos="2302">
          <p15:clr>
            <a:srgbClr val="F26B43"/>
          </p15:clr>
        </p15:guide>
        <p15:guide id="21" pos="1534">
          <p15:clr>
            <a:srgbClr val="F26B43"/>
          </p15:clr>
        </p15:guide>
        <p15:guide id="22" pos="766">
          <p15:clr>
            <a:srgbClr val="F26B43"/>
          </p15:clr>
        </p15:guide>
        <p15:guide id="23">
          <p15:clr>
            <a:srgbClr val="F26B43"/>
          </p15:clr>
        </p15:guide>
        <p15:guide id="24" pos="8062">
          <p15:clr>
            <a:srgbClr val="F26B43"/>
          </p15:clr>
        </p15:guide>
        <p15:guide id="25" pos="8830">
          <p15:clr>
            <a:srgbClr val="F26B43"/>
          </p15:clr>
        </p15:guide>
        <p15:guide id="26" pos="9598">
          <p15:clr>
            <a:srgbClr val="F26B43"/>
          </p15:clr>
        </p15:guide>
        <p15:guide id="27" pos="10366">
          <p15:clr>
            <a:srgbClr val="F26B43"/>
          </p15:clr>
        </p15:guide>
        <p15:guide id="28" pos="11134">
          <p15:clr>
            <a:srgbClr val="F26B43"/>
          </p15:clr>
        </p15:guide>
        <p15:guide id="29" pos="11902">
          <p15:clr>
            <a:srgbClr val="F26B43"/>
          </p15:clr>
        </p15:guide>
        <p15:guide id="30" orient="horz" pos="4704">
          <p15:clr>
            <a:srgbClr val="F26B43"/>
          </p15:clr>
        </p15:guide>
        <p15:guide id="31" pos="14974">
          <p15:clr>
            <a:srgbClr val="F26B43"/>
          </p15:clr>
        </p15:guide>
        <p15:guide id="32" orient="horz" pos="5856">
          <p15:clr>
            <a:srgbClr val="F26B43"/>
          </p15:clr>
        </p15:guide>
        <p15:guide id="33" orient="horz" pos="6624">
          <p15:clr>
            <a:srgbClr val="F26B43"/>
          </p15:clr>
        </p15:guide>
        <p15:guide id="34" orient="horz" pos="7392">
          <p15:clr>
            <a:srgbClr val="F26B43"/>
          </p15:clr>
        </p15:guide>
        <p15:guide id="35" orient="horz" pos="8160">
          <p15:clr>
            <a:srgbClr val="F26B43"/>
          </p15:clr>
        </p15:guide>
        <p15:guide id="36" orient="horz" pos="5088">
          <p15:clr>
            <a:srgbClr val="F26B43"/>
          </p15:clr>
        </p15:guide>
        <p15:guide id="37" orient="horz" pos="5472">
          <p15:clr>
            <a:srgbClr val="F26B43"/>
          </p15:clr>
        </p15:guide>
        <p15:guide id="38" orient="horz" pos="6240">
          <p15:clr>
            <a:srgbClr val="F26B43"/>
          </p15:clr>
        </p15:guide>
        <p15:guide id="39" orient="horz" pos="7008">
          <p15:clr>
            <a:srgbClr val="F26B43"/>
          </p15:clr>
        </p15:guide>
        <p15:guide id="40" orient="horz" pos="7776">
          <p15:clr>
            <a:srgbClr val="F26B43"/>
          </p15:clr>
        </p15:guide>
        <p15:guide id="41" pos="7294">
          <p15:clr>
            <a:srgbClr val="F26B43"/>
          </p15:clr>
        </p15:guide>
        <p15:guide id="42" pos="6526">
          <p15:clr>
            <a:srgbClr val="F26B43"/>
          </p15:clr>
        </p15:guide>
        <p15:guide id="43" pos="5758">
          <p15:clr>
            <a:srgbClr val="F26B43"/>
          </p15:clr>
        </p15:guide>
        <p15:guide id="44" pos="4990">
          <p15:clr>
            <a:srgbClr val="F26B43"/>
          </p15:clr>
        </p15:guide>
        <p15:guide id="45" pos="4222">
          <p15:clr>
            <a:srgbClr val="F26B43"/>
          </p15:clr>
        </p15:guide>
        <p15:guide id="46" pos="3454">
          <p15:clr>
            <a:srgbClr val="F26B43"/>
          </p15:clr>
        </p15:guide>
        <p15:guide id="47" pos="2686">
          <p15:clr>
            <a:srgbClr val="F26B43"/>
          </p15:clr>
        </p15:guide>
        <p15:guide id="48" pos="1918">
          <p15:clr>
            <a:srgbClr val="F26B43"/>
          </p15:clr>
        </p15:guide>
        <p15:guide id="49" pos="1150">
          <p15:clr>
            <a:srgbClr val="F26B43"/>
          </p15:clr>
        </p15:guide>
        <p15:guide id="50" pos="382">
          <p15:clr>
            <a:srgbClr val="F26B43"/>
          </p15:clr>
        </p15:guide>
        <p15:guide id="51" orient="horz" pos="3552">
          <p15:clr>
            <a:srgbClr val="F26B43"/>
          </p15:clr>
        </p15:guide>
        <p15:guide id="52" orient="horz" pos="2784">
          <p15:clr>
            <a:srgbClr val="F26B43"/>
          </p15:clr>
        </p15:guide>
        <p15:guide id="53" orient="horz" pos="2016">
          <p15:clr>
            <a:srgbClr val="F26B43"/>
          </p15:clr>
        </p15:guide>
        <p15:guide id="54" orient="horz" pos="1248">
          <p15:clr>
            <a:srgbClr val="F26B43"/>
          </p15:clr>
        </p15:guide>
        <p15:guide id="55" orient="horz" pos="480">
          <p15:clr>
            <a:srgbClr val="F26B43"/>
          </p15:clr>
        </p15:guide>
        <p15:guide id="56" orient="horz" pos="3168">
          <p15:clr>
            <a:srgbClr val="F26B43"/>
          </p15:clr>
        </p15:guide>
        <p15:guide id="57" orient="horz" pos="3936">
          <p15:clr>
            <a:srgbClr val="F26B43"/>
          </p15:clr>
        </p15:guide>
        <p15:guide id="58" orient="horz" pos="2400">
          <p15:clr>
            <a:srgbClr val="F26B43"/>
          </p15:clr>
        </p15:guide>
        <p15:guide id="59" orient="horz" pos="1632">
          <p15:clr>
            <a:srgbClr val="F26B43"/>
          </p15:clr>
        </p15:guide>
        <p15:guide id="60" orient="horz" pos="864">
          <p15:clr>
            <a:srgbClr val="F26B43"/>
          </p15:clr>
        </p15:guide>
        <p15:guide id="61" pos="13438">
          <p15:clr>
            <a:srgbClr val="F26B43"/>
          </p15:clr>
        </p15:guide>
        <p15:guide id="62" pos="12670">
          <p15:clr>
            <a:srgbClr val="F26B43"/>
          </p15:clr>
        </p15:guide>
        <p15:guide id="63" pos="1420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57D8CD98-E307-4C4D-E953-FC6D0B39C9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725190"/>
            <a:ext cx="24628620" cy="16563110"/>
          </a:xfrm>
          <a:prstGeom prst="rect">
            <a:avLst/>
          </a:prstGeom>
          <a:solidFill>
            <a:srgbClr val="87BCFE"/>
          </a:solidFill>
          <a:ln>
            <a:solidFill>
              <a:srgbClr val="8CBFFE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BA5E8FB-0863-E174-820B-406A4C9B7B8D}"/>
              </a:ext>
            </a:extLst>
          </p:cNvPr>
          <p:cNvSpPr/>
          <p:nvPr/>
        </p:nvSpPr>
        <p:spPr>
          <a:xfrm>
            <a:off x="0" y="-3240578"/>
            <a:ext cx="24628619" cy="170784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86FC96-63DE-8805-6BC9-54EAF4C201B0}"/>
              </a:ext>
            </a:extLst>
          </p:cNvPr>
          <p:cNvSpPr txBox="1"/>
          <p:nvPr/>
        </p:nvSpPr>
        <p:spPr>
          <a:xfrm>
            <a:off x="4267634" y="9067026"/>
            <a:ext cx="6739366" cy="101566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IN" sz="6000" b="1" dirty="0">
                <a:solidFill>
                  <a:schemeClr val="accent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INTERNATIONAL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66535CF-5DDE-0BB0-9329-032A78293DB7}"/>
              </a:ext>
            </a:extLst>
          </p:cNvPr>
          <p:cNvSpPr txBox="1"/>
          <p:nvPr/>
        </p:nvSpPr>
        <p:spPr>
          <a:xfrm>
            <a:off x="4267634" y="9758419"/>
            <a:ext cx="14768511" cy="186204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IN" sz="11500" b="1" dirty="0">
                <a:solidFill>
                  <a:schemeClr val="accent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CIVIL AVIATION DAY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52DB48-46A2-93E5-F474-376BF8DA59F4}"/>
              </a:ext>
            </a:extLst>
          </p:cNvPr>
          <p:cNvSpPr txBox="1"/>
          <p:nvPr/>
        </p:nvSpPr>
        <p:spPr>
          <a:xfrm>
            <a:off x="16097685" y="11297301"/>
            <a:ext cx="293846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IN" sz="3600" dirty="0">
                <a:solidFill>
                  <a:schemeClr val="accent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December 7</a:t>
            </a:r>
          </a:p>
        </p:txBody>
      </p:sp>
    </p:spTree>
    <p:extLst>
      <p:ext uri="{BB962C8B-B14F-4D97-AF65-F5344CB8AC3E}">
        <p14:creationId xmlns:p14="http://schemas.microsoft.com/office/powerpoint/2010/main" val="4161933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C610133-F9C0-BA2D-F1AB-55F8D2AD22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634906" y="-63185"/>
            <a:ext cx="11744332" cy="1377918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ACC8EB-B3D1-A331-8625-6CBF12AF8AB0}"/>
              </a:ext>
            </a:extLst>
          </p:cNvPr>
          <p:cNvSpPr/>
          <p:nvPr/>
        </p:nvSpPr>
        <p:spPr>
          <a:xfrm>
            <a:off x="1" y="4589036"/>
            <a:ext cx="12634906" cy="43226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A6EBF7-9A81-4979-A1CD-1311FDC2E50A}"/>
              </a:ext>
            </a:extLst>
          </p:cNvPr>
          <p:cNvSpPr txBox="1"/>
          <p:nvPr/>
        </p:nvSpPr>
        <p:spPr>
          <a:xfrm>
            <a:off x="1770370" y="6912457"/>
            <a:ext cx="111095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/>
              <a:t>Lorem ipsum </a:t>
            </a:r>
            <a:r>
              <a:rPr lang="en-IN" sz="3200" dirty="0" err="1"/>
              <a:t>dolor</a:t>
            </a:r>
            <a:r>
              <a:rPr lang="en-IN" sz="3200" dirty="0"/>
              <a:t> sit </a:t>
            </a:r>
            <a:r>
              <a:rPr lang="en-IN" sz="3200" dirty="0" err="1"/>
              <a:t>amet</a:t>
            </a:r>
            <a:r>
              <a:rPr lang="en-IN" sz="3200" dirty="0"/>
              <a:t>, </a:t>
            </a:r>
            <a:r>
              <a:rPr lang="en-IN" sz="3200" dirty="0" err="1"/>
              <a:t>consectetuer</a:t>
            </a:r>
            <a:r>
              <a:rPr lang="en-IN" sz="3200" dirty="0"/>
              <a:t> </a:t>
            </a:r>
            <a:r>
              <a:rPr lang="en-IN" sz="3200" dirty="0" err="1"/>
              <a:t>adipiscing</a:t>
            </a:r>
            <a:r>
              <a:rPr lang="en-IN" sz="3200" dirty="0"/>
              <a:t> </a:t>
            </a:r>
            <a:r>
              <a:rPr lang="en-IN" sz="3200" dirty="0" err="1"/>
              <a:t>elit</a:t>
            </a:r>
            <a:r>
              <a:rPr lang="en-IN" sz="3200" dirty="0"/>
              <a:t>. Maecenas </a:t>
            </a:r>
            <a:r>
              <a:rPr lang="en-IN" sz="3200" dirty="0" err="1"/>
              <a:t>porttitor</a:t>
            </a:r>
            <a:r>
              <a:rPr lang="en-IN" sz="3200" dirty="0"/>
              <a:t> </a:t>
            </a:r>
            <a:r>
              <a:rPr lang="en-IN" sz="3200" dirty="0" err="1"/>
              <a:t>congue</a:t>
            </a:r>
            <a:r>
              <a:rPr lang="en-IN" sz="3200" dirty="0"/>
              <a:t> </a:t>
            </a:r>
            <a:r>
              <a:rPr lang="en-IN" sz="3200" dirty="0" err="1"/>
              <a:t>massa</a:t>
            </a:r>
            <a:r>
              <a:rPr lang="en-IN" sz="3200" dirty="0"/>
              <a:t>. </a:t>
            </a:r>
            <a:r>
              <a:rPr lang="en-IN" sz="3200" dirty="0" err="1"/>
              <a:t>Fusce</a:t>
            </a:r>
            <a:r>
              <a:rPr lang="en-IN" sz="3200" dirty="0"/>
              <a:t> </a:t>
            </a:r>
            <a:r>
              <a:rPr lang="en-IN" sz="3200" dirty="0" err="1"/>
              <a:t>posuere</a:t>
            </a:r>
            <a:r>
              <a:rPr lang="en-IN" sz="3200" dirty="0"/>
              <a:t>, magna </a:t>
            </a:r>
            <a:r>
              <a:rPr lang="en-IN" sz="3200" dirty="0" err="1"/>
              <a:t>sed</a:t>
            </a:r>
            <a:r>
              <a:rPr lang="en-IN" sz="3200" dirty="0"/>
              <a:t> pulvinar </a:t>
            </a:r>
            <a:r>
              <a:rPr lang="en-IN" sz="3200" dirty="0" err="1"/>
              <a:t>ultricies</a:t>
            </a:r>
            <a:endParaRPr lang="en-IN" sz="3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A32B56D-AB20-46DD-B444-D7600297CA50}"/>
              </a:ext>
            </a:extLst>
          </p:cNvPr>
          <p:cNvSpPr txBox="1"/>
          <p:nvPr/>
        </p:nvSpPr>
        <p:spPr>
          <a:xfrm>
            <a:off x="1770370" y="4871116"/>
            <a:ext cx="110392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b="1" dirty="0">
                <a:solidFill>
                  <a:srgbClr val="00235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Lorem ipsum </a:t>
            </a:r>
            <a:r>
              <a:rPr lang="en-IN" sz="5400" b="1" dirty="0" err="1">
                <a:solidFill>
                  <a:srgbClr val="00235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dolor</a:t>
            </a:r>
            <a:r>
              <a:rPr lang="en-IN" sz="5400" b="1" dirty="0">
                <a:solidFill>
                  <a:srgbClr val="00235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sit </a:t>
            </a:r>
            <a:r>
              <a:rPr lang="en-IN" sz="5400" b="1" dirty="0" err="1">
                <a:solidFill>
                  <a:srgbClr val="00235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lang="en-IN" sz="5400" b="1" dirty="0">
                <a:solidFill>
                  <a:srgbClr val="00235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IN" sz="5400" b="1" dirty="0" err="1">
                <a:solidFill>
                  <a:srgbClr val="00235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consectetuer</a:t>
            </a:r>
            <a:r>
              <a:rPr lang="en-IN" sz="5400" b="1" dirty="0">
                <a:solidFill>
                  <a:srgbClr val="00235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N" sz="5400" b="1" dirty="0" err="1">
                <a:solidFill>
                  <a:srgbClr val="00235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adipiscing</a:t>
            </a:r>
            <a:r>
              <a:rPr lang="en-IN" sz="5400" b="1" dirty="0">
                <a:solidFill>
                  <a:srgbClr val="00235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N" sz="5400" b="1" dirty="0" err="1">
                <a:solidFill>
                  <a:srgbClr val="00235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elit</a:t>
            </a:r>
            <a:r>
              <a:rPr lang="en-IN" sz="5400" b="1" dirty="0">
                <a:solidFill>
                  <a:srgbClr val="00235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sz="5400" b="1" dirty="0">
              <a:solidFill>
                <a:srgbClr val="00235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A14B83-98D4-741D-2B4B-BA97A65A2EA5}"/>
              </a:ext>
            </a:extLst>
          </p:cNvPr>
          <p:cNvSpPr txBox="1"/>
          <p:nvPr/>
        </p:nvSpPr>
        <p:spPr>
          <a:xfrm>
            <a:off x="1770370" y="825876"/>
            <a:ext cx="43490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7200" b="1" dirty="0">
                <a:solidFill>
                  <a:schemeClr val="bg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4748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EAF5890-684F-468B-4B93-29674614FAF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182091" y="-914399"/>
            <a:ext cx="7439892" cy="13715999"/>
          </a:xfrm>
          <a:custGeom>
            <a:avLst/>
            <a:gdLst>
              <a:gd name="connsiteX0" fmla="*/ 0 w 7439892"/>
              <a:gd name="connsiteY0" fmla="*/ 0 h 13715999"/>
              <a:gd name="connsiteX1" fmla="*/ 7439892 w 7439892"/>
              <a:gd name="connsiteY1" fmla="*/ 0 h 13715999"/>
              <a:gd name="connsiteX2" fmla="*/ 7439892 w 7439892"/>
              <a:gd name="connsiteY2" fmla="*/ 9996054 h 13715999"/>
              <a:gd name="connsiteX3" fmla="*/ 3719946 w 7439892"/>
              <a:gd name="connsiteY3" fmla="*/ 13715999 h 13715999"/>
              <a:gd name="connsiteX4" fmla="*/ 0 w 7439892"/>
              <a:gd name="connsiteY4" fmla="*/ 9996054 h 1371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39892" h="13715999">
                <a:moveTo>
                  <a:pt x="0" y="0"/>
                </a:moveTo>
                <a:lnTo>
                  <a:pt x="7439892" y="0"/>
                </a:lnTo>
                <a:lnTo>
                  <a:pt x="7439892" y="9996054"/>
                </a:lnTo>
                <a:cubicBezTo>
                  <a:pt x="7439892" y="12050523"/>
                  <a:pt x="5774415" y="13715999"/>
                  <a:pt x="3719946" y="13715999"/>
                </a:cubicBezTo>
                <a:cubicBezTo>
                  <a:pt x="1665477" y="13715999"/>
                  <a:pt x="0" y="12050523"/>
                  <a:pt x="0" y="9996054"/>
                </a:cubicBezTo>
                <a:close/>
              </a:path>
            </a:pathLst>
          </a:custGeom>
        </p:spPr>
      </p:pic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A3B58EA1-1CEF-F179-ABA9-169750CF696C}"/>
              </a:ext>
            </a:extLst>
          </p:cNvPr>
          <p:cNvSpPr/>
          <p:nvPr/>
        </p:nvSpPr>
        <p:spPr>
          <a:xfrm>
            <a:off x="9268159" y="2026748"/>
            <a:ext cx="4197927" cy="959081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54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2"/>
              </a:solidFill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82808445-808F-54DE-3BA8-34E428182C4C}"/>
              </a:ext>
            </a:extLst>
          </p:cNvPr>
          <p:cNvSpPr/>
          <p:nvPr/>
        </p:nvSpPr>
        <p:spPr>
          <a:xfrm>
            <a:off x="10307249" y="2308363"/>
            <a:ext cx="2119746" cy="1537854"/>
          </a:xfrm>
          <a:prstGeom prst="ellipse">
            <a:avLst/>
          </a:prstGeom>
          <a:solidFill>
            <a:srgbClr val="0023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dirty="0"/>
              <a:t>02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30F499FD-E1A2-17F3-0296-AFFD44D8CFDB}"/>
              </a:ext>
            </a:extLst>
          </p:cNvPr>
          <p:cNvSpPr/>
          <p:nvPr/>
        </p:nvSpPr>
        <p:spPr>
          <a:xfrm>
            <a:off x="9604034" y="4725206"/>
            <a:ext cx="35261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</a:t>
            </a:r>
            <a:r>
              <a:rPr lang="en-IN" sz="2000" dirty="0" err="1"/>
              <a:t>amet</a:t>
            </a:r>
            <a:r>
              <a:rPr lang="en-IN" sz="2000" dirty="0"/>
              <a:t>, </a:t>
            </a:r>
            <a:r>
              <a:rPr lang="en-IN" sz="2000" dirty="0" err="1"/>
              <a:t>consectetuer</a:t>
            </a:r>
            <a:r>
              <a:rPr lang="en-IN" sz="2000" dirty="0"/>
              <a:t> </a:t>
            </a:r>
            <a:r>
              <a:rPr lang="en-IN" sz="2000" dirty="0" err="1"/>
              <a:t>adipiscing</a:t>
            </a:r>
            <a:r>
              <a:rPr lang="en-IN" sz="2000" dirty="0"/>
              <a:t> </a:t>
            </a:r>
            <a:r>
              <a:rPr lang="en-IN" sz="2000" dirty="0" err="1"/>
              <a:t>elit</a:t>
            </a:r>
            <a:r>
              <a:rPr lang="en-IN" sz="2000" dirty="0"/>
              <a:t>. Maecenas </a:t>
            </a:r>
            <a:r>
              <a:rPr lang="en-IN" sz="2000" dirty="0" err="1"/>
              <a:t>porttitor</a:t>
            </a:r>
            <a:r>
              <a:rPr lang="en-IN" sz="2000" dirty="0"/>
              <a:t> </a:t>
            </a:r>
            <a:r>
              <a:rPr lang="en-IN" sz="2000" dirty="0" err="1"/>
              <a:t>congue</a:t>
            </a:r>
            <a:r>
              <a:rPr lang="en-IN" sz="2000" dirty="0"/>
              <a:t> </a:t>
            </a:r>
            <a:r>
              <a:rPr lang="en-IN" sz="2000" dirty="0" err="1"/>
              <a:t>massa</a:t>
            </a:r>
            <a:r>
              <a:rPr lang="en-IN" sz="2000" dirty="0"/>
              <a:t>. </a:t>
            </a:r>
            <a:r>
              <a:rPr lang="en-IN" sz="2000" dirty="0" err="1"/>
              <a:t>Fusce</a:t>
            </a:r>
            <a:r>
              <a:rPr lang="en-IN" sz="2000" dirty="0"/>
              <a:t> </a:t>
            </a:r>
            <a:r>
              <a:rPr lang="en-IN" sz="2000" dirty="0" err="1"/>
              <a:t>posuere</a:t>
            </a:r>
            <a:r>
              <a:rPr lang="en-IN" sz="2000" dirty="0"/>
              <a:t>, magna </a:t>
            </a:r>
            <a:r>
              <a:rPr lang="en-IN" sz="2000" dirty="0" err="1"/>
              <a:t>sed</a:t>
            </a:r>
            <a:r>
              <a:rPr lang="en-IN" sz="2000" dirty="0"/>
              <a:t> pulvinar </a:t>
            </a:r>
            <a:r>
              <a:rPr lang="en-IN" sz="2000" dirty="0" err="1"/>
              <a:t>ultricies</a:t>
            </a:r>
            <a:endParaRPr lang="en-IN" sz="20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9824E5AA-C2C4-E598-C6D2-92B8F7BACB05}"/>
              </a:ext>
            </a:extLst>
          </p:cNvPr>
          <p:cNvSpPr txBox="1"/>
          <p:nvPr/>
        </p:nvSpPr>
        <p:spPr>
          <a:xfrm>
            <a:off x="10137283" y="4199653"/>
            <a:ext cx="2459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0E18AB9-B39B-7BB2-28E6-B8FD1AAEE607}"/>
              </a:ext>
            </a:extLst>
          </p:cNvPr>
          <p:cNvSpPr/>
          <p:nvPr/>
        </p:nvSpPr>
        <p:spPr>
          <a:xfrm>
            <a:off x="9604034" y="7048088"/>
            <a:ext cx="35261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</a:t>
            </a:r>
            <a:r>
              <a:rPr lang="en-IN" sz="2000" dirty="0" err="1"/>
              <a:t>amet</a:t>
            </a:r>
            <a:r>
              <a:rPr lang="en-IN" sz="2000" dirty="0"/>
              <a:t>, </a:t>
            </a:r>
            <a:r>
              <a:rPr lang="en-IN" sz="2000" dirty="0" err="1"/>
              <a:t>consectetuer</a:t>
            </a:r>
            <a:r>
              <a:rPr lang="en-IN" sz="2000" dirty="0"/>
              <a:t> </a:t>
            </a:r>
            <a:r>
              <a:rPr lang="en-IN" sz="2000" dirty="0" err="1"/>
              <a:t>adipiscing</a:t>
            </a:r>
            <a:r>
              <a:rPr lang="en-IN" sz="2000" dirty="0"/>
              <a:t> </a:t>
            </a:r>
            <a:r>
              <a:rPr lang="en-IN" sz="2000" dirty="0" err="1"/>
              <a:t>elit</a:t>
            </a:r>
            <a:r>
              <a:rPr lang="en-IN" sz="2000" dirty="0"/>
              <a:t>. Maecenas </a:t>
            </a:r>
            <a:r>
              <a:rPr lang="en-IN" sz="2000" dirty="0" err="1"/>
              <a:t>porttitor</a:t>
            </a:r>
            <a:r>
              <a:rPr lang="en-IN" sz="2000" dirty="0"/>
              <a:t> </a:t>
            </a:r>
            <a:r>
              <a:rPr lang="en-IN" sz="2000" dirty="0" err="1"/>
              <a:t>congue</a:t>
            </a:r>
            <a:r>
              <a:rPr lang="en-IN" sz="2000" dirty="0"/>
              <a:t> </a:t>
            </a:r>
            <a:r>
              <a:rPr lang="en-IN" sz="2000" dirty="0" err="1"/>
              <a:t>massa</a:t>
            </a:r>
            <a:r>
              <a:rPr lang="en-IN" sz="2000" dirty="0"/>
              <a:t>. </a:t>
            </a:r>
            <a:r>
              <a:rPr lang="en-IN" sz="2000" dirty="0" err="1"/>
              <a:t>Fusce</a:t>
            </a:r>
            <a:r>
              <a:rPr lang="en-IN" sz="2000" dirty="0"/>
              <a:t> </a:t>
            </a:r>
            <a:r>
              <a:rPr lang="en-IN" sz="2000" dirty="0" err="1"/>
              <a:t>posuere</a:t>
            </a:r>
            <a:r>
              <a:rPr lang="en-IN" sz="2000" dirty="0"/>
              <a:t>, magna </a:t>
            </a:r>
            <a:r>
              <a:rPr lang="en-IN" sz="2000" dirty="0" err="1"/>
              <a:t>sed</a:t>
            </a:r>
            <a:r>
              <a:rPr lang="en-IN" sz="2000" dirty="0"/>
              <a:t> pulvinar </a:t>
            </a:r>
            <a:r>
              <a:rPr lang="en-IN" sz="2000" dirty="0" err="1"/>
              <a:t>ultricies</a:t>
            </a:r>
            <a:endParaRPr lang="en-IN" sz="20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52E16B9-1A67-A30E-2858-AB4114FB9673}"/>
              </a:ext>
            </a:extLst>
          </p:cNvPr>
          <p:cNvSpPr txBox="1"/>
          <p:nvPr/>
        </p:nvSpPr>
        <p:spPr>
          <a:xfrm>
            <a:off x="10137283" y="6522535"/>
            <a:ext cx="2459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6D1539D-19F6-D6D8-E3F5-30EBAFA153D8}"/>
              </a:ext>
            </a:extLst>
          </p:cNvPr>
          <p:cNvSpPr/>
          <p:nvPr/>
        </p:nvSpPr>
        <p:spPr>
          <a:xfrm>
            <a:off x="9604034" y="9370970"/>
            <a:ext cx="35261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</a:t>
            </a:r>
            <a:r>
              <a:rPr lang="en-IN" sz="2000" dirty="0" err="1"/>
              <a:t>amet</a:t>
            </a:r>
            <a:r>
              <a:rPr lang="en-IN" sz="2000" dirty="0"/>
              <a:t>, </a:t>
            </a:r>
            <a:r>
              <a:rPr lang="en-IN" sz="2000" dirty="0" err="1"/>
              <a:t>consectetuer</a:t>
            </a:r>
            <a:r>
              <a:rPr lang="en-IN" sz="2000" dirty="0"/>
              <a:t> </a:t>
            </a:r>
            <a:r>
              <a:rPr lang="en-IN" sz="2000" dirty="0" err="1"/>
              <a:t>adipiscing</a:t>
            </a:r>
            <a:r>
              <a:rPr lang="en-IN" sz="2000" dirty="0"/>
              <a:t> </a:t>
            </a:r>
            <a:r>
              <a:rPr lang="en-IN" sz="2000" dirty="0" err="1"/>
              <a:t>elit</a:t>
            </a:r>
            <a:r>
              <a:rPr lang="en-IN" sz="2000" dirty="0"/>
              <a:t>. Maecenas </a:t>
            </a:r>
            <a:r>
              <a:rPr lang="en-IN" sz="2000" dirty="0" err="1"/>
              <a:t>porttitor</a:t>
            </a:r>
            <a:r>
              <a:rPr lang="en-IN" sz="2000" dirty="0"/>
              <a:t> </a:t>
            </a:r>
            <a:r>
              <a:rPr lang="en-IN" sz="2000" dirty="0" err="1"/>
              <a:t>congue</a:t>
            </a:r>
            <a:r>
              <a:rPr lang="en-IN" sz="2000" dirty="0"/>
              <a:t> </a:t>
            </a:r>
            <a:r>
              <a:rPr lang="en-IN" sz="2000" dirty="0" err="1"/>
              <a:t>massa</a:t>
            </a:r>
            <a:r>
              <a:rPr lang="en-IN" sz="2000" dirty="0"/>
              <a:t>. </a:t>
            </a:r>
            <a:r>
              <a:rPr lang="en-IN" sz="2000" dirty="0" err="1"/>
              <a:t>Fusce</a:t>
            </a:r>
            <a:r>
              <a:rPr lang="en-IN" sz="2000" dirty="0"/>
              <a:t> </a:t>
            </a:r>
            <a:r>
              <a:rPr lang="en-IN" sz="2000" dirty="0" err="1"/>
              <a:t>posuere</a:t>
            </a:r>
            <a:r>
              <a:rPr lang="en-IN" sz="2000" dirty="0"/>
              <a:t>, magna </a:t>
            </a:r>
            <a:r>
              <a:rPr lang="en-IN" sz="2000" dirty="0" err="1"/>
              <a:t>sed</a:t>
            </a:r>
            <a:r>
              <a:rPr lang="en-IN" sz="2000" dirty="0"/>
              <a:t> pulvinar </a:t>
            </a:r>
            <a:r>
              <a:rPr lang="en-IN" sz="2000" dirty="0" err="1"/>
              <a:t>ultricies</a:t>
            </a:r>
            <a:endParaRPr lang="en-IN" sz="2000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5BA9463-CFB3-F239-6027-9AE5CBBCF863}"/>
              </a:ext>
            </a:extLst>
          </p:cNvPr>
          <p:cNvSpPr txBox="1"/>
          <p:nvPr/>
        </p:nvSpPr>
        <p:spPr>
          <a:xfrm>
            <a:off x="10137283" y="8845417"/>
            <a:ext cx="2459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B60F04C0-9A9A-29A5-EDAD-5533A0691223}"/>
              </a:ext>
            </a:extLst>
          </p:cNvPr>
          <p:cNvSpPr/>
          <p:nvPr/>
        </p:nvSpPr>
        <p:spPr>
          <a:xfrm>
            <a:off x="14109790" y="2027272"/>
            <a:ext cx="4197927" cy="959081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54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2"/>
              </a:solidFill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D133680F-63D4-957E-27A5-C03FA7DDF481}"/>
              </a:ext>
            </a:extLst>
          </p:cNvPr>
          <p:cNvSpPr/>
          <p:nvPr/>
        </p:nvSpPr>
        <p:spPr>
          <a:xfrm>
            <a:off x="15148880" y="2308887"/>
            <a:ext cx="2119746" cy="1537854"/>
          </a:xfrm>
          <a:prstGeom prst="ellipse">
            <a:avLst/>
          </a:prstGeom>
          <a:solidFill>
            <a:srgbClr val="0023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dirty="0"/>
              <a:t>03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C6D2F50-1C97-4571-401F-23E0F2D300D4}"/>
              </a:ext>
            </a:extLst>
          </p:cNvPr>
          <p:cNvSpPr/>
          <p:nvPr/>
        </p:nvSpPr>
        <p:spPr>
          <a:xfrm>
            <a:off x="14445665" y="4725730"/>
            <a:ext cx="35261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</a:t>
            </a:r>
            <a:r>
              <a:rPr lang="en-IN" sz="2000" dirty="0" err="1"/>
              <a:t>amet</a:t>
            </a:r>
            <a:r>
              <a:rPr lang="en-IN" sz="2000" dirty="0"/>
              <a:t>, </a:t>
            </a:r>
            <a:r>
              <a:rPr lang="en-IN" sz="2000" dirty="0" err="1"/>
              <a:t>consectetuer</a:t>
            </a:r>
            <a:r>
              <a:rPr lang="en-IN" sz="2000" dirty="0"/>
              <a:t> </a:t>
            </a:r>
            <a:r>
              <a:rPr lang="en-IN" sz="2000" dirty="0" err="1"/>
              <a:t>adipiscing</a:t>
            </a:r>
            <a:r>
              <a:rPr lang="en-IN" sz="2000" dirty="0"/>
              <a:t> </a:t>
            </a:r>
            <a:r>
              <a:rPr lang="en-IN" sz="2000" dirty="0" err="1"/>
              <a:t>elit</a:t>
            </a:r>
            <a:r>
              <a:rPr lang="en-IN" sz="2000" dirty="0"/>
              <a:t>. Maecenas </a:t>
            </a:r>
            <a:r>
              <a:rPr lang="en-IN" sz="2000" dirty="0" err="1"/>
              <a:t>porttitor</a:t>
            </a:r>
            <a:r>
              <a:rPr lang="en-IN" sz="2000" dirty="0"/>
              <a:t> </a:t>
            </a:r>
            <a:r>
              <a:rPr lang="en-IN" sz="2000" dirty="0" err="1"/>
              <a:t>congue</a:t>
            </a:r>
            <a:r>
              <a:rPr lang="en-IN" sz="2000" dirty="0"/>
              <a:t> </a:t>
            </a:r>
            <a:r>
              <a:rPr lang="en-IN" sz="2000" dirty="0" err="1"/>
              <a:t>massa</a:t>
            </a:r>
            <a:r>
              <a:rPr lang="en-IN" sz="2000" dirty="0"/>
              <a:t>. </a:t>
            </a:r>
            <a:r>
              <a:rPr lang="en-IN" sz="2000" dirty="0" err="1"/>
              <a:t>Fusce</a:t>
            </a:r>
            <a:r>
              <a:rPr lang="en-IN" sz="2000" dirty="0"/>
              <a:t> </a:t>
            </a:r>
            <a:r>
              <a:rPr lang="en-IN" sz="2000" dirty="0" err="1"/>
              <a:t>posuere</a:t>
            </a:r>
            <a:r>
              <a:rPr lang="en-IN" sz="2000" dirty="0"/>
              <a:t>, magna </a:t>
            </a:r>
            <a:r>
              <a:rPr lang="en-IN" sz="2000" dirty="0" err="1"/>
              <a:t>sed</a:t>
            </a:r>
            <a:r>
              <a:rPr lang="en-IN" sz="2000" dirty="0"/>
              <a:t> pulvinar </a:t>
            </a:r>
            <a:r>
              <a:rPr lang="en-IN" sz="2000" dirty="0" err="1"/>
              <a:t>ultricies</a:t>
            </a:r>
            <a:endParaRPr lang="en-IN" sz="2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B10AB29-3F7F-158F-F706-68CB29CDA3B9}"/>
              </a:ext>
            </a:extLst>
          </p:cNvPr>
          <p:cNvSpPr txBox="1"/>
          <p:nvPr/>
        </p:nvSpPr>
        <p:spPr>
          <a:xfrm>
            <a:off x="14978914" y="4200177"/>
            <a:ext cx="2459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526C263B-2FAC-F5E5-357F-7A9A355361E3}"/>
              </a:ext>
            </a:extLst>
          </p:cNvPr>
          <p:cNvSpPr/>
          <p:nvPr/>
        </p:nvSpPr>
        <p:spPr>
          <a:xfrm>
            <a:off x="14445665" y="7048612"/>
            <a:ext cx="35261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</a:t>
            </a:r>
            <a:r>
              <a:rPr lang="en-IN" sz="2000" dirty="0" err="1"/>
              <a:t>amet</a:t>
            </a:r>
            <a:r>
              <a:rPr lang="en-IN" sz="2000" dirty="0"/>
              <a:t>, </a:t>
            </a:r>
            <a:r>
              <a:rPr lang="en-IN" sz="2000" dirty="0" err="1"/>
              <a:t>consectetuer</a:t>
            </a:r>
            <a:r>
              <a:rPr lang="en-IN" sz="2000" dirty="0"/>
              <a:t> </a:t>
            </a:r>
            <a:r>
              <a:rPr lang="en-IN" sz="2000" dirty="0" err="1"/>
              <a:t>adipiscing</a:t>
            </a:r>
            <a:r>
              <a:rPr lang="en-IN" sz="2000" dirty="0"/>
              <a:t> </a:t>
            </a:r>
            <a:r>
              <a:rPr lang="en-IN" sz="2000" dirty="0" err="1"/>
              <a:t>elit</a:t>
            </a:r>
            <a:r>
              <a:rPr lang="en-IN" sz="2000" dirty="0"/>
              <a:t>. Maecenas </a:t>
            </a:r>
            <a:r>
              <a:rPr lang="en-IN" sz="2000" dirty="0" err="1"/>
              <a:t>porttitor</a:t>
            </a:r>
            <a:r>
              <a:rPr lang="en-IN" sz="2000" dirty="0"/>
              <a:t> </a:t>
            </a:r>
            <a:r>
              <a:rPr lang="en-IN" sz="2000" dirty="0" err="1"/>
              <a:t>congue</a:t>
            </a:r>
            <a:r>
              <a:rPr lang="en-IN" sz="2000" dirty="0"/>
              <a:t> </a:t>
            </a:r>
            <a:r>
              <a:rPr lang="en-IN" sz="2000" dirty="0" err="1"/>
              <a:t>massa</a:t>
            </a:r>
            <a:r>
              <a:rPr lang="en-IN" sz="2000" dirty="0"/>
              <a:t>. </a:t>
            </a:r>
            <a:r>
              <a:rPr lang="en-IN" sz="2000" dirty="0" err="1"/>
              <a:t>Fusce</a:t>
            </a:r>
            <a:r>
              <a:rPr lang="en-IN" sz="2000" dirty="0"/>
              <a:t> </a:t>
            </a:r>
            <a:r>
              <a:rPr lang="en-IN" sz="2000" dirty="0" err="1"/>
              <a:t>posuere</a:t>
            </a:r>
            <a:r>
              <a:rPr lang="en-IN" sz="2000" dirty="0"/>
              <a:t>, magna </a:t>
            </a:r>
            <a:r>
              <a:rPr lang="en-IN" sz="2000" dirty="0" err="1"/>
              <a:t>sed</a:t>
            </a:r>
            <a:r>
              <a:rPr lang="en-IN" sz="2000" dirty="0"/>
              <a:t> pulvinar </a:t>
            </a:r>
            <a:r>
              <a:rPr lang="en-IN" sz="2000" dirty="0" err="1"/>
              <a:t>ultricies</a:t>
            </a:r>
            <a:endParaRPr lang="en-IN" sz="20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FC776265-F230-90F2-3464-7AA23D4923C2}"/>
              </a:ext>
            </a:extLst>
          </p:cNvPr>
          <p:cNvSpPr txBox="1"/>
          <p:nvPr/>
        </p:nvSpPr>
        <p:spPr>
          <a:xfrm>
            <a:off x="14978914" y="6523059"/>
            <a:ext cx="2459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9C72322-A06F-1E18-9D01-83C1CEAE4C3B}"/>
              </a:ext>
            </a:extLst>
          </p:cNvPr>
          <p:cNvSpPr/>
          <p:nvPr/>
        </p:nvSpPr>
        <p:spPr>
          <a:xfrm>
            <a:off x="14445665" y="9371494"/>
            <a:ext cx="35261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</a:t>
            </a:r>
            <a:r>
              <a:rPr lang="en-IN" sz="2000" dirty="0" err="1"/>
              <a:t>amet</a:t>
            </a:r>
            <a:r>
              <a:rPr lang="en-IN" sz="2000" dirty="0"/>
              <a:t>, </a:t>
            </a:r>
            <a:r>
              <a:rPr lang="en-IN" sz="2000" dirty="0" err="1"/>
              <a:t>consectetuer</a:t>
            </a:r>
            <a:r>
              <a:rPr lang="en-IN" sz="2000" dirty="0"/>
              <a:t> </a:t>
            </a:r>
            <a:r>
              <a:rPr lang="en-IN" sz="2000" dirty="0" err="1"/>
              <a:t>adipiscing</a:t>
            </a:r>
            <a:r>
              <a:rPr lang="en-IN" sz="2000" dirty="0"/>
              <a:t> </a:t>
            </a:r>
            <a:r>
              <a:rPr lang="en-IN" sz="2000" dirty="0" err="1"/>
              <a:t>elit</a:t>
            </a:r>
            <a:r>
              <a:rPr lang="en-IN" sz="2000" dirty="0"/>
              <a:t>. Maecenas </a:t>
            </a:r>
            <a:r>
              <a:rPr lang="en-IN" sz="2000" dirty="0" err="1"/>
              <a:t>porttitor</a:t>
            </a:r>
            <a:r>
              <a:rPr lang="en-IN" sz="2000" dirty="0"/>
              <a:t> </a:t>
            </a:r>
            <a:r>
              <a:rPr lang="en-IN" sz="2000" dirty="0" err="1"/>
              <a:t>congue</a:t>
            </a:r>
            <a:r>
              <a:rPr lang="en-IN" sz="2000" dirty="0"/>
              <a:t> </a:t>
            </a:r>
            <a:r>
              <a:rPr lang="en-IN" sz="2000" dirty="0" err="1"/>
              <a:t>massa</a:t>
            </a:r>
            <a:r>
              <a:rPr lang="en-IN" sz="2000" dirty="0"/>
              <a:t>. </a:t>
            </a:r>
            <a:r>
              <a:rPr lang="en-IN" sz="2000" dirty="0" err="1"/>
              <a:t>Fusce</a:t>
            </a:r>
            <a:r>
              <a:rPr lang="en-IN" sz="2000" dirty="0"/>
              <a:t> </a:t>
            </a:r>
            <a:r>
              <a:rPr lang="en-IN" sz="2000" dirty="0" err="1"/>
              <a:t>posuere</a:t>
            </a:r>
            <a:r>
              <a:rPr lang="en-IN" sz="2000" dirty="0"/>
              <a:t>, magna </a:t>
            </a:r>
            <a:r>
              <a:rPr lang="en-IN" sz="2000" dirty="0" err="1"/>
              <a:t>sed</a:t>
            </a:r>
            <a:r>
              <a:rPr lang="en-IN" sz="2000" dirty="0"/>
              <a:t> pulvinar </a:t>
            </a:r>
            <a:r>
              <a:rPr lang="en-IN" sz="2000" dirty="0" err="1"/>
              <a:t>ultricies</a:t>
            </a:r>
            <a:endParaRPr lang="en-IN" sz="2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E70F2E7-C569-0473-28AF-2363CA2EA47C}"/>
              </a:ext>
            </a:extLst>
          </p:cNvPr>
          <p:cNvSpPr txBox="1"/>
          <p:nvPr/>
        </p:nvSpPr>
        <p:spPr>
          <a:xfrm>
            <a:off x="14978914" y="8845941"/>
            <a:ext cx="2459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11D76ABC-24F9-6614-70A8-77AAD9E37B76}"/>
              </a:ext>
            </a:extLst>
          </p:cNvPr>
          <p:cNvSpPr/>
          <p:nvPr/>
        </p:nvSpPr>
        <p:spPr>
          <a:xfrm>
            <a:off x="18951421" y="2027796"/>
            <a:ext cx="4197927" cy="959081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54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2"/>
              </a:solidFill>
            </a:endParaRP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E17FA093-9DB2-5B87-6143-84E1174C2713}"/>
              </a:ext>
            </a:extLst>
          </p:cNvPr>
          <p:cNvSpPr/>
          <p:nvPr/>
        </p:nvSpPr>
        <p:spPr>
          <a:xfrm>
            <a:off x="19990511" y="2309411"/>
            <a:ext cx="2119746" cy="1537854"/>
          </a:xfrm>
          <a:prstGeom prst="ellipse">
            <a:avLst/>
          </a:prstGeom>
          <a:solidFill>
            <a:srgbClr val="0023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dirty="0"/>
              <a:t>04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06971E0-9137-2A13-DF69-7296545BDFC7}"/>
              </a:ext>
            </a:extLst>
          </p:cNvPr>
          <p:cNvSpPr/>
          <p:nvPr/>
        </p:nvSpPr>
        <p:spPr>
          <a:xfrm>
            <a:off x="19287296" y="4726254"/>
            <a:ext cx="35261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</a:t>
            </a:r>
            <a:r>
              <a:rPr lang="en-IN" sz="2000" dirty="0" err="1"/>
              <a:t>amet</a:t>
            </a:r>
            <a:r>
              <a:rPr lang="en-IN" sz="2000" dirty="0"/>
              <a:t>, </a:t>
            </a:r>
            <a:r>
              <a:rPr lang="en-IN" sz="2000" dirty="0" err="1"/>
              <a:t>consectetuer</a:t>
            </a:r>
            <a:r>
              <a:rPr lang="en-IN" sz="2000" dirty="0"/>
              <a:t> </a:t>
            </a:r>
            <a:r>
              <a:rPr lang="en-IN" sz="2000" dirty="0" err="1"/>
              <a:t>adipiscing</a:t>
            </a:r>
            <a:r>
              <a:rPr lang="en-IN" sz="2000" dirty="0"/>
              <a:t> </a:t>
            </a:r>
            <a:r>
              <a:rPr lang="en-IN" sz="2000" dirty="0" err="1"/>
              <a:t>elit</a:t>
            </a:r>
            <a:r>
              <a:rPr lang="en-IN" sz="2000" dirty="0"/>
              <a:t>. Maecenas </a:t>
            </a:r>
            <a:r>
              <a:rPr lang="en-IN" sz="2000" dirty="0" err="1"/>
              <a:t>porttitor</a:t>
            </a:r>
            <a:r>
              <a:rPr lang="en-IN" sz="2000" dirty="0"/>
              <a:t> </a:t>
            </a:r>
            <a:r>
              <a:rPr lang="en-IN" sz="2000" dirty="0" err="1"/>
              <a:t>congue</a:t>
            </a:r>
            <a:r>
              <a:rPr lang="en-IN" sz="2000" dirty="0"/>
              <a:t> </a:t>
            </a:r>
            <a:r>
              <a:rPr lang="en-IN" sz="2000" dirty="0" err="1"/>
              <a:t>massa</a:t>
            </a:r>
            <a:r>
              <a:rPr lang="en-IN" sz="2000" dirty="0"/>
              <a:t>. </a:t>
            </a:r>
            <a:r>
              <a:rPr lang="en-IN" sz="2000" dirty="0" err="1"/>
              <a:t>Fusce</a:t>
            </a:r>
            <a:r>
              <a:rPr lang="en-IN" sz="2000" dirty="0"/>
              <a:t> </a:t>
            </a:r>
            <a:r>
              <a:rPr lang="en-IN" sz="2000" dirty="0" err="1"/>
              <a:t>posuere</a:t>
            </a:r>
            <a:r>
              <a:rPr lang="en-IN" sz="2000" dirty="0"/>
              <a:t>, magna </a:t>
            </a:r>
            <a:r>
              <a:rPr lang="en-IN" sz="2000" dirty="0" err="1"/>
              <a:t>sed</a:t>
            </a:r>
            <a:r>
              <a:rPr lang="en-IN" sz="2000" dirty="0"/>
              <a:t> pulvinar </a:t>
            </a:r>
            <a:r>
              <a:rPr lang="en-IN" sz="2000" dirty="0" err="1"/>
              <a:t>ultricies</a:t>
            </a:r>
            <a:endParaRPr lang="en-IN" sz="2000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D04E8B1-24C0-25B6-4397-B3371F8F2CEE}"/>
              </a:ext>
            </a:extLst>
          </p:cNvPr>
          <p:cNvSpPr txBox="1"/>
          <p:nvPr/>
        </p:nvSpPr>
        <p:spPr>
          <a:xfrm>
            <a:off x="19820545" y="4200701"/>
            <a:ext cx="2459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FA2D8CA6-66AB-6992-F666-1FC1E746E237}"/>
              </a:ext>
            </a:extLst>
          </p:cNvPr>
          <p:cNvSpPr/>
          <p:nvPr/>
        </p:nvSpPr>
        <p:spPr>
          <a:xfrm>
            <a:off x="19287296" y="7049136"/>
            <a:ext cx="35261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</a:t>
            </a:r>
            <a:r>
              <a:rPr lang="en-IN" sz="2000" dirty="0" err="1"/>
              <a:t>amet</a:t>
            </a:r>
            <a:r>
              <a:rPr lang="en-IN" sz="2000" dirty="0"/>
              <a:t>, </a:t>
            </a:r>
            <a:r>
              <a:rPr lang="en-IN" sz="2000" dirty="0" err="1"/>
              <a:t>consectetuer</a:t>
            </a:r>
            <a:r>
              <a:rPr lang="en-IN" sz="2000" dirty="0"/>
              <a:t> </a:t>
            </a:r>
            <a:r>
              <a:rPr lang="en-IN" sz="2000" dirty="0" err="1"/>
              <a:t>adipiscing</a:t>
            </a:r>
            <a:r>
              <a:rPr lang="en-IN" sz="2000" dirty="0"/>
              <a:t> </a:t>
            </a:r>
            <a:r>
              <a:rPr lang="en-IN" sz="2000" dirty="0" err="1"/>
              <a:t>elit</a:t>
            </a:r>
            <a:r>
              <a:rPr lang="en-IN" sz="2000" dirty="0"/>
              <a:t>. Maecenas </a:t>
            </a:r>
            <a:r>
              <a:rPr lang="en-IN" sz="2000" dirty="0" err="1"/>
              <a:t>porttitor</a:t>
            </a:r>
            <a:r>
              <a:rPr lang="en-IN" sz="2000" dirty="0"/>
              <a:t> </a:t>
            </a:r>
            <a:r>
              <a:rPr lang="en-IN" sz="2000" dirty="0" err="1"/>
              <a:t>congue</a:t>
            </a:r>
            <a:r>
              <a:rPr lang="en-IN" sz="2000" dirty="0"/>
              <a:t> </a:t>
            </a:r>
            <a:r>
              <a:rPr lang="en-IN" sz="2000" dirty="0" err="1"/>
              <a:t>massa</a:t>
            </a:r>
            <a:r>
              <a:rPr lang="en-IN" sz="2000" dirty="0"/>
              <a:t>. </a:t>
            </a:r>
            <a:r>
              <a:rPr lang="en-IN" sz="2000" dirty="0" err="1"/>
              <a:t>Fusce</a:t>
            </a:r>
            <a:r>
              <a:rPr lang="en-IN" sz="2000" dirty="0"/>
              <a:t> </a:t>
            </a:r>
            <a:r>
              <a:rPr lang="en-IN" sz="2000" dirty="0" err="1"/>
              <a:t>posuere</a:t>
            </a:r>
            <a:r>
              <a:rPr lang="en-IN" sz="2000" dirty="0"/>
              <a:t>, magna </a:t>
            </a:r>
            <a:r>
              <a:rPr lang="en-IN" sz="2000" dirty="0" err="1"/>
              <a:t>sed</a:t>
            </a:r>
            <a:r>
              <a:rPr lang="en-IN" sz="2000" dirty="0"/>
              <a:t> pulvinar </a:t>
            </a:r>
            <a:r>
              <a:rPr lang="en-IN" sz="2000" dirty="0" err="1"/>
              <a:t>ultricies</a:t>
            </a:r>
            <a:endParaRPr lang="en-IN" sz="2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894C856-B60A-4AF3-F263-3B5228559610}"/>
              </a:ext>
            </a:extLst>
          </p:cNvPr>
          <p:cNvSpPr txBox="1"/>
          <p:nvPr/>
        </p:nvSpPr>
        <p:spPr>
          <a:xfrm>
            <a:off x="19820545" y="6523583"/>
            <a:ext cx="2459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69CFDB-3993-E0CE-3666-1EE8F5FB2E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144240" y="-914399"/>
            <a:ext cx="7439892" cy="13715999"/>
          </a:xfrm>
          <a:custGeom>
            <a:avLst/>
            <a:gdLst>
              <a:gd name="connsiteX0" fmla="*/ 0 w 7439892"/>
              <a:gd name="connsiteY0" fmla="*/ 0 h 13715999"/>
              <a:gd name="connsiteX1" fmla="*/ 7439892 w 7439892"/>
              <a:gd name="connsiteY1" fmla="*/ 0 h 13715999"/>
              <a:gd name="connsiteX2" fmla="*/ 7439892 w 7439892"/>
              <a:gd name="connsiteY2" fmla="*/ 9996054 h 13715999"/>
              <a:gd name="connsiteX3" fmla="*/ 3719946 w 7439892"/>
              <a:gd name="connsiteY3" fmla="*/ 13715999 h 13715999"/>
              <a:gd name="connsiteX4" fmla="*/ 0 w 7439892"/>
              <a:gd name="connsiteY4" fmla="*/ 9996054 h 1371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39892" h="13715999">
                <a:moveTo>
                  <a:pt x="0" y="0"/>
                </a:moveTo>
                <a:lnTo>
                  <a:pt x="7439892" y="0"/>
                </a:lnTo>
                <a:lnTo>
                  <a:pt x="7439892" y="9996054"/>
                </a:lnTo>
                <a:cubicBezTo>
                  <a:pt x="7439892" y="12050523"/>
                  <a:pt x="5774415" y="13715999"/>
                  <a:pt x="3719946" y="13715999"/>
                </a:cubicBezTo>
                <a:cubicBezTo>
                  <a:pt x="1665477" y="13715999"/>
                  <a:pt x="0" y="12050523"/>
                  <a:pt x="0" y="999605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</p:spPr>
      </p:pic>
      <p:sp>
        <p:nvSpPr>
          <p:cNvPr id="116" name="Rectangle 115">
            <a:extLst>
              <a:ext uri="{FF2B5EF4-FFF2-40B4-BE49-F238E27FC236}">
                <a16:creationId xmlns:a16="http://schemas.microsoft.com/office/drawing/2014/main" id="{5900E91D-5AFB-F1C1-1A31-71B6F6E4BB9B}"/>
              </a:ext>
            </a:extLst>
          </p:cNvPr>
          <p:cNvSpPr/>
          <p:nvPr/>
        </p:nvSpPr>
        <p:spPr>
          <a:xfrm>
            <a:off x="19287296" y="9372018"/>
            <a:ext cx="35261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</a:t>
            </a:r>
            <a:r>
              <a:rPr lang="en-IN" sz="2000" dirty="0" err="1"/>
              <a:t>amet</a:t>
            </a:r>
            <a:r>
              <a:rPr lang="en-IN" sz="2000" dirty="0"/>
              <a:t>, </a:t>
            </a:r>
            <a:r>
              <a:rPr lang="en-IN" sz="2000" dirty="0" err="1"/>
              <a:t>consectetuer</a:t>
            </a:r>
            <a:r>
              <a:rPr lang="en-IN" sz="2000" dirty="0"/>
              <a:t> </a:t>
            </a:r>
            <a:r>
              <a:rPr lang="en-IN" sz="2000" dirty="0" err="1"/>
              <a:t>adipiscing</a:t>
            </a:r>
            <a:r>
              <a:rPr lang="en-IN" sz="2000" dirty="0"/>
              <a:t> </a:t>
            </a:r>
            <a:r>
              <a:rPr lang="en-IN" sz="2000" dirty="0" err="1"/>
              <a:t>elit</a:t>
            </a:r>
            <a:r>
              <a:rPr lang="en-IN" sz="2000" dirty="0"/>
              <a:t>. Maecenas </a:t>
            </a:r>
            <a:r>
              <a:rPr lang="en-IN" sz="2000" dirty="0" err="1"/>
              <a:t>porttitor</a:t>
            </a:r>
            <a:r>
              <a:rPr lang="en-IN" sz="2000" dirty="0"/>
              <a:t> </a:t>
            </a:r>
            <a:r>
              <a:rPr lang="en-IN" sz="2000" dirty="0" err="1"/>
              <a:t>congue</a:t>
            </a:r>
            <a:r>
              <a:rPr lang="en-IN" sz="2000" dirty="0"/>
              <a:t> </a:t>
            </a:r>
            <a:r>
              <a:rPr lang="en-IN" sz="2000" dirty="0" err="1"/>
              <a:t>massa</a:t>
            </a:r>
            <a:r>
              <a:rPr lang="en-IN" sz="2000" dirty="0"/>
              <a:t>. </a:t>
            </a:r>
            <a:r>
              <a:rPr lang="en-IN" sz="2000" dirty="0" err="1"/>
              <a:t>Fusce</a:t>
            </a:r>
            <a:r>
              <a:rPr lang="en-IN" sz="2000" dirty="0"/>
              <a:t> </a:t>
            </a:r>
            <a:r>
              <a:rPr lang="en-IN" sz="2000" dirty="0" err="1"/>
              <a:t>posuere</a:t>
            </a:r>
            <a:r>
              <a:rPr lang="en-IN" sz="2000" dirty="0"/>
              <a:t>, magna </a:t>
            </a:r>
            <a:r>
              <a:rPr lang="en-IN" sz="2000" dirty="0" err="1"/>
              <a:t>sed</a:t>
            </a:r>
            <a:r>
              <a:rPr lang="en-IN" sz="2000" dirty="0"/>
              <a:t> pulvinar </a:t>
            </a:r>
            <a:r>
              <a:rPr lang="en-IN" sz="2000" dirty="0" err="1"/>
              <a:t>ultricies</a:t>
            </a:r>
            <a:endParaRPr lang="en-IN" sz="20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AD9042E-FDF9-40DF-5E47-5CBB1311DB3F}"/>
              </a:ext>
            </a:extLst>
          </p:cNvPr>
          <p:cNvSpPr txBox="1"/>
          <p:nvPr/>
        </p:nvSpPr>
        <p:spPr>
          <a:xfrm>
            <a:off x="19820545" y="8846465"/>
            <a:ext cx="2459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4BE8888-C07B-C19B-CC80-10CDDC65FAB6}"/>
              </a:ext>
            </a:extLst>
          </p:cNvPr>
          <p:cNvSpPr/>
          <p:nvPr/>
        </p:nvSpPr>
        <p:spPr>
          <a:xfrm>
            <a:off x="4426528" y="2026224"/>
            <a:ext cx="4197927" cy="959081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54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2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BBE1395-0097-BD36-1514-7A15D2FFB6A0}"/>
              </a:ext>
            </a:extLst>
          </p:cNvPr>
          <p:cNvSpPr/>
          <p:nvPr/>
        </p:nvSpPr>
        <p:spPr>
          <a:xfrm>
            <a:off x="5465618" y="2307839"/>
            <a:ext cx="2119746" cy="1537854"/>
          </a:xfrm>
          <a:prstGeom prst="ellipse">
            <a:avLst/>
          </a:prstGeom>
          <a:solidFill>
            <a:srgbClr val="0023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dirty="0"/>
              <a:t>01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7E6A84-7A9B-1287-65AD-F0802234142A}"/>
              </a:ext>
            </a:extLst>
          </p:cNvPr>
          <p:cNvSpPr/>
          <p:nvPr/>
        </p:nvSpPr>
        <p:spPr>
          <a:xfrm>
            <a:off x="4762403" y="4724682"/>
            <a:ext cx="35261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</a:t>
            </a:r>
            <a:r>
              <a:rPr lang="en-IN" sz="2000" dirty="0" err="1"/>
              <a:t>amet</a:t>
            </a:r>
            <a:r>
              <a:rPr lang="en-IN" sz="2000" dirty="0"/>
              <a:t>, </a:t>
            </a:r>
            <a:r>
              <a:rPr lang="en-IN" sz="2000" dirty="0" err="1"/>
              <a:t>consectetuer</a:t>
            </a:r>
            <a:r>
              <a:rPr lang="en-IN" sz="2000" dirty="0"/>
              <a:t> </a:t>
            </a:r>
            <a:r>
              <a:rPr lang="en-IN" sz="2000" dirty="0" err="1"/>
              <a:t>adipiscing</a:t>
            </a:r>
            <a:r>
              <a:rPr lang="en-IN" sz="2000" dirty="0"/>
              <a:t> </a:t>
            </a:r>
            <a:r>
              <a:rPr lang="en-IN" sz="2000" dirty="0" err="1"/>
              <a:t>elit</a:t>
            </a:r>
            <a:r>
              <a:rPr lang="en-IN" sz="2000" dirty="0"/>
              <a:t>. Maecenas </a:t>
            </a:r>
            <a:r>
              <a:rPr lang="en-IN" sz="2000" dirty="0" err="1"/>
              <a:t>porttitor</a:t>
            </a:r>
            <a:r>
              <a:rPr lang="en-IN" sz="2000" dirty="0"/>
              <a:t> </a:t>
            </a:r>
            <a:r>
              <a:rPr lang="en-IN" sz="2000" dirty="0" err="1"/>
              <a:t>congue</a:t>
            </a:r>
            <a:r>
              <a:rPr lang="en-IN" sz="2000" dirty="0"/>
              <a:t> </a:t>
            </a:r>
            <a:r>
              <a:rPr lang="en-IN" sz="2000" dirty="0" err="1"/>
              <a:t>massa</a:t>
            </a:r>
            <a:r>
              <a:rPr lang="en-IN" sz="2000" dirty="0"/>
              <a:t>. </a:t>
            </a:r>
            <a:r>
              <a:rPr lang="en-IN" sz="2000" dirty="0" err="1"/>
              <a:t>Fusce</a:t>
            </a:r>
            <a:r>
              <a:rPr lang="en-IN" sz="2000" dirty="0"/>
              <a:t> </a:t>
            </a:r>
            <a:r>
              <a:rPr lang="en-IN" sz="2000" dirty="0" err="1"/>
              <a:t>posuere</a:t>
            </a:r>
            <a:r>
              <a:rPr lang="en-IN" sz="2000" dirty="0"/>
              <a:t>, magna </a:t>
            </a:r>
            <a:r>
              <a:rPr lang="en-IN" sz="2000" dirty="0" err="1"/>
              <a:t>sed</a:t>
            </a:r>
            <a:r>
              <a:rPr lang="en-IN" sz="2000" dirty="0"/>
              <a:t> pulvinar </a:t>
            </a:r>
            <a:r>
              <a:rPr lang="en-IN" sz="2000" dirty="0" err="1"/>
              <a:t>ultricies</a:t>
            </a:r>
            <a:endParaRPr lang="en-IN" sz="2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35F5CAE-E5B6-8F97-4DFE-9F70312A3F48}"/>
              </a:ext>
            </a:extLst>
          </p:cNvPr>
          <p:cNvSpPr txBox="1"/>
          <p:nvPr/>
        </p:nvSpPr>
        <p:spPr>
          <a:xfrm>
            <a:off x="5295652" y="4199129"/>
            <a:ext cx="2459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50BF3A4-9330-7AF8-3B33-0398F2002FEB}"/>
              </a:ext>
            </a:extLst>
          </p:cNvPr>
          <p:cNvSpPr/>
          <p:nvPr/>
        </p:nvSpPr>
        <p:spPr>
          <a:xfrm>
            <a:off x="4762403" y="7047564"/>
            <a:ext cx="35261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</a:t>
            </a:r>
            <a:r>
              <a:rPr lang="en-IN" sz="2000" dirty="0" err="1"/>
              <a:t>amet</a:t>
            </a:r>
            <a:r>
              <a:rPr lang="en-IN" sz="2000" dirty="0"/>
              <a:t>, </a:t>
            </a:r>
            <a:r>
              <a:rPr lang="en-IN" sz="2000" dirty="0" err="1"/>
              <a:t>consectetuer</a:t>
            </a:r>
            <a:r>
              <a:rPr lang="en-IN" sz="2000" dirty="0"/>
              <a:t> </a:t>
            </a:r>
            <a:r>
              <a:rPr lang="en-IN" sz="2000" dirty="0" err="1"/>
              <a:t>adipiscing</a:t>
            </a:r>
            <a:r>
              <a:rPr lang="en-IN" sz="2000" dirty="0"/>
              <a:t> </a:t>
            </a:r>
            <a:r>
              <a:rPr lang="en-IN" sz="2000" dirty="0" err="1"/>
              <a:t>elit</a:t>
            </a:r>
            <a:r>
              <a:rPr lang="en-IN" sz="2000" dirty="0"/>
              <a:t>. Maecenas </a:t>
            </a:r>
            <a:r>
              <a:rPr lang="en-IN" sz="2000" dirty="0" err="1"/>
              <a:t>porttitor</a:t>
            </a:r>
            <a:r>
              <a:rPr lang="en-IN" sz="2000" dirty="0"/>
              <a:t> </a:t>
            </a:r>
            <a:r>
              <a:rPr lang="en-IN" sz="2000" dirty="0" err="1"/>
              <a:t>congue</a:t>
            </a:r>
            <a:r>
              <a:rPr lang="en-IN" sz="2000" dirty="0"/>
              <a:t> </a:t>
            </a:r>
            <a:r>
              <a:rPr lang="en-IN" sz="2000" dirty="0" err="1"/>
              <a:t>massa</a:t>
            </a:r>
            <a:r>
              <a:rPr lang="en-IN" sz="2000" dirty="0"/>
              <a:t>. </a:t>
            </a:r>
            <a:r>
              <a:rPr lang="en-IN" sz="2000" dirty="0" err="1"/>
              <a:t>Fusce</a:t>
            </a:r>
            <a:r>
              <a:rPr lang="en-IN" sz="2000" dirty="0"/>
              <a:t> </a:t>
            </a:r>
            <a:r>
              <a:rPr lang="en-IN" sz="2000" dirty="0" err="1"/>
              <a:t>posuere</a:t>
            </a:r>
            <a:r>
              <a:rPr lang="en-IN" sz="2000" dirty="0"/>
              <a:t>, magna </a:t>
            </a:r>
            <a:r>
              <a:rPr lang="en-IN" sz="2000" dirty="0" err="1"/>
              <a:t>sed</a:t>
            </a:r>
            <a:r>
              <a:rPr lang="en-IN" sz="2000" dirty="0"/>
              <a:t> pulvinar </a:t>
            </a:r>
            <a:r>
              <a:rPr lang="en-IN" sz="2000" dirty="0" err="1"/>
              <a:t>ultricies</a:t>
            </a:r>
            <a:endParaRPr lang="en-IN" sz="20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2604A4C-32A7-E0D5-5291-C2897D2D5680}"/>
              </a:ext>
            </a:extLst>
          </p:cNvPr>
          <p:cNvSpPr txBox="1"/>
          <p:nvPr/>
        </p:nvSpPr>
        <p:spPr>
          <a:xfrm>
            <a:off x="5295652" y="6522011"/>
            <a:ext cx="2459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ED98335-1026-ED7B-5CAE-FFAFA57A4524}"/>
              </a:ext>
            </a:extLst>
          </p:cNvPr>
          <p:cNvSpPr/>
          <p:nvPr/>
        </p:nvSpPr>
        <p:spPr>
          <a:xfrm>
            <a:off x="4762403" y="9370446"/>
            <a:ext cx="35261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</a:t>
            </a:r>
            <a:r>
              <a:rPr lang="en-IN" sz="2000" dirty="0" err="1"/>
              <a:t>amet</a:t>
            </a:r>
            <a:r>
              <a:rPr lang="en-IN" sz="2000" dirty="0"/>
              <a:t>, </a:t>
            </a:r>
            <a:r>
              <a:rPr lang="en-IN" sz="2000" dirty="0" err="1"/>
              <a:t>consectetuer</a:t>
            </a:r>
            <a:r>
              <a:rPr lang="en-IN" sz="2000" dirty="0"/>
              <a:t> </a:t>
            </a:r>
            <a:r>
              <a:rPr lang="en-IN" sz="2000" dirty="0" err="1"/>
              <a:t>adipiscing</a:t>
            </a:r>
            <a:r>
              <a:rPr lang="en-IN" sz="2000" dirty="0"/>
              <a:t> </a:t>
            </a:r>
            <a:r>
              <a:rPr lang="en-IN" sz="2000" dirty="0" err="1"/>
              <a:t>elit</a:t>
            </a:r>
            <a:r>
              <a:rPr lang="en-IN" sz="2000" dirty="0"/>
              <a:t>. Maecenas </a:t>
            </a:r>
            <a:r>
              <a:rPr lang="en-IN" sz="2000" dirty="0" err="1"/>
              <a:t>porttitor</a:t>
            </a:r>
            <a:r>
              <a:rPr lang="en-IN" sz="2000" dirty="0"/>
              <a:t> </a:t>
            </a:r>
            <a:r>
              <a:rPr lang="en-IN" sz="2000" dirty="0" err="1"/>
              <a:t>congue</a:t>
            </a:r>
            <a:r>
              <a:rPr lang="en-IN" sz="2000" dirty="0"/>
              <a:t> </a:t>
            </a:r>
            <a:r>
              <a:rPr lang="en-IN" sz="2000" dirty="0" err="1"/>
              <a:t>massa</a:t>
            </a:r>
            <a:r>
              <a:rPr lang="en-IN" sz="2000" dirty="0"/>
              <a:t>. </a:t>
            </a:r>
            <a:r>
              <a:rPr lang="en-IN" sz="2000" dirty="0" err="1"/>
              <a:t>Fusce</a:t>
            </a:r>
            <a:r>
              <a:rPr lang="en-IN" sz="2000" dirty="0"/>
              <a:t> </a:t>
            </a:r>
            <a:r>
              <a:rPr lang="en-IN" sz="2000" dirty="0" err="1"/>
              <a:t>posuere</a:t>
            </a:r>
            <a:r>
              <a:rPr lang="en-IN" sz="2000" dirty="0"/>
              <a:t>, magna </a:t>
            </a:r>
            <a:r>
              <a:rPr lang="en-IN" sz="2000" dirty="0" err="1"/>
              <a:t>sed</a:t>
            </a:r>
            <a:r>
              <a:rPr lang="en-IN" sz="2000" dirty="0"/>
              <a:t> pulvinar </a:t>
            </a:r>
            <a:r>
              <a:rPr lang="en-IN" sz="2000" dirty="0" err="1"/>
              <a:t>ultricies</a:t>
            </a:r>
            <a:endParaRPr lang="en-IN" sz="20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FA7989D-6A1A-8D47-8BDC-DA3578A87F3C}"/>
              </a:ext>
            </a:extLst>
          </p:cNvPr>
          <p:cNvSpPr txBox="1"/>
          <p:nvPr/>
        </p:nvSpPr>
        <p:spPr>
          <a:xfrm>
            <a:off x="5295652" y="8844893"/>
            <a:ext cx="2459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973917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EA83604E-E0F3-45A2-B0F2-4A95BD90B47A}"/>
              </a:ext>
            </a:extLst>
          </p:cNvPr>
          <p:cNvSpPr/>
          <p:nvPr/>
        </p:nvSpPr>
        <p:spPr>
          <a:xfrm>
            <a:off x="1770370" y="4854402"/>
            <a:ext cx="11492799" cy="4356755"/>
          </a:xfrm>
          <a:prstGeom prst="roundRect">
            <a:avLst>
              <a:gd name="adj" fmla="val 9667"/>
            </a:avLst>
          </a:prstGeom>
          <a:solidFill>
            <a:schemeClr val="bg1"/>
          </a:solidFill>
          <a:ln>
            <a:noFill/>
          </a:ln>
          <a:effectLst>
            <a:outerShdw blurRad="1270000" dist="38100" dir="21000000" sx="113000" sy="113000" algn="t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/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78534197-CC53-2A4C-B6EC-3A4E594A28C5}"/>
              </a:ext>
            </a:extLst>
          </p:cNvPr>
          <p:cNvSpPr/>
          <p:nvPr/>
        </p:nvSpPr>
        <p:spPr>
          <a:xfrm>
            <a:off x="1456661" y="6629174"/>
            <a:ext cx="807210" cy="807210"/>
          </a:xfrm>
          <a:prstGeom prst="ellipse">
            <a:avLst/>
          </a:prstGeom>
          <a:solidFill>
            <a:srgbClr val="002356"/>
          </a:solidFill>
          <a:ln>
            <a:solidFill>
              <a:srgbClr val="FFFFFF"/>
            </a:solidFill>
          </a:ln>
          <a:effectLst>
            <a:outerShdw blurRad="787400" dist="38100" dir="2700000" sx="113000" sy="113000" algn="t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38265F-F8C4-D602-45A8-37DF4E4099C2}"/>
              </a:ext>
            </a:extLst>
          </p:cNvPr>
          <p:cNvSpPr/>
          <p:nvPr/>
        </p:nvSpPr>
        <p:spPr>
          <a:xfrm>
            <a:off x="2757371" y="6449270"/>
            <a:ext cx="89752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dirty="0"/>
              <a:t>Lorem ipsum </a:t>
            </a:r>
            <a:r>
              <a:rPr lang="en-IN" sz="3200" dirty="0" err="1"/>
              <a:t>dolor</a:t>
            </a:r>
            <a:r>
              <a:rPr lang="en-IN" sz="3200" dirty="0"/>
              <a:t> sit </a:t>
            </a:r>
            <a:r>
              <a:rPr lang="en-IN" sz="3200" dirty="0" err="1"/>
              <a:t>amet</a:t>
            </a:r>
            <a:r>
              <a:rPr lang="en-IN" sz="3200" dirty="0"/>
              <a:t>, </a:t>
            </a:r>
            <a:r>
              <a:rPr lang="en-IN" sz="3200" dirty="0" err="1"/>
              <a:t>consectetuer</a:t>
            </a:r>
            <a:r>
              <a:rPr lang="en-IN" sz="3200" dirty="0"/>
              <a:t> </a:t>
            </a:r>
            <a:r>
              <a:rPr lang="en-IN" sz="3200" dirty="0" err="1"/>
              <a:t>adipiscing</a:t>
            </a:r>
            <a:r>
              <a:rPr lang="en-IN" sz="3200" dirty="0"/>
              <a:t> </a:t>
            </a:r>
            <a:r>
              <a:rPr lang="en-IN" sz="3200" dirty="0" err="1"/>
              <a:t>elit</a:t>
            </a:r>
            <a:r>
              <a:rPr lang="en-IN" sz="3200" dirty="0"/>
              <a:t>. Maecenas </a:t>
            </a:r>
            <a:r>
              <a:rPr lang="en-IN" sz="3200" dirty="0" err="1"/>
              <a:t>porttitor</a:t>
            </a:r>
            <a:r>
              <a:rPr lang="en-IN" sz="3200" dirty="0"/>
              <a:t> </a:t>
            </a:r>
            <a:r>
              <a:rPr lang="en-IN" sz="3200" dirty="0" err="1"/>
              <a:t>congue</a:t>
            </a:r>
            <a:r>
              <a:rPr lang="en-IN" sz="3200" dirty="0"/>
              <a:t> </a:t>
            </a:r>
            <a:r>
              <a:rPr lang="en-IN" sz="3200" dirty="0" err="1"/>
              <a:t>massa</a:t>
            </a:r>
            <a:r>
              <a:rPr lang="en-IN" sz="3200" dirty="0"/>
              <a:t>. </a:t>
            </a:r>
            <a:r>
              <a:rPr lang="en-IN" sz="3200" dirty="0" err="1"/>
              <a:t>Fusce</a:t>
            </a:r>
            <a:r>
              <a:rPr lang="en-IN" sz="3200" dirty="0"/>
              <a:t> </a:t>
            </a:r>
            <a:r>
              <a:rPr lang="en-IN" sz="3200" dirty="0" err="1"/>
              <a:t>posuere</a:t>
            </a:r>
            <a:r>
              <a:rPr lang="en-IN" sz="3200" dirty="0"/>
              <a:t>, magna </a:t>
            </a:r>
            <a:r>
              <a:rPr lang="en-IN" sz="3200" dirty="0" err="1"/>
              <a:t>sed</a:t>
            </a:r>
            <a:r>
              <a:rPr lang="en-IN" sz="3200" dirty="0"/>
              <a:t> pulvinar </a:t>
            </a:r>
            <a:r>
              <a:rPr lang="en-IN" sz="3200" dirty="0" err="1"/>
              <a:t>ultricies</a:t>
            </a:r>
            <a:endParaRPr lang="en-IN" sz="3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698E63-049B-A1D1-FD69-0D8FD08F3BF7}"/>
              </a:ext>
            </a:extLst>
          </p:cNvPr>
          <p:cNvSpPr txBox="1"/>
          <p:nvPr/>
        </p:nvSpPr>
        <p:spPr>
          <a:xfrm>
            <a:off x="2757371" y="5270934"/>
            <a:ext cx="35261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800" b="1" dirty="0">
                <a:solidFill>
                  <a:srgbClr val="002356"/>
                </a:solidFill>
              </a:rPr>
              <a:t>Lorem ipsum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B909D9-B2A8-439B-8453-CD66C49ABF9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078496" y="2474331"/>
            <a:ext cx="10674000" cy="8398800"/>
          </a:xfrm>
          <a:custGeom>
            <a:avLst/>
            <a:gdLst>
              <a:gd name="connsiteX0" fmla="*/ 1399828 w 10674000"/>
              <a:gd name="connsiteY0" fmla="*/ 0 h 8398800"/>
              <a:gd name="connsiteX1" fmla="*/ 9274172 w 10674000"/>
              <a:gd name="connsiteY1" fmla="*/ 0 h 8398800"/>
              <a:gd name="connsiteX2" fmla="*/ 10674000 w 10674000"/>
              <a:gd name="connsiteY2" fmla="*/ 1399828 h 8398800"/>
              <a:gd name="connsiteX3" fmla="*/ 10674000 w 10674000"/>
              <a:gd name="connsiteY3" fmla="*/ 6998972 h 8398800"/>
              <a:gd name="connsiteX4" fmla="*/ 9274172 w 10674000"/>
              <a:gd name="connsiteY4" fmla="*/ 8398800 h 8398800"/>
              <a:gd name="connsiteX5" fmla="*/ 1399828 w 10674000"/>
              <a:gd name="connsiteY5" fmla="*/ 8398800 h 8398800"/>
              <a:gd name="connsiteX6" fmla="*/ 0 w 10674000"/>
              <a:gd name="connsiteY6" fmla="*/ 6998972 h 8398800"/>
              <a:gd name="connsiteX7" fmla="*/ 0 w 10674000"/>
              <a:gd name="connsiteY7" fmla="*/ 1399828 h 8398800"/>
              <a:gd name="connsiteX8" fmla="*/ 1399828 w 10674000"/>
              <a:gd name="connsiteY8" fmla="*/ 0 h 839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74000" h="8398800">
                <a:moveTo>
                  <a:pt x="1399828" y="0"/>
                </a:moveTo>
                <a:lnTo>
                  <a:pt x="9274172" y="0"/>
                </a:lnTo>
                <a:cubicBezTo>
                  <a:pt x="10047276" y="0"/>
                  <a:pt x="10674000" y="626724"/>
                  <a:pt x="10674000" y="1399828"/>
                </a:cubicBezTo>
                <a:lnTo>
                  <a:pt x="10674000" y="6998972"/>
                </a:lnTo>
                <a:cubicBezTo>
                  <a:pt x="10674000" y="7772076"/>
                  <a:pt x="10047276" y="8398800"/>
                  <a:pt x="9274172" y="8398800"/>
                </a:cubicBezTo>
                <a:lnTo>
                  <a:pt x="1399828" y="8398800"/>
                </a:lnTo>
                <a:cubicBezTo>
                  <a:pt x="626724" y="8398800"/>
                  <a:pt x="0" y="7772076"/>
                  <a:pt x="0" y="6998972"/>
                </a:cubicBezTo>
                <a:lnTo>
                  <a:pt x="0" y="1399828"/>
                </a:lnTo>
                <a:cubicBezTo>
                  <a:pt x="0" y="626724"/>
                  <a:pt x="626724" y="0"/>
                  <a:pt x="1399828" y="0"/>
                </a:cubicBezTo>
                <a:close/>
              </a:path>
            </a:pathLst>
          </a:cu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B99A881-AE9D-9DD8-95E7-5B5B6DA33AB2}"/>
              </a:ext>
            </a:extLst>
          </p:cNvPr>
          <p:cNvSpPr txBox="1"/>
          <p:nvPr/>
        </p:nvSpPr>
        <p:spPr>
          <a:xfrm>
            <a:off x="1770370" y="825876"/>
            <a:ext cx="43490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7200" b="1" dirty="0">
                <a:solidFill>
                  <a:schemeClr val="bg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230749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Chevron 5">
            <a:extLst>
              <a:ext uri="{FF2B5EF4-FFF2-40B4-BE49-F238E27FC236}">
                <a16:creationId xmlns:a16="http://schemas.microsoft.com/office/drawing/2014/main" id="{25E87C2C-19A1-BDAD-AFA8-55E9706BD411}"/>
              </a:ext>
            </a:extLst>
          </p:cNvPr>
          <p:cNvSpPr/>
          <p:nvPr/>
        </p:nvSpPr>
        <p:spPr>
          <a:xfrm>
            <a:off x="13823280" y="2228588"/>
            <a:ext cx="5440080" cy="4084320"/>
          </a:xfrm>
          <a:prstGeom prst="chevron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54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23D9E49C-1751-3C14-5367-CDA57ECFABE6}"/>
              </a:ext>
            </a:extLst>
          </p:cNvPr>
          <p:cNvSpPr/>
          <p:nvPr/>
        </p:nvSpPr>
        <p:spPr>
          <a:xfrm>
            <a:off x="10728960" y="2228588"/>
            <a:ext cx="4680000" cy="4084320"/>
          </a:xfrm>
          <a:prstGeom prst="homePlat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60400" dist="50800" dir="618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EF9E410E-E532-93AB-293D-614D90584E67}"/>
              </a:ext>
            </a:extLst>
          </p:cNvPr>
          <p:cNvSpPr/>
          <p:nvPr/>
        </p:nvSpPr>
        <p:spPr>
          <a:xfrm>
            <a:off x="17663760" y="2228588"/>
            <a:ext cx="5440080" cy="4084320"/>
          </a:xfrm>
          <a:prstGeom prst="chevron">
            <a:avLst/>
          </a:prstGeom>
          <a:solidFill>
            <a:schemeClr val="bg1"/>
          </a:solidFill>
          <a:ln>
            <a:noFill/>
          </a:ln>
          <a:effectLst>
            <a:outerShdw blurRad="139700" dist="50800" dir="133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BF1670-22B5-D043-3454-E8A992CB8005}"/>
              </a:ext>
            </a:extLst>
          </p:cNvPr>
          <p:cNvSpPr txBox="1"/>
          <p:nvPr/>
        </p:nvSpPr>
        <p:spPr>
          <a:xfrm>
            <a:off x="11839121" y="4042068"/>
            <a:ext cx="22051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2FB341-CD95-684B-9ABD-DA376E5AE517}"/>
              </a:ext>
            </a:extLst>
          </p:cNvPr>
          <p:cNvSpPr txBox="1"/>
          <p:nvPr/>
        </p:nvSpPr>
        <p:spPr>
          <a:xfrm>
            <a:off x="15880544" y="4042068"/>
            <a:ext cx="21720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25B6F60A-2659-5B70-22C2-7B2C1EC482A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85900" y="521708"/>
            <a:ext cx="7498800" cy="7498080"/>
          </a:xfrm>
          <a:custGeom>
            <a:avLst/>
            <a:gdLst>
              <a:gd name="connsiteX0" fmla="*/ 3749400 w 7498800"/>
              <a:gd name="connsiteY0" fmla="*/ 0 h 7498080"/>
              <a:gd name="connsiteX1" fmla="*/ 7498800 w 7498800"/>
              <a:gd name="connsiteY1" fmla="*/ 3749040 h 7498080"/>
              <a:gd name="connsiteX2" fmla="*/ 3749400 w 7498800"/>
              <a:gd name="connsiteY2" fmla="*/ 7498080 h 7498080"/>
              <a:gd name="connsiteX3" fmla="*/ 0 w 7498800"/>
              <a:gd name="connsiteY3" fmla="*/ 3749040 h 7498080"/>
              <a:gd name="connsiteX4" fmla="*/ 3749400 w 7498800"/>
              <a:gd name="connsiteY4" fmla="*/ 0 h 749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98800" h="7498080">
                <a:moveTo>
                  <a:pt x="3749400" y="0"/>
                </a:moveTo>
                <a:cubicBezTo>
                  <a:pt x="5820136" y="0"/>
                  <a:pt x="7498800" y="1678502"/>
                  <a:pt x="7498800" y="3749040"/>
                </a:cubicBezTo>
                <a:cubicBezTo>
                  <a:pt x="7498800" y="5819578"/>
                  <a:pt x="5820136" y="7498080"/>
                  <a:pt x="3749400" y="7498080"/>
                </a:cubicBezTo>
                <a:cubicBezTo>
                  <a:pt x="1678664" y="7498080"/>
                  <a:pt x="0" y="5819578"/>
                  <a:pt x="0" y="3749040"/>
                </a:cubicBezTo>
                <a:cubicBezTo>
                  <a:pt x="0" y="1678502"/>
                  <a:pt x="1678664" y="0"/>
                  <a:pt x="3749400" y="0"/>
                </a:cubicBezTo>
                <a:close/>
              </a:path>
            </a:pathLst>
          </a:custGeom>
        </p:spPr>
      </p:pic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CD1896E7-6DC5-DC2B-DA99-8084D609A92A}"/>
              </a:ext>
            </a:extLst>
          </p:cNvPr>
          <p:cNvSpPr/>
          <p:nvPr/>
        </p:nvSpPr>
        <p:spPr>
          <a:xfrm>
            <a:off x="2385900" y="8473440"/>
            <a:ext cx="20717939" cy="408432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A18DE23-F869-1883-CC6B-C5DDC4360817}"/>
              </a:ext>
            </a:extLst>
          </p:cNvPr>
          <p:cNvCxnSpPr>
            <a:cxnSpLocks/>
          </p:cNvCxnSpPr>
          <p:nvPr/>
        </p:nvCxnSpPr>
        <p:spPr>
          <a:xfrm>
            <a:off x="7370283" y="8473440"/>
            <a:ext cx="0" cy="4160520"/>
          </a:xfrm>
          <a:prstGeom prst="line">
            <a:avLst/>
          </a:prstGeom>
          <a:ln w="41275">
            <a:solidFill>
              <a:srgbClr val="002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5F1EC920-3480-9CBB-A799-ABFE74092E06}"/>
              </a:ext>
            </a:extLst>
          </p:cNvPr>
          <p:cNvCxnSpPr>
            <a:cxnSpLocks/>
          </p:cNvCxnSpPr>
          <p:nvPr/>
        </p:nvCxnSpPr>
        <p:spPr>
          <a:xfrm flipH="1">
            <a:off x="12667363" y="8473440"/>
            <a:ext cx="12881" cy="4160520"/>
          </a:xfrm>
          <a:prstGeom prst="line">
            <a:avLst/>
          </a:prstGeom>
          <a:ln w="41275">
            <a:solidFill>
              <a:srgbClr val="002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6A63973-5EA9-AEAD-0287-E1DD79F865C2}"/>
              </a:ext>
            </a:extLst>
          </p:cNvPr>
          <p:cNvCxnSpPr>
            <a:cxnSpLocks/>
          </p:cNvCxnSpPr>
          <p:nvPr/>
        </p:nvCxnSpPr>
        <p:spPr>
          <a:xfrm>
            <a:off x="17977323" y="8321040"/>
            <a:ext cx="0" cy="4312920"/>
          </a:xfrm>
          <a:prstGeom prst="line">
            <a:avLst/>
          </a:prstGeom>
          <a:ln w="41275">
            <a:solidFill>
              <a:srgbClr val="002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55E5CB4C-6541-07A5-EA51-446971AA7B2E}"/>
              </a:ext>
            </a:extLst>
          </p:cNvPr>
          <p:cNvSpPr/>
          <p:nvPr/>
        </p:nvSpPr>
        <p:spPr>
          <a:xfrm>
            <a:off x="3332188" y="9757377"/>
            <a:ext cx="35261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</a:t>
            </a:r>
            <a:r>
              <a:rPr lang="en-IN" sz="2000" dirty="0" err="1"/>
              <a:t>amet</a:t>
            </a:r>
            <a:r>
              <a:rPr lang="en-IN" sz="2000" dirty="0"/>
              <a:t>, </a:t>
            </a:r>
            <a:r>
              <a:rPr lang="en-IN" sz="2000" dirty="0" err="1"/>
              <a:t>consectetuer</a:t>
            </a:r>
            <a:r>
              <a:rPr lang="en-IN" sz="2000" dirty="0"/>
              <a:t> </a:t>
            </a:r>
            <a:r>
              <a:rPr lang="en-IN" sz="2000" dirty="0" err="1"/>
              <a:t>adipiscing</a:t>
            </a:r>
            <a:r>
              <a:rPr lang="en-IN" sz="2000" dirty="0"/>
              <a:t> </a:t>
            </a:r>
            <a:r>
              <a:rPr lang="en-IN" sz="2000" dirty="0" err="1"/>
              <a:t>elit</a:t>
            </a:r>
            <a:r>
              <a:rPr lang="en-IN" sz="2000" dirty="0"/>
              <a:t>. Maecenas </a:t>
            </a:r>
            <a:r>
              <a:rPr lang="en-IN" sz="2000" dirty="0" err="1"/>
              <a:t>porttitor</a:t>
            </a:r>
            <a:r>
              <a:rPr lang="en-IN" sz="2000" dirty="0"/>
              <a:t> </a:t>
            </a:r>
            <a:r>
              <a:rPr lang="en-IN" sz="2000" dirty="0" err="1"/>
              <a:t>congue</a:t>
            </a:r>
            <a:r>
              <a:rPr lang="en-IN" sz="2000" dirty="0"/>
              <a:t> </a:t>
            </a:r>
            <a:r>
              <a:rPr lang="en-IN" sz="2000" dirty="0" err="1"/>
              <a:t>massa</a:t>
            </a:r>
            <a:r>
              <a:rPr lang="en-IN" sz="2000" dirty="0"/>
              <a:t>. </a:t>
            </a:r>
            <a:r>
              <a:rPr lang="en-IN" sz="2000" dirty="0" err="1"/>
              <a:t>Fusce</a:t>
            </a:r>
            <a:r>
              <a:rPr lang="en-IN" sz="2000" dirty="0"/>
              <a:t> </a:t>
            </a:r>
            <a:r>
              <a:rPr lang="en-IN" sz="2000" dirty="0" err="1"/>
              <a:t>posuere</a:t>
            </a:r>
            <a:r>
              <a:rPr lang="en-IN" sz="2000" dirty="0"/>
              <a:t>, magna </a:t>
            </a:r>
            <a:r>
              <a:rPr lang="en-IN" sz="2000" dirty="0" err="1"/>
              <a:t>sed</a:t>
            </a:r>
            <a:r>
              <a:rPr lang="en-IN" sz="2000" dirty="0"/>
              <a:t> pulvinar </a:t>
            </a:r>
            <a:r>
              <a:rPr lang="en-IN" sz="2000" dirty="0" err="1"/>
              <a:t>ultricies</a:t>
            </a:r>
            <a:endParaRPr lang="en-IN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C035836-FA5C-5E25-B408-66CA7F25DF5F}"/>
              </a:ext>
            </a:extLst>
          </p:cNvPr>
          <p:cNvSpPr txBox="1"/>
          <p:nvPr/>
        </p:nvSpPr>
        <p:spPr>
          <a:xfrm>
            <a:off x="3332188" y="9231824"/>
            <a:ext cx="2459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2CF2235-F204-AA9B-0E97-149762590DDA}"/>
              </a:ext>
            </a:extLst>
          </p:cNvPr>
          <p:cNvSpPr/>
          <p:nvPr/>
        </p:nvSpPr>
        <p:spPr>
          <a:xfrm>
            <a:off x="8605320" y="9757377"/>
            <a:ext cx="35261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</a:t>
            </a:r>
            <a:r>
              <a:rPr lang="en-IN" sz="2000" dirty="0" err="1"/>
              <a:t>amet</a:t>
            </a:r>
            <a:r>
              <a:rPr lang="en-IN" sz="2000" dirty="0"/>
              <a:t>, </a:t>
            </a:r>
            <a:r>
              <a:rPr lang="en-IN" sz="2000" dirty="0" err="1"/>
              <a:t>consectetuer</a:t>
            </a:r>
            <a:r>
              <a:rPr lang="en-IN" sz="2000" dirty="0"/>
              <a:t> </a:t>
            </a:r>
            <a:r>
              <a:rPr lang="en-IN" sz="2000" dirty="0" err="1"/>
              <a:t>adipiscing</a:t>
            </a:r>
            <a:r>
              <a:rPr lang="en-IN" sz="2000" dirty="0"/>
              <a:t> </a:t>
            </a:r>
            <a:r>
              <a:rPr lang="en-IN" sz="2000" dirty="0" err="1"/>
              <a:t>elit</a:t>
            </a:r>
            <a:r>
              <a:rPr lang="en-IN" sz="2000" dirty="0"/>
              <a:t>. Maecenas </a:t>
            </a:r>
            <a:r>
              <a:rPr lang="en-IN" sz="2000" dirty="0" err="1"/>
              <a:t>porttitor</a:t>
            </a:r>
            <a:r>
              <a:rPr lang="en-IN" sz="2000" dirty="0"/>
              <a:t> </a:t>
            </a:r>
            <a:r>
              <a:rPr lang="en-IN" sz="2000" dirty="0" err="1"/>
              <a:t>congue</a:t>
            </a:r>
            <a:r>
              <a:rPr lang="en-IN" sz="2000" dirty="0"/>
              <a:t> </a:t>
            </a:r>
            <a:r>
              <a:rPr lang="en-IN" sz="2000" dirty="0" err="1"/>
              <a:t>massa</a:t>
            </a:r>
            <a:r>
              <a:rPr lang="en-IN" sz="2000" dirty="0"/>
              <a:t>. </a:t>
            </a:r>
            <a:r>
              <a:rPr lang="en-IN" sz="2000" dirty="0" err="1"/>
              <a:t>Fusce</a:t>
            </a:r>
            <a:r>
              <a:rPr lang="en-IN" sz="2000" dirty="0"/>
              <a:t> </a:t>
            </a:r>
            <a:r>
              <a:rPr lang="en-IN" sz="2000" dirty="0" err="1"/>
              <a:t>posuere</a:t>
            </a:r>
            <a:r>
              <a:rPr lang="en-IN" sz="2000" dirty="0"/>
              <a:t>, magna </a:t>
            </a:r>
            <a:r>
              <a:rPr lang="en-IN" sz="2000" dirty="0" err="1"/>
              <a:t>sed</a:t>
            </a:r>
            <a:r>
              <a:rPr lang="en-IN" sz="2000" dirty="0"/>
              <a:t> pulvinar </a:t>
            </a:r>
            <a:r>
              <a:rPr lang="en-IN" sz="2000" dirty="0" err="1"/>
              <a:t>ultricies</a:t>
            </a:r>
            <a:endParaRPr lang="en-IN" sz="2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16EDDC7-B677-7090-ABB5-A4C4FA1219C3}"/>
              </a:ext>
            </a:extLst>
          </p:cNvPr>
          <p:cNvSpPr txBox="1"/>
          <p:nvPr/>
        </p:nvSpPr>
        <p:spPr>
          <a:xfrm>
            <a:off x="8605320" y="9231824"/>
            <a:ext cx="2459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A77574A-118D-D5BB-1E19-10D05B8EEA53}"/>
              </a:ext>
            </a:extLst>
          </p:cNvPr>
          <p:cNvSpPr/>
          <p:nvPr/>
        </p:nvSpPr>
        <p:spPr>
          <a:xfrm>
            <a:off x="13878452" y="9757377"/>
            <a:ext cx="35261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</a:t>
            </a:r>
            <a:r>
              <a:rPr lang="en-IN" sz="2000" dirty="0" err="1"/>
              <a:t>amet</a:t>
            </a:r>
            <a:r>
              <a:rPr lang="en-IN" sz="2000" dirty="0"/>
              <a:t>, </a:t>
            </a:r>
            <a:r>
              <a:rPr lang="en-IN" sz="2000" dirty="0" err="1"/>
              <a:t>consectetuer</a:t>
            </a:r>
            <a:r>
              <a:rPr lang="en-IN" sz="2000" dirty="0"/>
              <a:t> </a:t>
            </a:r>
            <a:r>
              <a:rPr lang="en-IN" sz="2000" dirty="0" err="1"/>
              <a:t>adipiscing</a:t>
            </a:r>
            <a:r>
              <a:rPr lang="en-IN" sz="2000" dirty="0"/>
              <a:t> </a:t>
            </a:r>
            <a:r>
              <a:rPr lang="en-IN" sz="2000" dirty="0" err="1"/>
              <a:t>elit</a:t>
            </a:r>
            <a:r>
              <a:rPr lang="en-IN" sz="2000" dirty="0"/>
              <a:t>. Maecenas </a:t>
            </a:r>
            <a:r>
              <a:rPr lang="en-IN" sz="2000" dirty="0" err="1"/>
              <a:t>porttitor</a:t>
            </a:r>
            <a:r>
              <a:rPr lang="en-IN" sz="2000" dirty="0"/>
              <a:t> </a:t>
            </a:r>
            <a:r>
              <a:rPr lang="en-IN" sz="2000" dirty="0" err="1"/>
              <a:t>congue</a:t>
            </a:r>
            <a:r>
              <a:rPr lang="en-IN" sz="2000" dirty="0"/>
              <a:t> </a:t>
            </a:r>
            <a:r>
              <a:rPr lang="en-IN" sz="2000" dirty="0" err="1"/>
              <a:t>massa</a:t>
            </a:r>
            <a:r>
              <a:rPr lang="en-IN" sz="2000" dirty="0"/>
              <a:t>. </a:t>
            </a:r>
            <a:r>
              <a:rPr lang="en-IN" sz="2000" dirty="0" err="1"/>
              <a:t>Fusce</a:t>
            </a:r>
            <a:r>
              <a:rPr lang="en-IN" sz="2000" dirty="0"/>
              <a:t> </a:t>
            </a:r>
            <a:r>
              <a:rPr lang="en-IN" sz="2000" dirty="0" err="1"/>
              <a:t>posuere</a:t>
            </a:r>
            <a:r>
              <a:rPr lang="en-IN" sz="2000" dirty="0"/>
              <a:t>, magna </a:t>
            </a:r>
            <a:r>
              <a:rPr lang="en-IN" sz="2000" dirty="0" err="1"/>
              <a:t>sed</a:t>
            </a:r>
            <a:r>
              <a:rPr lang="en-IN" sz="2000" dirty="0"/>
              <a:t> pulvinar </a:t>
            </a:r>
            <a:r>
              <a:rPr lang="en-IN" sz="2000" dirty="0" err="1"/>
              <a:t>ultricies</a:t>
            </a:r>
            <a:endParaRPr lang="en-IN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AF35734-77BA-37BA-EC86-EA6878962D4A}"/>
              </a:ext>
            </a:extLst>
          </p:cNvPr>
          <p:cNvSpPr txBox="1"/>
          <p:nvPr/>
        </p:nvSpPr>
        <p:spPr>
          <a:xfrm>
            <a:off x="13878452" y="9231824"/>
            <a:ext cx="2459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D18B891-191E-2A69-C71B-2117B6B12181}"/>
              </a:ext>
            </a:extLst>
          </p:cNvPr>
          <p:cNvSpPr/>
          <p:nvPr/>
        </p:nvSpPr>
        <p:spPr>
          <a:xfrm>
            <a:off x="19151584" y="9757377"/>
            <a:ext cx="35261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</a:t>
            </a:r>
            <a:r>
              <a:rPr lang="en-IN" sz="2000" dirty="0" err="1"/>
              <a:t>amet</a:t>
            </a:r>
            <a:r>
              <a:rPr lang="en-IN" sz="2000" dirty="0"/>
              <a:t>, </a:t>
            </a:r>
            <a:r>
              <a:rPr lang="en-IN" sz="2000" dirty="0" err="1"/>
              <a:t>consectetuer</a:t>
            </a:r>
            <a:r>
              <a:rPr lang="en-IN" sz="2000" dirty="0"/>
              <a:t> </a:t>
            </a:r>
            <a:r>
              <a:rPr lang="en-IN" sz="2000" dirty="0" err="1"/>
              <a:t>adipiscing</a:t>
            </a:r>
            <a:r>
              <a:rPr lang="en-IN" sz="2000" dirty="0"/>
              <a:t> </a:t>
            </a:r>
            <a:r>
              <a:rPr lang="en-IN" sz="2000" dirty="0" err="1"/>
              <a:t>elit</a:t>
            </a:r>
            <a:r>
              <a:rPr lang="en-IN" sz="2000" dirty="0"/>
              <a:t>. Maecenas </a:t>
            </a:r>
            <a:r>
              <a:rPr lang="en-IN" sz="2000" dirty="0" err="1"/>
              <a:t>porttitor</a:t>
            </a:r>
            <a:r>
              <a:rPr lang="en-IN" sz="2000" dirty="0"/>
              <a:t> </a:t>
            </a:r>
            <a:r>
              <a:rPr lang="en-IN" sz="2000" dirty="0" err="1"/>
              <a:t>congue</a:t>
            </a:r>
            <a:r>
              <a:rPr lang="en-IN" sz="2000" dirty="0"/>
              <a:t> </a:t>
            </a:r>
            <a:r>
              <a:rPr lang="en-IN" sz="2000" dirty="0" err="1"/>
              <a:t>massa</a:t>
            </a:r>
            <a:r>
              <a:rPr lang="en-IN" sz="2000" dirty="0"/>
              <a:t>. </a:t>
            </a:r>
            <a:r>
              <a:rPr lang="en-IN" sz="2000" dirty="0" err="1"/>
              <a:t>Fusce</a:t>
            </a:r>
            <a:r>
              <a:rPr lang="en-IN" sz="2000" dirty="0"/>
              <a:t> </a:t>
            </a:r>
            <a:r>
              <a:rPr lang="en-IN" sz="2000" dirty="0" err="1"/>
              <a:t>posuere</a:t>
            </a:r>
            <a:r>
              <a:rPr lang="en-IN" sz="2000" dirty="0"/>
              <a:t>, magna </a:t>
            </a:r>
            <a:r>
              <a:rPr lang="en-IN" sz="2000" dirty="0" err="1"/>
              <a:t>sed</a:t>
            </a:r>
            <a:r>
              <a:rPr lang="en-IN" sz="2000" dirty="0"/>
              <a:t> pulvinar </a:t>
            </a:r>
            <a:r>
              <a:rPr lang="en-IN" sz="2000" dirty="0" err="1"/>
              <a:t>ultricies</a:t>
            </a:r>
            <a:endParaRPr lang="en-IN" sz="2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6F24972-CD62-8F10-8620-7675F9016CFA}"/>
              </a:ext>
            </a:extLst>
          </p:cNvPr>
          <p:cNvSpPr txBox="1"/>
          <p:nvPr/>
        </p:nvSpPr>
        <p:spPr>
          <a:xfrm>
            <a:off x="19151584" y="9231824"/>
            <a:ext cx="2459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  <p:grpSp>
        <p:nvGrpSpPr>
          <p:cNvPr id="72" name="Graphic 45">
            <a:extLst>
              <a:ext uri="{FF2B5EF4-FFF2-40B4-BE49-F238E27FC236}">
                <a16:creationId xmlns:a16="http://schemas.microsoft.com/office/drawing/2014/main" id="{07266A9E-EEC6-5D80-F8DE-5F192A0AA108}"/>
              </a:ext>
            </a:extLst>
          </p:cNvPr>
          <p:cNvGrpSpPr/>
          <p:nvPr/>
        </p:nvGrpSpPr>
        <p:grpSpPr>
          <a:xfrm>
            <a:off x="12369608" y="2727234"/>
            <a:ext cx="1144151" cy="1144151"/>
            <a:chOff x="-2624916" y="2430437"/>
            <a:chExt cx="1144151" cy="1144151"/>
          </a:xfrm>
          <a:noFill/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99994B5-FF1D-4B53-F447-CD02C58547B3}"/>
                </a:ext>
              </a:extLst>
            </p:cNvPr>
            <p:cNvSpPr/>
            <p:nvPr/>
          </p:nvSpPr>
          <p:spPr>
            <a:xfrm>
              <a:off x="-2167256" y="2964374"/>
              <a:ext cx="686490" cy="610214"/>
            </a:xfrm>
            <a:custGeom>
              <a:avLst/>
              <a:gdLst>
                <a:gd name="connsiteX0" fmla="*/ 610214 w 686490"/>
                <a:gd name="connsiteY0" fmla="*/ 381384 h 610214"/>
                <a:gd name="connsiteX1" fmla="*/ 686491 w 686490"/>
                <a:gd name="connsiteY1" fmla="*/ 305107 h 610214"/>
                <a:gd name="connsiteX2" fmla="*/ 610214 w 686490"/>
                <a:gd name="connsiteY2" fmla="*/ 228830 h 610214"/>
                <a:gd name="connsiteX3" fmla="*/ 495799 w 686490"/>
                <a:gd name="connsiteY3" fmla="*/ 228830 h 610214"/>
                <a:gd name="connsiteX4" fmla="*/ 343245 w 686490"/>
                <a:gd name="connsiteY4" fmla="*/ 0 h 610214"/>
                <a:gd name="connsiteX5" fmla="*/ 266969 w 686490"/>
                <a:gd name="connsiteY5" fmla="*/ 0 h 610214"/>
                <a:gd name="connsiteX6" fmla="*/ 305107 w 686490"/>
                <a:gd name="connsiteY6" fmla="*/ 228830 h 610214"/>
                <a:gd name="connsiteX7" fmla="*/ 114415 w 686490"/>
                <a:gd name="connsiteY7" fmla="*/ 228830 h 610214"/>
                <a:gd name="connsiteX8" fmla="*/ 0 w 686490"/>
                <a:gd name="connsiteY8" fmla="*/ 190692 h 610214"/>
                <a:gd name="connsiteX9" fmla="*/ 0 w 686490"/>
                <a:gd name="connsiteY9" fmla="*/ 419522 h 610214"/>
                <a:gd name="connsiteX10" fmla="*/ 114415 w 686490"/>
                <a:gd name="connsiteY10" fmla="*/ 381384 h 610214"/>
                <a:gd name="connsiteX11" fmla="*/ 305107 w 686490"/>
                <a:gd name="connsiteY11" fmla="*/ 381384 h 610214"/>
                <a:gd name="connsiteX12" fmla="*/ 266969 w 686490"/>
                <a:gd name="connsiteY12" fmla="*/ 610214 h 610214"/>
                <a:gd name="connsiteX13" fmla="*/ 381384 w 686490"/>
                <a:gd name="connsiteY13" fmla="*/ 610214 h 610214"/>
                <a:gd name="connsiteX14" fmla="*/ 495799 w 686490"/>
                <a:gd name="connsiteY14" fmla="*/ 381384 h 61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86490" h="610214">
                  <a:moveTo>
                    <a:pt x="610214" y="381384"/>
                  </a:moveTo>
                  <a:cubicBezTo>
                    <a:pt x="652339" y="381384"/>
                    <a:pt x="686491" y="347232"/>
                    <a:pt x="686491" y="305107"/>
                  </a:cubicBezTo>
                  <a:cubicBezTo>
                    <a:pt x="686491" y="262982"/>
                    <a:pt x="652339" y="228830"/>
                    <a:pt x="610214" y="228830"/>
                  </a:cubicBezTo>
                  <a:lnTo>
                    <a:pt x="495799" y="228830"/>
                  </a:lnTo>
                  <a:lnTo>
                    <a:pt x="343245" y="0"/>
                  </a:lnTo>
                  <a:lnTo>
                    <a:pt x="266969" y="0"/>
                  </a:lnTo>
                  <a:lnTo>
                    <a:pt x="305107" y="228830"/>
                  </a:lnTo>
                  <a:lnTo>
                    <a:pt x="114415" y="228830"/>
                  </a:lnTo>
                  <a:lnTo>
                    <a:pt x="0" y="190692"/>
                  </a:lnTo>
                  <a:lnTo>
                    <a:pt x="0" y="419522"/>
                  </a:lnTo>
                  <a:lnTo>
                    <a:pt x="114415" y="381384"/>
                  </a:lnTo>
                  <a:lnTo>
                    <a:pt x="305107" y="381384"/>
                  </a:lnTo>
                  <a:lnTo>
                    <a:pt x="266969" y="610214"/>
                  </a:lnTo>
                  <a:lnTo>
                    <a:pt x="381384" y="610214"/>
                  </a:lnTo>
                  <a:lnTo>
                    <a:pt x="495799" y="381384"/>
                  </a:lnTo>
                  <a:close/>
                </a:path>
              </a:pathLst>
            </a:custGeom>
            <a:noFill/>
            <a:ln w="50800" cap="rnd">
              <a:solidFill>
                <a:srgbClr val="0023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44D74EC-0784-C338-C16F-3A3E4D7641FE}"/>
                </a:ext>
              </a:extLst>
            </p:cNvPr>
            <p:cNvSpPr/>
            <p:nvPr/>
          </p:nvSpPr>
          <p:spPr>
            <a:xfrm>
              <a:off x="-2396086" y="3269481"/>
              <a:ext cx="76276" cy="50851"/>
            </a:xfrm>
            <a:custGeom>
              <a:avLst/>
              <a:gdLst>
                <a:gd name="connsiteX0" fmla="*/ 76277 w 76276"/>
                <a:gd name="connsiteY0" fmla="*/ 0 h 50851"/>
                <a:gd name="connsiteX1" fmla="*/ 0 w 76276"/>
                <a:gd name="connsiteY1" fmla="*/ 0 h 5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76" h="50851">
                  <a:moveTo>
                    <a:pt x="76277" y="0"/>
                  </a:moveTo>
                  <a:lnTo>
                    <a:pt x="0" y="0"/>
                  </a:lnTo>
                </a:path>
              </a:pathLst>
            </a:custGeom>
            <a:noFill/>
            <a:ln w="50800" cap="rnd">
              <a:solidFill>
                <a:srgbClr val="0023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29982BB-2B56-BB85-45C9-E61ADCA26700}"/>
                </a:ext>
              </a:extLst>
            </p:cNvPr>
            <p:cNvSpPr/>
            <p:nvPr/>
          </p:nvSpPr>
          <p:spPr>
            <a:xfrm>
              <a:off x="-2624916" y="3269481"/>
              <a:ext cx="76276" cy="50851"/>
            </a:xfrm>
            <a:custGeom>
              <a:avLst/>
              <a:gdLst>
                <a:gd name="connsiteX0" fmla="*/ 76277 w 76276"/>
                <a:gd name="connsiteY0" fmla="*/ 0 h 50851"/>
                <a:gd name="connsiteX1" fmla="*/ 0 w 76276"/>
                <a:gd name="connsiteY1" fmla="*/ 0 h 5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76" h="50851">
                  <a:moveTo>
                    <a:pt x="76277" y="0"/>
                  </a:moveTo>
                  <a:lnTo>
                    <a:pt x="0" y="0"/>
                  </a:lnTo>
                </a:path>
              </a:pathLst>
            </a:custGeom>
            <a:noFill/>
            <a:ln w="50800" cap="rnd">
              <a:solidFill>
                <a:srgbClr val="0023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2071583-F02B-103E-64A7-11B4BDEA9582}"/>
                </a:ext>
              </a:extLst>
            </p:cNvPr>
            <p:cNvSpPr/>
            <p:nvPr/>
          </p:nvSpPr>
          <p:spPr>
            <a:xfrm>
              <a:off x="-2624916" y="2430437"/>
              <a:ext cx="686490" cy="610214"/>
            </a:xfrm>
            <a:custGeom>
              <a:avLst/>
              <a:gdLst>
                <a:gd name="connsiteX0" fmla="*/ 76277 w 686490"/>
                <a:gd name="connsiteY0" fmla="*/ 381384 h 610214"/>
                <a:gd name="connsiteX1" fmla="*/ 0 w 686490"/>
                <a:gd name="connsiteY1" fmla="*/ 305107 h 610214"/>
                <a:gd name="connsiteX2" fmla="*/ 76277 w 686490"/>
                <a:gd name="connsiteY2" fmla="*/ 228830 h 610214"/>
                <a:gd name="connsiteX3" fmla="*/ 190692 w 686490"/>
                <a:gd name="connsiteY3" fmla="*/ 228830 h 610214"/>
                <a:gd name="connsiteX4" fmla="*/ 343245 w 686490"/>
                <a:gd name="connsiteY4" fmla="*/ 0 h 610214"/>
                <a:gd name="connsiteX5" fmla="*/ 419522 w 686490"/>
                <a:gd name="connsiteY5" fmla="*/ 0 h 610214"/>
                <a:gd name="connsiteX6" fmla="*/ 381384 w 686490"/>
                <a:gd name="connsiteY6" fmla="*/ 228830 h 610214"/>
                <a:gd name="connsiteX7" fmla="*/ 572076 w 686490"/>
                <a:gd name="connsiteY7" fmla="*/ 228830 h 610214"/>
                <a:gd name="connsiteX8" fmla="*/ 686491 w 686490"/>
                <a:gd name="connsiteY8" fmla="*/ 190692 h 610214"/>
                <a:gd name="connsiteX9" fmla="*/ 686491 w 686490"/>
                <a:gd name="connsiteY9" fmla="*/ 419522 h 610214"/>
                <a:gd name="connsiteX10" fmla="*/ 572076 w 686490"/>
                <a:gd name="connsiteY10" fmla="*/ 381384 h 610214"/>
                <a:gd name="connsiteX11" fmla="*/ 381384 w 686490"/>
                <a:gd name="connsiteY11" fmla="*/ 381384 h 610214"/>
                <a:gd name="connsiteX12" fmla="*/ 419522 w 686490"/>
                <a:gd name="connsiteY12" fmla="*/ 610214 h 610214"/>
                <a:gd name="connsiteX13" fmla="*/ 305107 w 686490"/>
                <a:gd name="connsiteY13" fmla="*/ 610214 h 610214"/>
                <a:gd name="connsiteX14" fmla="*/ 190692 w 686490"/>
                <a:gd name="connsiteY14" fmla="*/ 381384 h 61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86490" h="610214">
                  <a:moveTo>
                    <a:pt x="76277" y="381384"/>
                  </a:moveTo>
                  <a:cubicBezTo>
                    <a:pt x="34150" y="381384"/>
                    <a:pt x="0" y="347234"/>
                    <a:pt x="0" y="305107"/>
                  </a:cubicBezTo>
                  <a:cubicBezTo>
                    <a:pt x="0" y="262980"/>
                    <a:pt x="34150" y="228830"/>
                    <a:pt x="76277" y="228830"/>
                  </a:cubicBezTo>
                  <a:lnTo>
                    <a:pt x="190692" y="228830"/>
                  </a:lnTo>
                  <a:lnTo>
                    <a:pt x="343245" y="0"/>
                  </a:lnTo>
                  <a:lnTo>
                    <a:pt x="419522" y="0"/>
                  </a:lnTo>
                  <a:lnTo>
                    <a:pt x="381384" y="228830"/>
                  </a:lnTo>
                  <a:lnTo>
                    <a:pt x="572076" y="228830"/>
                  </a:lnTo>
                  <a:lnTo>
                    <a:pt x="686491" y="190692"/>
                  </a:lnTo>
                  <a:lnTo>
                    <a:pt x="686491" y="419522"/>
                  </a:lnTo>
                  <a:lnTo>
                    <a:pt x="572076" y="381384"/>
                  </a:lnTo>
                  <a:lnTo>
                    <a:pt x="381384" y="381384"/>
                  </a:lnTo>
                  <a:lnTo>
                    <a:pt x="419522" y="610214"/>
                  </a:lnTo>
                  <a:lnTo>
                    <a:pt x="305107" y="610214"/>
                  </a:lnTo>
                  <a:lnTo>
                    <a:pt x="190692" y="381384"/>
                  </a:lnTo>
                  <a:close/>
                </a:path>
              </a:pathLst>
            </a:custGeom>
            <a:noFill/>
            <a:ln w="50800" cap="rnd">
              <a:solidFill>
                <a:srgbClr val="0023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C632559-5482-8688-35CC-0D69C50966F5}"/>
                </a:ext>
              </a:extLst>
            </p:cNvPr>
            <p:cNvSpPr/>
            <p:nvPr/>
          </p:nvSpPr>
          <p:spPr>
            <a:xfrm>
              <a:off x="-1785872" y="2735544"/>
              <a:ext cx="76276" cy="50851"/>
            </a:xfrm>
            <a:custGeom>
              <a:avLst/>
              <a:gdLst>
                <a:gd name="connsiteX0" fmla="*/ 0 w 76276"/>
                <a:gd name="connsiteY0" fmla="*/ 0 h 50851"/>
                <a:gd name="connsiteX1" fmla="*/ 76277 w 76276"/>
                <a:gd name="connsiteY1" fmla="*/ 0 h 5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76" h="50851">
                  <a:moveTo>
                    <a:pt x="0" y="0"/>
                  </a:moveTo>
                  <a:lnTo>
                    <a:pt x="76277" y="0"/>
                  </a:lnTo>
                </a:path>
              </a:pathLst>
            </a:custGeom>
            <a:noFill/>
            <a:ln w="50800" cap="rnd">
              <a:solidFill>
                <a:srgbClr val="0023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B1A0D9D-485F-BA56-0705-B183C2B69B65}"/>
                </a:ext>
              </a:extLst>
            </p:cNvPr>
            <p:cNvSpPr/>
            <p:nvPr/>
          </p:nvSpPr>
          <p:spPr>
            <a:xfrm>
              <a:off x="-1557042" y="2735544"/>
              <a:ext cx="76276" cy="50851"/>
            </a:xfrm>
            <a:custGeom>
              <a:avLst/>
              <a:gdLst>
                <a:gd name="connsiteX0" fmla="*/ 0 w 76276"/>
                <a:gd name="connsiteY0" fmla="*/ 0 h 50851"/>
                <a:gd name="connsiteX1" fmla="*/ 76277 w 76276"/>
                <a:gd name="connsiteY1" fmla="*/ 0 h 5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76" h="50851">
                  <a:moveTo>
                    <a:pt x="0" y="0"/>
                  </a:moveTo>
                  <a:lnTo>
                    <a:pt x="76277" y="0"/>
                  </a:lnTo>
                </a:path>
              </a:pathLst>
            </a:custGeom>
            <a:noFill/>
            <a:ln w="50800" cap="rnd">
              <a:solidFill>
                <a:srgbClr val="0023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grpSp>
        <p:nvGrpSpPr>
          <p:cNvPr id="79" name="Graphic 25">
            <a:extLst>
              <a:ext uri="{FF2B5EF4-FFF2-40B4-BE49-F238E27FC236}">
                <a16:creationId xmlns:a16="http://schemas.microsoft.com/office/drawing/2014/main" id="{0DDC7A35-2778-75D1-3A98-7B1EA5E0661B}"/>
              </a:ext>
            </a:extLst>
          </p:cNvPr>
          <p:cNvGrpSpPr/>
          <p:nvPr/>
        </p:nvGrpSpPr>
        <p:grpSpPr>
          <a:xfrm>
            <a:off x="16356434" y="2501631"/>
            <a:ext cx="1343458" cy="1343458"/>
            <a:chOff x="9751219" y="4419600"/>
            <a:chExt cx="4876800" cy="4876800"/>
          </a:xfrm>
          <a:solidFill>
            <a:schemeClr val="accent4"/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DCE267D-D811-C365-D756-77A1D82DD2A3}"/>
                </a:ext>
              </a:extLst>
            </p:cNvPr>
            <p:cNvSpPr/>
            <p:nvPr/>
          </p:nvSpPr>
          <p:spPr>
            <a:xfrm>
              <a:off x="11874141" y="6693637"/>
              <a:ext cx="622134" cy="232107"/>
            </a:xfrm>
            <a:custGeom>
              <a:avLst/>
              <a:gdLst>
                <a:gd name="connsiteX0" fmla="*/ 310868 w 622134"/>
                <a:gd name="connsiteY0" fmla="*/ 231837 h 232107"/>
                <a:gd name="connsiteX1" fmla="*/ 607743 w 622134"/>
                <a:gd name="connsiteY1" fmla="*/ 108050 h 232107"/>
                <a:gd name="connsiteX2" fmla="*/ 596831 w 622134"/>
                <a:gd name="connsiteY2" fmla="*/ 14393 h 232107"/>
                <a:gd name="connsiteX3" fmla="*/ 504873 w 622134"/>
                <a:gd name="connsiteY3" fmla="*/ 23240 h 232107"/>
                <a:gd name="connsiteX4" fmla="*/ 310944 w 622134"/>
                <a:gd name="connsiteY4" fmla="*/ 98449 h 232107"/>
                <a:gd name="connsiteX5" fmla="*/ 116939 w 622134"/>
                <a:gd name="connsiteY5" fmla="*/ 23392 h 232107"/>
                <a:gd name="connsiteX6" fmla="*/ 22866 w 622134"/>
                <a:gd name="connsiteY6" fmla="*/ 16938 h 232107"/>
                <a:gd name="connsiteX7" fmla="*/ 14069 w 622134"/>
                <a:gd name="connsiteY7" fmla="*/ 108165 h 232107"/>
                <a:gd name="connsiteX8" fmla="*/ 310868 w 622134"/>
                <a:gd name="connsiteY8" fmla="*/ 231837 h 232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2134" h="232107">
                  <a:moveTo>
                    <a:pt x="310868" y="231837"/>
                  </a:moveTo>
                  <a:cubicBezTo>
                    <a:pt x="423179" y="236044"/>
                    <a:pt x="531688" y="190800"/>
                    <a:pt x="607743" y="108050"/>
                  </a:cubicBezTo>
                  <a:cubicBezTo>
                    <a:pt x="630592" y="79174"/>
                    <a:pt x="625707" y="37242"/>
                    <a:pt x="596831" y="14393"/>
                  </a:cubicBezTo>
                  <a:cubicBezTo>
                    <a:pt x="568771" y="-7816"/>
                    <a:pt x="528187" y="-3907"/>
                    <a:pt x="504873" y="23240"/>
                  </a:cubicBezTo>
                  <a:cubicBezTo>
                    <a:pt x="453899" y="74797"/>
                    <a:pt x="383349" y="102156"/>
                    <a:pt x="310944" y="98449"/>
                  </a:cubicBezTo>
                  <a:cubicBezTo>
                    <a:pt x="238535" y="102225"/>
                    <a:pt x="167955" y="74919"/>
                    <a:pt x="116939" y="23392"/>
                  </a:cubicBezTo>
                  <a:cubicBezTo>
                    <a:pt x="92742" y="-4368"/>
                    <a:pt x="50626" y="-7255"/>
                    <a:pt x="22866" y="16938"/>
                  </a:cubicBezTo>
                  <a:cubicBezTo>
                    <a:pt x="-3811" y="40194"/>
                    <a:pt x="-7675" y="80241"/>
                    <a:pt x="14069" y="108165"/>
                  </a:cubicBezTo>
                  <a:cubicBezTo>
                    <a:pt x="90124" y="190853"/>
                    <a:pt x="198599" y="236051"/>
                    <a:pt x="310868" y="231837"/>
                  </a:cubicBezTo>
                  <a:close/>
                </a:path>
              </a:pathLst>
            </a:custGeom>
            <a:grpFill/>
            <a:ln w="38100" cap="flat">
              <a:solidFill>
                <a:srgbClr val="00235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9C6F613C-CB84-6CBB-52BF-05BBD4B1C69E}"/>
                </a:ext>
              </a:extLst>
            </p:cNvPr>
            <p:cNvSpPr/>
            <p:nvPr/>
          </p:nvSpPr>
          <p:spPr>
            <a:xfrm>
              <a:off x="11668885" y="5128004"/>
              <a:ext cx="1042036" cy="272466"/>
            </a:xfrm>
            <a:custGeom>
              <a:avLst/>
              <a:gdLst>
                <a:gd name="connsiteX0" fmla="*/ 47150 w 1042036"/>
                <a:gd name="connsiteY0" fmla="*/ 130634 h 272466"/>
                <a:gd name="connsiteX1" fmla="*/ 501188 w 1042036"/>
                <a:gd name="connsiteY1" fmla="*/ 269546 h 272466"/>
                <a:gd name="connsiteX2" fmla="*/ 540203 w 1042036"/>
                <a:gd name="connsiteY2" fmla="*/ 269546 h 272466"/>
                <a:gd name="connsiteX3" fmla="*/ 994240 w 1042036"/>
                <a:gd name="connsiteY3" fmla="*/ 130634 h 272466"/>
                <a:gd name="connsiteX4" fmla="*/ 1039286 w 1042036"/>
                <a:gd name="connsiteY4" fmla="*/ 47797 h 272466"/>
                <a:gd name="connsiteX5" fmla="*/ 956453 w 1042036"/>
                <a:gd name="connsiteY5" fmla="*/ 2751 h 272466"/>
                <a:gd name="connsiteX6" fmla="*/ 955264 w 1042036"/>
                <a:gd name="connsiteY6" fmla="*/ 3113 h 272466"/>
                <a:gd name="connsiteX7" fmla="*/ 520733 w 1042036"/>
                <a:gd name="connsiteY7" fmla="*/ 136082 h 272466"/>
                <a:gd name="connsiteX8" fmla="*/ 86203 w 1042036"/>
                <a:gd name="connsiteY8" fmla="*/ 3113 h 272466"/>
                <a:gd name="connsiteX9" fmla="*/ 2935 w 1042036"/>
                <a:gd name="connsiteY9" fmla="*/ 47366 h 272466"/>
                <a:gd name="connsiteX10" fmla="*/ 47188 w 1042036"/>
                <a:gd name="connsiteY10" fmla="*/ 130634 h 272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2036" h="272466">
                  <a:moveTo>
                    <a:pt x="47150" y="130634"/>
                  </a:moveTo>
                  <a:lnTo>
                    <a:pt x="501188" y="269546"/>
                  </a:lnTo>
                  <a:cubicBezTo>
                    <a:pt x="513902" y="273440"/>
                    <a:pt x="527488" y="273440"/>
                    <a:pt x="540203" y="269546"/>
                  </a:cubicBezTo>
                  <a:lnTo>
                    <a:pt x="994240" y="130634"/>
                  </a:lnTo>
                  <a:cubicBezTo>
                    <a:pt x="1029555" y="120198"/>
                    <a:pt x="1049721" y="83112"/>
                    <a:pt x="1039286" y="47797"/>
                  </a:cubicBezTo>
                  <a:cubicBezTo>
                    <a:pt x="1028854" y="12482"/>
                    <a:pt x="991764" y="-7685"/>
                    <a:pt x="956453" y="2751"/>
                  </a:cubicBezTo>
                  <a:cubicBezTo>
                    <a:pt x="956056" y="2869"/>
                    <a:pt x="955660" y="2987"/>
                    <a:pt x="955264" y="3113"/>
                  </a:cubicBezTo>
                  <a:lnTo>
                    <a:pt x="520733" y="136082"/>
                  </a:lnTo>
                  <a:lnTo>
                    <a:pt x="86203" y="3113"/>
                  </a:lnTo>
                  <a:cubicBezTo>
                    <a:pt x="50991" y="-7662"/>
                    <a:pt x="13710" y="12154"/>
                    <a:pt x="2935" y="47366"/>
                  </a:cubicBezTo>
                  <a:cubicBezTo>
                    <a:pt x="-7839" y="82578"/>
                    <a:pt x="11976" y="119859"/>
                    <a:pt x="47188" y="130634"/>
                  </a:cubicBezTo>
                  <a:close/>
                </a:path>
              </a:pathLst>
            </a:custGeom>
            <a:grpFill/>
            <a:ln w="38100" cap="flat">
              <a:solidFill>
                <a:srgbClr val="00235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158E425-BC1C-69A5-B0E0-42BBBE40098B}"/>
                </a:ext>
              </a:extLst>
            </p:cNvPr>
            <p:cNvSpPr/>
            <p:nvPr/>
          </p:nvSpPr>
          <p:spPr>
            <a:xfrm>
              <a:off x="11908458" y="4857189"/>
              <a:ext cx="562891" cy="199200"/>
            </a:xfrm>
            <a:custGeom>
              <a:avLst/>
              <a:gdLst>
                <a:gd name="connsiteX0" fmla="*/ 47189 w 562891"/>
                <a:gd name="connsiteY0" fmla="*/ 130634 h 199200"/>
                <a:gd name="connsiteX1" fmla="*/ 261654 w 562891"/>
                <a:gd name="connsiteY1" fmla="*/ 196280 h 199200"/>
                <a:gd name="connsiteX2" fmla="*/ 300668 w 562891"/>
                <a:gd name="connsiteY2" fmla="*/ 196280 h 199200"/>
                <a:gd name="connsiteX3" fmla="*/ 515095 w 562891"/>
                <a:gd name="connsiteY3" fmla="*/ 130634 h 199200"/>
                <a:gd name="connsiteX4" fmla="*/ 560141 w 562891"/>
                <a:gd name="connsiteY4" fmla="*/ 47797 h 199200"/>
                <a:gd name="connsiteX5" fmla="*/ 477307 w 562891"/>
                <a:gd name="connsiteY5" fmla="*/ 2751 h 199200"/>
                <a:gd name="connsiteX6" fmla="*/ 476118 w 562891"/>
                <a:gd name="connsiteY6" fmla="*/ 3113 h 199200"/>
                <a:gd name="connsiteX7" fmla="*/ 281161 w 562891"/>
                <a:gd name="connsiteY7" fmla="*/ 62778 h 199200"/>
                <a:gd name="connsiteX8" fmla="*/ 86203 w 562891"/>
                <a:gd name="connsiteY8" fmla="*/ 3113 h 199200"/>
                <a:gd name="connsiteX9" fmla="*/ 2936 w 562891"/>
                <a:gd name="connsiteY9" fmla="*/ 47366 h 199200"/>
                <a:gd name="connsiteX10" fmla="*/ 47189 w 562891"/>
                <a:gd name="connsiteY10" fmla="*/ 130634 h 19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2891" h="199200">
                  <a:moveTo>
                    <a:pt x="47189" y="130634"/>
                  </a:moveTo>
                  <a:lnTo>
                    <a:pt x="261654" y="196280"/>
                  </a:lnTo>
                  <a:cubicBezTo>
                    <a:pt x="274368" y="200174"/>
                    <a:pt x="287954" y="200174"/>
                    <a:pt x="300668" y="196280"/>
                  </a:cubicBezTo>
                  <a:lnTo>
                    <a:pt x="515095" y="130634"/>
                  </a:lnTo>
                  <a:cubicBezTo>
                    <a:pt x="550410" y="120198"/>
                    <a:pt x="570576" y="83112"/>
                    <a:pt x="560141" y="47797"/>
                  </a:cubicBezTo>
                  <a:cubicBezTo>
                    <a:pt x="549709" y="12482"/>
                    <a:pt x="512618" y="-7685"/>
                    <a:pt x="477307" y="2751"/>
                  </a:cubicBezTo>
                  <a:cubicBezTo>
                    <a:pt x="476907" y="2869"/>
                    <a:pt x="476515" y="2987"/>
                    <a:pt x="476118" y="3113"/>
                  </a:cubicBezTo>
                  <a:lnTo>
                    <a:pt x="281161" y="62778"/>
                  </a:lnTo>
                  <a:lnTo>
                    <a:pt x="86203" y="3113"/>
                  </a:lnTo>
                  <a:cubicBezTo>
                    <a:pt x="50991" y="-7662"/>
                    <a:pt x="13710" y="12154"/>
                    <a:pt x="2936" y="47366"/>
                  </a:cubicBezTo>
                  <a:cubicBezTo>
                    <a:pt x="-7839" y="82578"/>
                    <a:pt x="11973" y="119859"/>
                    <a:pt x="47189" y="130634"/>
                  </a:cubicBezTo>
                  <a:close/>
                </a:path>
              </a:pathLst>
            </a:custGeom>
            <a:grpFill/>
            <a:ln w="38100" cap="flat">
              <a:solidFill>
                <a:srgbClr val="00235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F4A9DCF-5359-2677-731A-EA544BA1859B}"/>
                </a:ext>
              </a:extLst>
            </p:cNvPr>
            <p:cNvSpPr/>
            <p:nvPr/>
          </p:nvSpPr>
          <p:spPr>
            <a:xfrm>
              <a:off x="10082688" y="4419216"/>
              <a:ext cx="4213710" cy="4877183"/>
            </a:xfrm>
            <a:custGeom>
              <a:avLst/>
              <a:gdLst>
                <a:gd name="connsiteX0" fmla="*/ 3634740 w 4213710"/>
                <a:gd name="connsiteY0" fmla="*/ 3409381 h 4877183"/>
                <a:gd name="connsiteX1" fmla="*/ 3273285 w 4213710"/>
                <a:gd name="connsiteY1" fmla="*/ 3343506 h 4877183"/>
                <a:gd name="connsiteX2" fmla="*/ 2861615 w 4213710"/>
                <a:gd name="connsiteY2" fmla="*/ 3303044 h 4877183"/>
                <a:gd name="connsiteX3" fmla="*/ 2691194 w 4213710"/>
                <a:gd name="connsiteY3" fmla="*/ 3137499 h 4877183"/>
                <a:gd name="connsiteX4" fmla="*/ 2655875 w 4213710"/>
                <a:gd name="connsiteY4" fmla="*/ 2861160 h 4877183"/>
                <a:gd name="connsiteX5" fmla="*/ 2947302 w 4213710"/>
                <a:gd name="connsiteY5" fmla="*/ 2417219 h 4877183"/>
                <a:gd name="connsiteX6" fmla="*/ 3002204 w 4213710"/>
                <a:gd name="connsiteY6" fmla="*/ 2173074 h 4877183"/>
                <a:gd name="connsiteX7" fmla="*/ 3051734 w 4213710"/>
                <a:gd name="connsiteY7" fmla="*/ 2177493 h 4877183"/>
                <a:gd name="connsiteX8" fmla="*/ 3369137 w 4213710"/>
                <a:gd name="connsiteY8" fmla="*/ 1861294 h 4877183"/>
                <a:gd name="connsiteX9" fmla="*/ 3093644 w 4213710"/>
                <a:gd name="connsiteY9" fmla="*/ 1546595 h 4877183"/>
                <a:gd name="connsiteX10" fmla="*/ 3093644 w 4213710"/>
                <a:gd name="connsiteY10" fmla="*/ 1493903 h 4877183"/>
                <a:gd name="connsiteX11" fmla="*/ 3102788 w 4213710"/>
                <a:gd name="connsiteY11" fmla="*/ 1460756 h 4877183"/>
                <a:gd name="connsiteX12" fmla="*/ 3102788 w 4213710"/>
                <a:gd name="connsiteY12" fmla="*/ 1247015 h 4877183"/>
                <a:gd name="connsiteX13" fmla="*/ 3331388 w 4213710"/>
                <a:gd name="connsiteY13" fmla="*/ 1100978 h 4877183"/>
                <a:gd name="connsiteX14" fmla="*/ 3473428 w 4213710"/>
                <a:gd name="connsiteY14" fmla="*/ 475056 h 4877183"/>
                <a:gd name="connsiteX15" fmla="*/ 3218307 w 4213710"/>
                <a:gd name="connsiteY15" fmla="*/ 281828 h 4877183"/>
                <a:gd name="connsiteX16" fmla="*/ 2522792 w 4213710"/>
                <a:gd name="connsiteY16" fmla="*/ 63972 h 4877183"/>
                <a:gd name="connsiteX17" fmla="*/ 1691069 w 4213710"/>
                <a:gd name="connsiteY17" fmla="*/ 63972 h 4877183"/>
                <a:gd name="connsiteX18" fmla="*/ 995934 w 4213710"/>
                <a:gd name="connsiteY18" fmla="*/ 282018 h 4877183"/>
                <a:gd name="connsiteX19" fmla="*/ 689660 w 4213710"/>
                <a:gd name="connsiteY19" fmla="*/ 846066 h 4877183"/>
                <a:gd name="connsiteX20" fmla="*/ 882891 w 4213710"/>
                <a:gd name="connsiteY20" fmla="*/ 1101168 h 4877183"/>
                <a:gd name="connsiteX21" fmla="*/ 1111491 w 4213710"/>
                <a:gd name="connsiteY21" fmla="*/ 1247206 h 4877183"/>
                <a:gd name="connsiteX22" fmla="*/ 1111491 w 4213710"/>
                <a:gd name="connsiteY22" fmla="*/ 1460909 h 4877183"/>
                <a:gd name="connsiteX23" fmla="*/ 1120673 w 4213710"/>
                <a:gd name="connsiteY23" fmla="*/ 1494094 h 4877183"/>
                <a:gd name="connsiteX24" fmla="*/ 1120673 w 4213710"/>
                <a:gd name="connsiteY24" fmla="*/ 1545300 h 4877183"/>
                <a:gd name="connsiteX25" fmla="*/ 836207 w 4213710"/>
                <a:gd name="connsiteY25" fmla="*/ 1891778 h 4877183"/>
                <a:gd name="connsiteX26" fmla="*/ 1153249 w 4213710"/>
                <a:gd name="connsiteY26" fmla="*/ 2177760 h 4877183"/>
                <a:gd name="connsiteX27" fmla="*/ 1211542 w 4213710"/>
                <a:gd name="connsiteY27" fmla="*/ 2171893 h 4877183"/>
                <a:gd name="connsiteX28" fmla="*/ 1266787 w 4213710"/>
                <a:gd name="connsiteY28" fmla="*/ 2417562 h 4877183"/>
                <a:gd name="connsiteX29" fmla="*/ 1558214 w 4213710"/>
                <a:gd name="connsiteY29" fmla="*/ 2861465 h 4877183"/>
                <a:gd name="connsiteX30" fmla="*/ 1522895 w 4213710"/>
                <a:gd name="connsiteY30" fmla="*/ 3137766 h 4877183"/>
                <a:gd name="connsiteX31" fmla="*/ 1352436 w 4213710"/>
                <a:gd name="connsiteY31" fmla="*/ 3303310 h 4877183"/>
                <a:gd name="connsiteX32" fmla="*/ 967626 w 4213710"/>
                <a:gd name="connsiteY32" fmla="*/ 3341144 h 4877183"/>
                <a:gd name="connsiteX33" fmla="*/ 798386 w 4213710"/>
                <a:gd name="connsiteY33" fmla="*/ 3356879 h 4877183"/>
                <a:gd name="connsiteX34" fmla="*/ 610934 w 4213710"/>
                <a:gd name="connsiteY34" fmla="*/ 3395550 h 4877183"/>
                <a:gd name="connsiteX35" fmla="*/ 415214 w 4213710"/>
                <a:gd name="connsiteY35" fmla="*/ 3485733 h 4877183"/>
                <a:gd name="connsiteX36" fmla="*/ 171374 w 4213710"/>
                <a:gd name="connsiteY36" fmla="*/ 3706713 h 4877183"/>
                <a:gd name="connsiteX37" fmla="*/ 159944 w 4213710"/>
                <a:gd name="connsiteY37" fmla="*/ 3735022 h 4877183"/>
                <a:gd name="connsiteX38" fmla="*/ 0 w 4213710"/>
                <a:gd name="connsiteY38" fmla="*/ 4243771 h 4877183"/>
                <a:gd name="connsiteX39" fmla="*/ 0 w 4213710"/>
                <a:gd name="connsiteY39" fmla="*/ 4810508 h 4877183"/>
                <a:gd name="connsiteX40" fmla="*/ 66675 w 4213710"/>
                <a:gd name="connsiteY40" fmla="*/ 4877183 h 4877183"/>
                <a:gd name="connsiteX41" fmla="*/ 4147033 w 4213710"/>
                <a:gd name="connsiteY41" fmla="*/ 4877183 h 4877183"/>
                <a:gd name="connsiteX42" fmla="*/ 4213708 w 4213710"/>
                <a:gd name="connsiteY42" fmla="*/ 4810508 h 4877183"/>
                <a:gd name="connsiteX43" fmla="*/ 4213708 w 4213710"/>
                <a:gd name="connsiteY43" fmla="*/ 4243771 h 4877183"/>
                <a:gd name="connsiteX44" fmla="*/ 3634740 w 4213710"/>
                <a:gd name="connsiteY44" fmla="*/ 3409381 h 4877183"/>
                <a:gd name="connsiteX45" fmla="*/ 3449955 w 4213710"/>
                <a:gd name="connsiteY45" fmla="*/ 3659621 h 4877183"/>
                <a:gd name="connsiteX46" fmla="*/ 3449955 w 4213710"/>
                <a:gd name="connsiteY46" fmla="*/ 3497392 h 4877183"/>
                <a:gd name="connsiteX47" fmla="*/ 3660153 w 4213710"/>
                <a:gd name="connsiteY47" fmla="*/ 3566353 h 4877183"/>
                <a:gd name="connsiteX48" fmla="*/ 3581400 w 4213710"/>
                <a:gd name="connsiteY48" fmla="*/ 3725306 h 4877183"/>
                <a:gd name="connsiteX49" fmla="*/ 3774262 w 4213710"/>
                <a:gd name="connsiteY49" fmla="*/ 3636419 h 4877183"/>
                <a:gd name="connsiteX50" fmla="*/ 3893934 w 4213710"/>
                <a:gd name="connsiteY50" fmla="*/ 3746070 h 4877183"/>
                <a:gd name="connsiteX51" fmla="*/ 3813924 w 4213710"/>
                <a:gd name="connsiteY51" fmla="*/ 3841511 h 4877183"/>
                <a:gd name="connsiteX52" fmla="*/ 3700729 w 4213710"/>
                <a:gd name="connsiteY52" fmla="*/ 3784894 h 4877183"/>
                <a:gd name="connsiteX53" fmla="*/ 2789454 w 4213710"/>
                <a:gd name="connsiteY53" fmla="*/ 3424049 h 4877183"/>
                <a:gd name="connsiteX54" fmla="*/ 3120238 w 4213710"/>
                <a:gd name="connsiteY54" fmla="*/ 3462454 h 4877183"/>
                <a:gd name="connsiteX55" fmla="*/ 2575979 w 4213710"/>
                <a:gd name="connsiteY55" fmla="*/ 4007703 h 4877183"/>
                <a:gd name="connsiteX56" fmla="*/ 2225688 w 4213710"/>
                <a:gd name="connsiteY56" fmla="*/ 3674366 h 4877183"/>
                <a:gd name="connsiteX57" fmla="*/ 2546452 w 4213710"/>
                <a:gd name="connsiteY57" fmla="*/ 3441270 h 4877183"/>
                <a:gd name="connsiteX58" fmla="*/ 2665095 w 4213710"/>
                <a:gd name="connsiteY58" fmla="*/ 3355050 h 4877183"/>
                <a:gd name="connsiteX59" fmla="*/ 2789454 w 4213710"/>
                <a:gd name="connsiteY59" fmla="*/ 3424049 h 4877183"/>
                <a:gd name="connsiteX60" fmla="*/ 2316480 w 4213710"/>
                <a:gd name="connsiteY60" fmla="*/ 3944952 h 4877183"/>
                <a:gd name="connsiteX61" fmla="*/ 2176424 w 4213710"/>
                <a:gd name="connsiteY61" fmla="*/ 4115183 h 4877183"/>
                <a:gd name="connsiteX62" fmla="*/ 2066963 w 4213710"/>
                <a:gd name="connsiteY62" fmla="*/ 4115183 h 4877183"/>
                <a:gd name="connsiteX63" fmla="*/ 1926831 w 4213710"/>
                <a:gd name="connsiteY63" fmla="*/ 3944952 h 4877183"/>
                <a:gd name="connsiteX64" fmla="*/ 2121713 w 4213710"/>
                <a:gd name="connsiteY64" fmla="*/ 3759520 h 4877183"/>
                <a:gd name="connsiteX65" fmla="*/ 2169871 w 4213710"/>
                <a:gd name="connsiteY65" fmla="*/ 3805240 h 4877183"/>
                <a:gd name="connsiteX66" fmla="*/ 2969133 w 4213710"/>
                <a:gd name="connsiteY66" fmla="*/ 1394157 h 4877183"/>
                <a:gd name="connsiteX67" fmla="*/ 1244651 w 4213710"/>
                <a:gd name="connsiteY67" fmla="*/ 1394157 h 4877183"/>
                <a:gd name="connsiteX68" fmla="*/ 1244651 w 4213710"/>
                <a:gd name="connsiteY68" fmla="*/ 1277305 h 4877183"/>
                <a:gd name="connsiteX69" fmla="*/ 2969209 w 4213710"/>
                <a:gd name="connsiteY69" fmla="*/ 1277305 h 4877183"/>
                <a:gd name="connsiteX70" fmla="*/ 2939110 w 4213710"/>
                <a:gd name="connsiteY70" fmla="*/ 1527507 h 4877183"/>
                <a:gd name="connsiteX71" fmla="*/ 2739390 w 4213710"/>
                <a:gd name="connsiteY71" fmla="*/ 1780758 h 4877183"/>
                <a:gd name="connsiteX72" fmla="*/ 1474089 w 4213710"/>
                <a:gd name="connsiteY72" fmla="*/ 1780758 h 4877183"/>
                <a:gd name="connsiteX73" fmla="*/ 1274521 w 4213710"/>
                <a:gd name="connsiteY73" fmla="*/ 1527545 h 4877183"/>
                <a:gd name="connsiteX74" fmla="*/ 3235185 w 4213710"/>
                <a:gd name="connsiteY74" fmla="*/ 1860539 h 4877183"/>
                <a:gd name="connsiteX75" fmla="*/ 3051581 w 4213710"/>
                <a:gd name="connsiteY75" fmla="*/ 2044181 h 4877183"/>
                <a:gd name="connsiteX76" fmla="*/ 3030627 w 4213710"/>
                <a:gd name="connsiteY76" fmla="*/ 2042886 h 4877183"/>
                <a:gd name="connsiteX77" fmla="*/ 3093111 w 4213710"/>
                <a:gd name="connsiteY77" fmla="*/ 1681660 h 4877183"/>
                <a:gd name="connsiteX78" fmla="*/ 3235223 w 4213710"/>
                <a:gd name="connsiteY78" fmla="*/ 1860539 h 4877183"/>
                <a:gd name="connsiteX79" fmla="*/ 804405 w 4213710"/>
                <a:gd name="connsiteY79" fmla="*/ 717882 h 4877183"/>
                <a:gd name="connsiteX80" fmla="*/ 1035863 w 4213710"/>
                <a:gd name="connsiteY80" fmla="*/ 409272 h 4877183"/>
                <a:gd name="connsiteX81" fmla="*/ 1730997 w 4213710"/>
                <a:gd name="connsiteY81" fmla="*/ 191226 h 4877183"/>
                <a:gd name="connsiteX82" fmla="*/ 2482901 w 4213710"/>
                <a:gd name="connsiteY82" fmla="*/ 191226 h 4877183"/>
                <a:gd name="connsiteX83" fmla="*/ 3178035 w 4213710"/>
                <a:gd name="connsiteY83" fmla="*/ 409272 h 4877183"/>
                <a:gd name="connsiteX84" fmla="*/ 3409455 w 4213710"/>
                <a:gd name="connsiteY84" fmla="*/ 717882 h 4877183"/>
                <a:gd name="connsiteX85" fmla="*/ 3259150 w 4213710"/>
                <a:gd name="connsiteY85" fmla="*/ 988735 h 4877183"/>
                <a:gd name="connsiteX86" fmla="*/ 3016377 w 4213710"/>
                <a:gd name="connsiteY86" fmla="*/ 1143955 h 4877183"/>
                <a:gd name="connsiteX87" fmla="*/ 1197483 w 4213710"/>
                <a:gd name="connsiteY87" fmla="*/ 1143955 h 4877183"/>
                <a:gd name="connsiteX88" fmla="*/ 954748 w 4213710"/>
                <a:gd name="connsiteY88" fmla="*/ 988773 h 4877183"/>
                <a:gd name="connsiteX89" fmla="*/ 804367 w 4213710"/>
                <a:gd name="connsiteY89" fmla="*/ 717882 h 4877183"/>
                <a:gd name="connsiteX90" fmla="*/ 1153059 w 4213710"/>
                <a:gd name="connsiteY90" fmla="*/ 2044181 h 4877183"/>
                <a:gd name="connsiteX91" fmla="*/ 969439 w 4213710"/>
                <a:gd name="connsiteY91" fmla="*/ 1860517 h 4877183"/>
                <a:gd name="connsiteX92" fmla="*/ 1120597 w 4213710"/>
                <a:gd name="connsiteY92" fmla="*/ 1679793 h 4877183"/>
                <a:gd name="connsiteX93" fmla="*/ 1182929 w 4213710"/>
                <a:gd name="connsiteY93" fmla="*/ 2041743 h 4877183"/>
                <a:gd name="connsiteX94" fmla="*/ 1153059 w 4213710"/>
                <a:gd name="connsiteY94" fmla="*/ 2044181 h 4877183"/>
                <a:gd name="connsiteX95" fmla="*/ 1422387 w 4213710"/>
                <a:gd name="connsiteY95" fmla="*/ 2461643 h 4877183"/>
                <a:gd name="connsiteX96" fmla="*/ 1327137 w 4213710"/>
                <a:gd name="connsiteY96" fmla="*/ 2077443 h 4877183"/>
                <a:gd name="connsiteX97" fmla="*/ 1266558 w 4213710"/>
                <a:gd name="connsiteY97" fmla="*/ 1793331 h 4877183"/>
                <a:gd name="connsiteX98" fmla="*/ 1419416 w 4213710"/>
                <a:gd name="connsiteY98" fmla="*/ 1902221 h 4877183"/>
                <a:gd name="connsiteX99" fmla="*/ 2794178 w 4213710"/>
                <a:gd name="connsiteY99" fmla="*/ 1902221 h 4877183"/>
                <a:gd name="connsiteX100" fmla="*/ 2947073 w 4213710"/>
                <a:gd name="connsiteY100" fmla="*/ 1793331 h 4877183"/>
                <a:gd name="connsiteX101" fmla="*/ 2885618 w 4213710"/>
                <a:gd name="connsiteY101" fmla="*/ 2081215 h 4877183"/>
                <a:gd name="connsiteX102" fmla="*/ 2791358 w 4213710"/>
                <a:gd name="connsiteY102" fmla="*/ 2461605 h 4877183"/>
                <a:gd name="connsiteX103" fmla="*/ 2550338 w 4213710"/>
                <a:gd name="connsiteY103" fmla="*/ 2774025 h 4877183"/>
                <a:gd name="connsiteX104" fmla="*/ 2334692 w 4213710"/>
                <a:gd name="connsiteY104" fmla="*/ 2885391 h 4877183"/>
                <a:gd name="connsiteX105" fmla="*/ 1879054 w 4213710"/>
                <a:gd name="connsiteY105" fmla="*/ 2885391 h 4877183"/>
                <a:gd name="connsiteX106" fmla="*/ 1663217 w 4213710"/>
                <a:gd name="connsiteY106" fmla="*/ 2774063 h 4877183"/>
                <a:gd name="connsiteX107" fmla="*/ 1422387 w 4213710"/>
                <a:gd name="connsiteY107" fmla="*/ 2461643 h 4877183"/>
                <a:gd name="connsiteX108" fmla="*/ 1876158 w 4213710"/>
                <a:gd name="connsiteY108" fmla="*/ 3023542 h 4877183"/>
                <a:gd name="connsiteX109" fmla="*/ 2532126 w 4213710"/>
                <a:gd name="connsiteY109" fmla="*/ 2944865 h 4877183"/>
                <a:gd name="connsiteX110" fmla="*/ 2558796 w 4213710"/>
                <a:gd name="connsiteY110" fmla="*/ 3154415 h 4877183"/>
                <a:gd name="connsiteX111" fmla="*/ 2587866 w 4213710"/>
                <a:gd name="connsiteY111" fmla="*/ 3246237 h 4877183"/>
                <a:gd name="connsiteX112" fmla="*/ 2131352 w 4213710"/>
                <a:gd name="connsiteY112" fmla="*/ 3577973 h 4877183"/>
                <a:gd name="connsiteX113" fmla="*/ 2121713 w 4213710"/>
                <a:gd name="connsiteY113" fmla="*/ 3584984 h 4877183"/>
                <a:gd name="connsiteX114" fmla="*/ 1634833 w 4213710"/>
                <a:gd name="connsiteY114" fmla="*/ 3231263 h 4877183"/>
                <a:gd name="connsiteX115" fmla="*/ 1654912 w 4213710"/>
                <a:gd name="connsiteY115" fmla="*/ 3154377 h 4877183"/>
                <a:gd name="connsiteX116" fmla="*/ 1681582 w 4213710"/>
                <a:gd name="connsiteY116" fmla="*/ 2944827 h 4877183"/>
                <a:gd name="connsiteX117" fmla="*/ 1876158 w 4213710"/>
                <a:gd name="connsiteY117" fmla="*/ 3023694 h 4877183"/>
                <a:gd name="connsiteX118" fmla="*/ 1365237 w 4213710"/>
                <a:gd name="connsiteY118" fmla="*/ 3435746 h 4877183"/>
                <a:gd name="connsiteX119" fmla="*/ 1561224 w 4213710"/>
                <a:gd name="connsiteY119" fmla="*/ 3342629 h 4877183"/>
                <a:gd name="connsiteX120" fmla="*/ 2017738 w 4213710"/>
                <a:gd name="connsiteY120" fmla="*/ 3674366 h 4877183"/>
                <a:gd name="connsiteX121" fmla="*/ 1789938 w 4213710"/>
                <a:gd name="connsiteY121" fmla="*/ 3891155 h 4877183"/>
                <a:gd name="connsiteX122" fmla="*/ 1667447 w 4213710"/>
                <a:gd name="connsiteY122" fmla="*/ 4007703 h 4877183"/>
                <a:gd name="connsiteX123" fmla="*/ 1120521 w 4213710"/>
                <a:gd name="connsiteY123" fmla="*/ 3459863 h 4877183"/>
                <a:gd name="connsiteX124" fmla="*/ 432206 w 4213710"/>
                <a:gd name="connsiteY124" fmla="*/ 3639962 h 4877183"/>
                <a:gd name="connsiteX125" fmla="*/ 504139 w 4213710"/>
                <a:gd name="connsiteY125" fmla="*/ 3784742 h 4877183"/>
                <a:gd name="connsiteX126" fmla="*/ 390944 w 4213710"/>
                <a:gd name="connsiteY126" fmla="*/ 3841359 h 4877183"/>
                <a:gd name="connsiteX127" fmla="*/ 315087 w 4213710"/>
                <a:gd name="connsiteY127" fmla="*/ 3751062 h 4877183"/>
                <a:gd name="connsiteX128" fmla="*/ 432206 w 4213710"/>
                <a:gd name="connsiteY128" fmla="*/ 3640000 h 4877183"/>
                <a:gd name="connsiteX129" fmla="*/ 623392 w 4213710"/>
                <a:gd name="connsiteY129" fmla="*/ 3725268 h 4877183"/>
                <a:gd name="connsiteX130" fmla="*/ 545668 w 4213710"/>
                <a:gd name="connsiteY130" fmla="*/ 3568677 h 4877183"/>
                <a:gd name="connsiteX131" fmla="*/ 754723 w 4213710"/>
                <a:gd name="connsiteY131" fmla="*/ 3498725 h 4877183"/>
                <a:gd name="connsiteX132" fmla="*/ 754723 w 4213710"/>
                <a:gd name="connsiteY132" fmla="*/ 3659621 h 4877183"/>
                <a:gd name="connsiteX133" fmla="*/ 133350 w 4213710"/>
                <a:gd name="connsiteY133" fmla="*/ 4243771 h 4877183"/>
                <a:gd name="connsiteX134" fmla="*/ 235344 w 4213710"/>
                <a:gd name="connsiteY134" fmla="*/ 3863799 h 4877183"/>
                <a:gd name="connsiteX135" fmla="*/ 322517 w 4213710"/>
                <a:gd name="connsiteY135" fmla="*/ 3967546 h 4877183"/>
                <a:gd name="connsiteX136" fmla="*/ 403403 w 4213710"/>
                <a:gd name="connsiteY136" fmla="*/ 3984310 h 4877183"/>
                <a:gd name="connsiteX137" fmla="*/ 851078 w 4213710"/>
                <a:gd name="connsiteY137" fmla="*/ 3760472 h 4877183"/>
                <a:gd name="connsiteX138" fmla="*/ 887921 w 4213710"/>
                <a:gd name="connsiteY138" fmla="*/ 3700846 h 4877183"/>
                <a:gd name="connsiteX139" fmla="*/ 887921 w 4213710"/>
                <a:gd name="connsiteY139" fmla="*/ 3482723 h 4877183"/>
                <a:gd name="connsiteX140" fmla="*/ 948881 w 4213710"/>
                <a:gd name="connsiteY140" fmla="*/ 3476741 h 4877183"/>
                <a:gd name="connsiteX141" fmla="*/ 1618983 w 4213710"/>
                <a:gd name="connsiteY141" fmla="*/ 4148063 h 4877183"/>
                <a:gd name="connsiteX142" fmla="*/ 1712138 w 4213710"/>
                <a:gd name="connsiteY142" fmla="*/ 4149244 h 4877183"/>
                <a:gd name="connsiteX143" fmla="*/ 1829905 w 4213710"/>
                <a:gd name="connsiteY143" fmla="*/ 4037193 h 4877183"/>
                <a:gd name="connsiteX144" fmla="*/ 1958988 w 4213710"/>
                <a:gd name="connsiteY144" fmla="*/ 4193974 h 4877183"/>
                <a:gd name="connsiteX145" fmla="*/ 1742427 w 4213710"/>
                <a:gd name="connsiteY145" fmla="*/ 4743833 h 4877183"/>
                <a:gd name="connsiteX146" fmla="*/ 716623 w 4213710"/>
                <a:gd name="connsiteY146" fmla="*/ 4743833 h 4877183"/>
                <a:gd name="connsiteX147" fmla="*/ 716623 w 4213710"/>
                <a:gd name="connsiteY147" fmla="*/ 4496183 h 4877183"/>
                <a:gd name="connsiteX148" fmla="*/ 649948 w 4213710"/>
                <a:gd name="connsiteY148" fmla="*/ 4429508 h 4877183"/>
                <a:gd name="connsiteX149" fmla="*/ 583273 w 4213710"/>
                <a:gd name="connsiteY149" fmla="*/ 4496183 h 4877183"/>
                <a:gd name="connsiteX150" fmla="*/ 583273 w 4213710"/>
                <a:gd name="connsiteY150" fmla="*/ 4743833 h 4877183"/>
                <a:gd name="connsiteX151" fmla="*/ 133350 w 4213710"/>
                <a:gd name="connsiteY151" fmla="*/ 4743833 h 4877183"/>
                <a:gd name="connsiteX152" fmla="*/ 1885950 w 4213710"/>
                <a:gd name="connsiteY152" fmla="*/ 4743833 h 4877183"/>
                <a:gd name="connsiteX153" fmla="*/ 2081060 w 4213710"/>
                <a:gd name="connsiteY153" fmla="*/ 4248533 h 4877183"/>
                <a:gd name="connsiteX154" fmla="*/ 2123961 w 4213710"/>
                <a:gd name="connsiteY154" fmla="*/ 4248533 h 4877183"/>
                <a:gd name="connsiteX155" fmla="*/ 2319071 w 4213710"/>
                <a:gd name="connsiteY155" fmla="*/ 4743833 h 4877183"/>
                <a:gd name="connsiteX156" fmla="*/ 4080510 w 4213710"/>
                <a:gd name="connsiteY156" fmla="*/ 4743833 h 4877183"/>
                <a:gd name="connsiteX157" fmla="*/ 3621405 w 4213710"/>
                <a:gd name="connsiteY157" fmla="*/ 4743833 h 4877183"/>
                <a:gd name="connsiteX158" fmla="*/ 3621405 w 4213710"/>
                <a:gd name="connsiteY158" fmla="*/ 4496183 h 4877183"/>
                <a:gd name="connsiteX159" fmla="*/ 3554730 w 4213710"/>
                <a:gd name="connsiteY159" fmla="*/ 4429508 h 4877183"/>
                <a:gd name="connsiteX160" fmla="*/ 3488055 w 4213710"/>
                <a:gd name="connsiteY160" fmla="*/ 4496183 h 4877183"/>
                <a:gd name="connsiteX161" fmla="*/ 3488055 w 4213710"/>
                <a:gd name="connsiteY161" fmla="*/ 4743833 h 4877183"/>
                <a:gd name="connsiteX162" fmla="*/ 2462213 w 4213710"/>
                <a:gd name="connsiteY162" fmla="*/ 4743833 h 4877183"/>
                <a:gd name="connsiteX163" fmla="*/ 2258035 w 4213710"/>
                <a:gd name="connsiteY163" fmla="*/ 4225673 h 4877183"/>
                <a:gd name="connsiteX164" fmla="*/ 2259406 w 4213710"/>
                <a:gd name="connsiteY164" fmla="*/ 4224340 h 4877183"/>
                <a:gd name="connsiteX165" fmla="*/ 2413406 w 4213710"/>
                <a:gd name="connsiteY165" fmla="*/ 4037231 h 4877183"/>
                <a:gd name="connsiteX166" fmla="*/ 2531174 w 4213710"/>
                <a:gd name="connsiteY166" fmla="*/ 4149283 h 4877183"/>
                <a:gd name="connsiteX167" fmla="*/ 2624290 w 4213710"/>
                <a:gd name="connsiteY167" fmla="*/ 4148102 h 4877183"/>
                <a:gd name="connsiteX168" fmla="*/ 3291840 w 4213710"/>
                <a:gd name="connsiteY168" fmla="*/ 3479332 h 4877183"/>
                <a:gd name="connsiteX169" fmla="*/ 3316643 w 4213710"/>
                <a:gd name="connsiteY169" fmla="*/ 3481771 h 4877183"/>
                <a:gd name="connsiteX170" fmla="*/ 3316643 w 4213710"/>
                <a:gd name="connsiteY170" fmla="*/ 3700846 h 4877183"/>
                <a:gd name="connsiteX171" fmla="*/ 3353524 w 4213710"/>
                <a:gd name="connsiteY171" fmla="*/ 3760472 h 4877183"/>
                <a:gd name="connsiteX172" fmla="*/ 3801199 w 4213710"/>
                <a:gd name="connsiteY172" fmla="*/ 3984310 h 4877183"/>
                <a:gd name="connsiteX173" fmla="*/ 3882047 w 4213710"/>
                <a:gd name="connsiteY173" fmla="*/ 3967546 h 4877183"/>
                <a:gd name="connsiteX174" fmla="*/ 3974707 w 4213710"/>
                <a:gd name="connsiteY174" fmla="*/ 3857056 h 4877183"/>
                <a:gd name="connsiteX175" fmla="*/ 4080396 w 4213710"/>
                <a:gd name="connsiteY175" fmla="*/ 4243618 h 4877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</a:cxnLst>
              <a:rect l="l" t="t" r="r" b="b"/>
              <a:pathLst>
                <a:path w="4213710" h="4877183">
                  <a:moveTo>
                    <a:pt x="3634740" y="3409381"/>
                  </a:moveTo>
                  <a:cubicBezTo>
                    <a:pt x="3517697" y="3371586"/>
                    <a:pt x="3396147" y="3349434"/>
                    <a:pt x="3273285" y="3343506"/>
                  </a:cubicBezTo>
                  <a:lnTo>
                    <a:pt x="2861615" y="3303044"/>
                  </a:lnTo>
                  <a:cubicBezTo>
                    <a:pt x="2773760" y="3293065"/>
                    <a:pt x="2703717" y="3225030"/>
                    <a:pt x="2691194" y="3137499"/>
                  </a:cubicBezTo>
                  <a:lnTo>
                    <a:pt x="2655875" y="2861160"/>
                  </a:lnTo>
                  <a:cubicBezTo>
                    <a:pt x="2796624" y="2746909"/>
                    <a:pt x="2898450" y="2591797"/>
                    <a:pt x="2947302" y="2417219"/>
                  </a:cubicBezTo>
                  <a:cubicBezTo>
                    <a:pt x="2969628" y="2337018"/>
                    <a:pt x="2984449" y="2254379"/>
                    <a:pt x="3002204" y="2173074"/>
                  </a:cubicBezTo>
                  <a:cubicBezTo>
                    <a:pt x="3018568" y="2175886"/>
                    <a:pt x="3035130" y="2177364"/>
                    <a:pt x="3051734" y="2177493"/>
                  </a:cubicBezTo>
                  <a:cubicBezTo>
                    <a:pt x="3226697" y="2177825"/>
                    <a:pt x="3368806" y="2036260"/>
                    <a:pt x="3369137" y="1861294"/>
                  </a:cubicBezTo>
                  <a:cubicBezTo>
                    <a:pt x="3369442" y="1702070"/>
                    <a:pt x="3251511" y="1567356"/>
                    <a:pt x="3093644" y="1546595"/>
                  </a:cubicBezTo>
                  <a:lnTo>
                    <a:pt x="3093644" y="1493903"/>
                  </a:lnTo>
                  <a:cubicBezTo>
                    <a:pt x="3099568" y="1483856"/>
                    <a:pt x="3102723" y="1472419"/>
                    <a:pt x="3102788" y="1460756"/>
                  </a:cubicBezTo>
                  <a:lnTo>
                    <a:pt x="3102788" y="1247015"/>
                  </a:lnTo>
                  <a:lnTo>
                    <a:pt x="3331388" y="1100978"/>
                  </a:lnTo>
                  <a:cubicBezTo>
                    <a:pt x="3543453" y="967357"/>
                    <a:pt x="3607041" y="687120"/>
                    <a:pt x="3473428" y="475056"/>
                  </a:cubicBezTo>
                  <a:cubicBezTo>
                    <a:pt x="3414671" y="381806"/>
                    <a:pt x="3323989" y="313122"/>
                    <a:pt x="3218307" y="281828"/>
                  </a:cubicBezTo>
                  <a:lnTo>
                    <a:pt x="2522792" y="63972"/>
                  </a:lnTo>
                  <a:cubicBezTo>
                    <a:pt x="2252110" y="-21324"/>
                    <a:pt x="1961750" y="-21324"/>
                    <a:pt x="1691069" y="63972"/>
                  </a:cubicBezTo>
                  <a:lnTo>
                    <a:pt x="995934" y="282018"/>
                  </a:lnTo>
                  <a:cubicBezTo>
                    <a:pt x="755599" y="353200"/>
                    <a:pt x="618477" y="605735"/>
                    <a:pt x="689660" y="846066"/>
                  </a:cubicBezTo>
                  <a:cubicBezTo>
                    <a:pt x="720959" y="951744"/>
                    <a:pt x="789642" y="1042418"/>
                    <a:pt x="882891" y="1101168"/>
                  </a:cubicBezTo>
                  <a:lnTo>
                    <a:pt x="1111491" y="1247206"/>
                  </a:lnTo>
                  <a:lnTo>
                    <a:pt x="1111491" y="1460909"/>
                  </a:lnTo>
                  <a:cubicBezTo>
                    <a:pt x="1111560" y="1472586"/>
                    <a:pt x="1114730" y="1484039"/>
                    <a:pt x="1120673" y="1494094"/>
                  </a:cubicBezTo>
                  <a:lnTo>
                    <a:pt x="1120673" y="1545300"/>
                  </a:lnTo>
                  <a:cubicBezTo>
                    <a:pt x="946442" y="1562426"/>
                    <a:pt x="819085" y="1717550"/>
                    <a:pt x="836207" y="1891778"/>
                  </a:cubicBezTo>
                  <a:cubicBezTo>
                    <a:pt x="852217" y="2054655"/>
                    <a:pt x="989590" y="2178572"/>
                    <a:pt x="1153249" y="2177760"/>
                  </a:cubicBezTo>
                  <a:cubicBezTo>
                    <a:pt x="1172821" y="2177631"/>
                    <a:pt x="1192336" y="2175665"/>
                    <a:pt x="1211542" y="2171893"/>
                  </a:cubicBezTo>
                  <a:cubicBezTo>
                    <a:pt x="1229411" y="2253693"/>
                    <a:pt x="1244384" y="2336828"/>
                    <a:pt x="1266787" y="2417562"/>
                  </a:cubicBezTo>
                  <a:cubicBezTo>
                    <a:pt x="1315597" y="2592147"/>
                    <a:pt x="1417431" y="2747260"/>
                    <a:pt x="1558214" y="2861465"/>
                  </a:cubicBezTo>
                  <a:lnTo>
                    <a:pt x="1522895" y="3137766"/>
                  </a:lnTo>
                  <a:cubicBezTo>
                    <a:pt x="1510215" y="3225232"/>
                    <a:pt x="1440233" y="3293195"/>
                    <a:pt x="1352436" y="3303310"/>
                  </a:cubicBezTo>
                  <a:lnTo>
                    <a:pt x="967626" y="3341144"/>
                  </a:lnTo>
                  <a:cubicBezTo>
                    <a:pt x="911238" y="3346668"/>
                    <a:pt x="854735" y="3351697"/>
                    <a:pt x="798386" y="3356879"/>
                  </a:cubicBezTo>
                  <a:cubicBezTo>
                    <a:pt x="734671" y="3362857"/>
                    <a:pt x="671810" y="3375826"/>
                    <a:pt x="610934" y="3395550"/>
                  </a:cubicBezTo>
                  <a:cubicBezTo>
                    <a:pt x="541150" y="3414566"/>
                    <a:pt x="475012" y="3445042"/>
                    <a:pt x="415214" y="3485733"/>
                  </a:cubicBezTo>
                  <a:cubicBezTo>
                    <a:pt x="320928" y="3543626"/>
                    <a:pt x="238239" y="3618561"/>
                    <a:pt x="171374" y="3706713"/>
                  </a:cubicBezTo>
                  <a:cubicBezTo>
                    <a:pt x="165381" y="3715114"/>
                    <a:pt x="161464" y="3724814"/>
                    <a:pt x="159944" y="3735022"/>
                  </a:cubicBezTo>
                  <a:cubicBezTo>
                    <a:pt x="55809" y="3884221"/>
                    <a:pt x="-19" y="4061805"/>
                    <a:pt x="0" y="4243771"/>
                  </a:cubicBezTo>
                  <a:lnTo>
                    <a:pt x="0" y="4810508"/>
                  </a:lnTo>
                  <a:cubicBezTo>
                    <a:pt x="0" y="4847313"/>
                    <a:pt x="29851" y="4877183"/>
                    <a:pt x="66675" y="4877183"/>
                  </a:cubicBezTo>
                  <a:lnTo>
                    <a:pt x="4147033" y="4877183"/>
                  </a:lnTo>
                  <a:cubicBezTo>
                    <a:pt x="4183837" y="4877183"/>
                    <a:pt x="4213708" y="4847313"/>
                    <a:pt x="4213708" y="4810508"/>
                  </a:cubicBezTo>
                  <a:lnTo>
                    <a:pt x="4213708" y="4243771"/>
                  </a:lnTo>
                  <a:cubicBezTo>
                    <a:pt x="4214736" y="3871762"/>
                    <a:pt x="3983584" y="3538612"/>
                    <a:pt x="3634740" y="3409381"/>
                  </a:cubicBezTo>
                  <a:close/>
                  <a:moveTo>
                    <a:pt x="3449955" y="3659621"/>
                  </a:moveTo>
                  <a:lnTo>
                    <a:pt x="3449955" y="3497392"/>
                  </a:lnTo>
                  <a:cubicBezTo>
                    <a:pt x="3523031" y="3509843"/>
                    <a:pt x="3593897" y="3533084"/>
                    <a:pt x="3660153" y="3566353"/>
                  </a:cubicBezTo>
                  <a:lnTo>
                    <a:pt x="3581400" y="3725306"/>
                  </a:lnTo>
                  <a:close/>
                  <a:moveTo>
                    <a:pt x="3774262" y="3636419"/>
                  </a:moveTo>
                  <a:cubicBezTo>
                    <a:pt x="3817963" y="3668575"/>
                    <a:pt x="3858082" y="3705338"/>
                    <a:pt x="3893934" y="3746070"/>
                  </a:cubicBezTo>
                  <a:lnTo>
                    <a:pt x="3813924" y="3841511"/>
                  </a:lnTo>
                  <a:lnTo>
                    <a:pt x="3700729" y="3784894"/>
                  </a:lnTo>
                  <a:close/>
                  <a:moveTo>
                    <a:pt x="2789454" y="3424049"/>
                  </a:moveTo>
                  <a:cubicBezTo>
                    <a:pt x="2894610" y="3453005"/>
                    <a:pt x="3012072" y="3451824"/>
                    <a:pt x="3120238" y="3462454"/>
                  </a:cubicBezTo>
                  <a:lnTo>
                    <a:pt x="2575979" y="4007703"/>
                  </a:lnTo>
                  <a:lnTo>
                    <a:pt x="2225688" y="3674366"/>
                  </a:lnTo>
                  <a:lnTo>
                    <a:pt x="2546452" y="3441270"/>
                  </a:lnTo>
                  <a:lnTo>
                    <a:pt x="2665095" y="3355050"/>
                  </a:lnTo>
                  <a:cubicBezTo>
                    <a:pt x="2700924" y="3386982"/>
                    <a:pt x="2743402" y="3410547"/>
                    <a:pt x="2789454" y="3424049"/>
                  </a:cubicBezTo>
                  <a:close/>
                  <a:moveTo>
                    <a:pt x="2316480" y="3944952"/>
                  </a:moveTo>
                  <a:lnTo>
                    <a:pt x="2176424" y="4115183"/>
                  </a:lnTo>
                  <a:lnTo>
                    <a:pt x="2066963" y="4115183"/>
                  </a:lnTo>
                  <a:lnTo>
                    <a:pt x="1926831" y="3944952"/>
                  </a:lnTo>
                  <a:lnTo>
                    <a:pt x="2121713" y="3759520"/>
                  </a:lnTo>
                  <a:lnTo>
                    <a:pt x="2169871" y="3805240"/>
                  </a:lnTo>
                  <a:close/>
                  <a:moveTo>
                    <a:pt x="2969133" y="1394157"/>
                  </a:moveTo>
                  <a:lnTo>
                    <a:pt x="1244651" y="1394157"/>
                  </a:lnTo>
                  <a:lnTo>
                    <a:pt x="1244651" y="1277305"/>
                  </a:lnTo>
                  <a:lnTo>
                    <a:pt x="2969209" y="1277305"/>
                  </a:lnTo>
                  <a:close/>
                  <a:moveTo>
                    <a:pt x="2939110" y="1527507"/>
                  </a:moveTo>
                  <a:cubicBezTo>
                    <a:pt x="2917580" y="1639335"/>
                    <a:pt x="2843117" y="1733754"/>
                    <a:pt x="2739390" y="1780758"/>
                  </a:cubicBezTo>
                  <a:cubicBezTo>
                    <a:pt x="2337058" y="1961824"/>
                    <a:pt x="1876425" y="1961824"/>
                    <a:pt x="1474089" y="1780758"/>
                  </a:cubicBezTo>
                  <a:cubicBezTo>
                    <a:pt x="1370430" y="1733724"/>
                    <a:pt x="1296032" y="1639327"/>
                    <a:pt x="1274521" y="1527545"/>
                  </a:cubicBezTo>
                  <a:close/>
                  <a:moveTo>
                    <a:pt x="3235185" y="1860539"/>
                  </a:moveTo>
                  <a:cubicBezTo>
                    <a:pt x="3235079" y="1961905"/>
                    <a:pt x="3152947" y="2044056"/>
                    <a:pt x="3051581" y="2044181"/>
                  </a:cubicBezTo>
                  <a:cubicBezTo>
                    <a:pt x="3044575" y="2044181"/>
                    <a:pt x="3037580" y="2043751"/>
                    <a:pt x="3030627" y="2042886"/>
                  </a:cubicBezTo>
                  <a:cubicBezTo>
                    <a:pt x="3062871" y="1924734"/>
                    <a:pt x="3083795" y="1803778"/>
                    <a:pt x="3093111" y="1681660"/>
                  </a:cubicBezTo>
                  <a:cubicBezTo>
                    <a:pt x="3176264" y="1701064"/>
                    <a:pt x="3235124" y="1775154"/>
                    <a:pt x="3235223" y="1860539"/>
                  </a:cubicBezTo>
                  <a:close/>
                  <a:moveTo>
                    <a:pt x="804405" y="717882"/>
                  </a:moveTo>
                  <a:cubicBezTo>
                    <a:pt x="805411" y="575346"/>
                    <a:pt x="899309" y="450150"/>
                    <a:pt x="1035863" y="409272"/>
                  </a:cubicBezTo>
                  <a:lnTo>
                    <a:pt x="1730997" y="191226"/>
                  </a:lnTo>
                  <a:cubicBezTo>
                    <a:pt x="1975695" y="114062"/>
                    <a:pt x="2238204" y="114062"/>
                    <a:pt x="2482901" y="191226"/>
                  </a:cubicBezTo>
                  <a:lnTo>
                    <a:pt x="3178035" y="409272"/>
                  </a:lnTo>
                  <a:cubicBezTo>
                    <a:pt x="3314574" y="450165"/>
                    <a:pt x="3408453" y="575354"/>
                    <a:pt x="3409455" y="717882"/>
                  </a:cubicBezTo>
                  <a:cubicBezTo>
                    <a:pt x="3409085" y="827961"/>
                    <a:pt x="3352362" y="930175"/>
                    <a:pt x="3259150" y="988735"/>
                  </a:cubicBezTo>
                  <a:lnTo>
                    <a:pt x="3016377" y="1143955"/>
                  </a:lnTo>
                  <a:lnTo>
                    <a:pt x="1197483" y="1143955"/>
                  </a:lnTo>
                  <a:lnTo>
                    <a:pt x="954748" y="988773"/>
                  </a:lnTo>
                  <a:cubicBezTo>
                    <a:pt x="861502" y="930221"/>
                    <a:pt x="804748" y="827988"/>
                    <a:pt x="804367" y="717882"/>
                  </a:cubicBezTo>
                  <a:close/>
                  <a:moveTo>
                    <a:pt x="1153059" y="2044181"/>
                  </a:moveTo>
                  <a:cubicBezTo>
                    <a:pt x="1051636" y="2044170"/>
                    <a:pt x="969428" y="1961943"/>
                    <a:pt x="969439" y="1860517"/>
                  </a:cubicBezTo>
                  <a:cubicBezTo>
                    <a:pt x="969447" y="1771633"/>
                    <a:pt x="1033116" y="1695513"/>
                    <a:pt x="1120597" y="1679793"/>
                  </a:cubicBezTo>
                  <a:cubicBezTo>
                    <a:pt x="1129696" y="1802166"/>
                    <a:pt x="1150571" y="1923378"/>
                    <a:pt x="1182929" y="2041743"/>
                  </a:cubicBezTo>
                  <a:cubicBezTo>
                    <a:pt x="1173057" y="2043381"/>
                    <a:pt x="1163067" y="2044201"/>
                    <a:pt x="1153059" y="2044181"/>
                  </a:cubicBezTo>
                  <a:close/>
                  <a:moveTo>
                    <a:pt x="1422387" y="2461643"/>
                  </a:moveTo>
                  <a:cubicBezTo>
                    <a:pt x="1373391" y="2340714"/>
                    <a:pt x="1354836" y="2204468"/>
                    <a:pt x="1327137" y="2077443"/>
                  </a:cubicBezTo>
                  <a:cubicBezTo>
                    <a:pt x="1306601" y="1982840"/>
                    <a:pt x="1283894" y="1888543"/>
                    <a:pt x="1266558" y="1793331"/>
                  </a:cubicBezTo>
                  <a:cubicBezTo>
                    <a:pt x="1309889" y="1839283"/>
                    <a:pt x="1361827" y="1876282"/>
                    <a:pt x="1419416" y="1902221"/>
                  </a:cubicBezTo>
                  <a:cubicBezTo>
                    <a:pt x="1856560" y="2098924"/>
                    <a:pt x="2357034" y="2098924"/>
                    <a:pt x="2794178" y="1902221"/>
                  </a:cubicBezTo>
                  <a:cubicBezTo>
                    <a:pt x="2851777" y="1876279"/>
                    <a:pt x="2903723" y="1839283"/>
                    <a:pt x="2947073" y="1793331"/>
                  </a:cubicBezTo>
                  <a:cubicBezTo>
                    <a:pt x="2929662" y="1889838"/>
                    <a:pt x="2906230" y="1985355"/>
                    <a:pt x="2885618" y="2081215"/>
                  </a:cubicBezTo>
                  <a:cubicBezTo>
                    <a:pt x="2858605" y="2206945"/>
                    <a:pt x="2839898" y="2341971"/>
                    <a:pt x="2791358" y="2461605"/>
                  </a:cubicBezTo>
                  <a:cubicBezTo>
                    <a:pt x="2740910" y="2585716"/>
                    <a:pt x="2657582" y="2693729"/>
                    <a:pt x="2550338" y="2774025"/>
                  </a:cubicBezTo>
                  <a:cubicBezTo>
                    <a:pt x="2483076" y="2819482"/>
                    <a:pt x="2410694" y="2856862"/>
                    <a:pt x="2334692" y="2885391"/>
                  </a:cubicBezTo>
                  <a:cubicBezTo>
                    <a:pt x="2186620" y="2933485"/>
                    <a:pt x="2027126" y="2933485"/>
                    <a:pt x="1879054" y="2885391"/>
                  </a:cubicBezTo>
                  <a:cubicBezTo>
                    <a:pt x="1803033" y="2856786"/>
                    <a:pt x="1730597" y="2819425"/>
                    <a:pt x="1663217" y="2774063"/>
                  </a:cubicBezTo>
                  <a:cubicBezTo>
                    <a:pt x="1556031" y="2693756"/>
                    <a:pt x="1472767" y="2585743"/>
                    <a:pt x="1422387" y="2461643"/>
                  </a:cubicBezTo>
                  <a:close/>
                  <a:moveTo>
                    <a:pt x="1876158" y="3023542"/>
                  </a:moveTo>
                  <a:cubicBezTo>
                    <a:pt x="2096681" y="3084212"/>
                    <a:pt x="2332204" y="3055965"/>
                    <a:pt x="2532126" y="2944865"/>
                  </a:cubicBezTo>
                  <a:lnTo>
                    <a:pt x="2558796" y="3154415"/>
                  </a:lnTo>
                  <a:cubicBezTo>
                    <a:pt x="2563700" y="3186336"/>
                    <a:pt x="2573503" y="3217311"/>
                    <a:pt x="2587866" y="3246237"/>
                  </a:cubicBezTo>
                  <a:lnTo>
                    <a:pt x="2131352" y="3577973"/>
                  </a:lnTo>
                  <a:lnTo>
                    <a:pt x="2121713" y="3584984"/>
                  </a:lnTo>
                  <a:lnTo>
                    <a:pt x="1634833" y="3231263"/>
                  </a:lnTo>
                  <a:cubicBezTo>
                    <a:pt x="1644781" y="3206597"/>
                    <a:pt x="1651528" y="3180758"/>
                    <a:pt x="1654912" y="3154377"/>
                  </a:cubicBezTo>
                  <a:lnTo>
                    <a:pt x="1681582" y="2944827"/>
                  </a:lnTo>
                  <a:cubicBezTo>
                    <a:pt x="1743010" y="2978893"/>
                    <a:pt x="1808348" y="3005376"/>
                    <a:pt x="1876158" y="3023694"/>
                  </a:cubicBezTo>
                  <a:close/>
                  <a:moveTo>
                    <a:pt x="1365237" y="3435746"/>
                  </a:moveTo>
                  <a:cubicBezTo>
                    <a:pt x="1439277" y="3427981"/>
                    <a:pt x="1508436" y="3395124"/>
                    <a:pt x="1561224" y="3342629"/>
                  </a:cubicBezTo>
                  <a:lnTo>
                    <a:pt x="2017738" y="3674366"/>
                  </a:lnTo>
                  <a:lnTo>
                    <a:pt x="1789938" y="3891155"/>
                  </a:lnTo>
                  <a:lnTo>
                    <a:pt x="1667447" y="4007703"/>
                  </a:lnTo>
                  <a:lnTo>
                    <a:pt x="1120521" y="3459863"/>
                  </a:lnTo>
                  <a:close/>
                  <a:moveTo>
                    <a:pt x="432206" y="3639962"/>
                  </a:moveTo>
                  <a:lnTo>
                    <a:pt x="504139" y="3784742"/>
                  </a:lnTo>
                  <a:lnTo>
                    <a:pt x="390944" y="3841359"/>
                  </a:lnTo>
                  <a:lnTo>
                    <a:pt x="315087" y="3751062"/>
                  </a:lnTo>
                  <a:cubicBezTo>
                    <a:pt x="350040" y="3709955"/>
                    <a:pt x="389306" y="3672720"/>
                    <a:pt x="432206" y="3640000"/>
                  </a:cubicBezTo>
                  <a:close/>
                  <a:moveTo>
                    <a:pt x="623392" y="3725268"/>
                  </a:moveTo>
                  <a:lnTo>
                    <a:pt x="545668" y="3568677"/>
                  </a:lnTo>
                  <a:cubicBezTo>
                    <a:pt x="611574" y="3535301"/>
                    <a:pt x="682001" y="3511733"/>
                    <a:pt x="754723" y="3498725"/>
                  </a:cubicBezTo>
                  <a:lnTo>
                    <a:pt x="754723" y="3659621"/>
                  </a:lnTo>
                  <a:close/>
                  <a:moveTo>
                    <a:pt x="133350" y="4243771"/>
                  </a:moveTo>
                  <a:cubicBezTo>
                    <a:pt x="133259" y="4110345"/>
                    <a:pt x="168444" y="3979242"/>
                    <a:pt x="235344" y="3863799"/>
                  </a:cubicBezTo>
                  <a:lnTo>
                    <a:pt x="322517" y="3967546"/>
                  </a:lnTo>
                  <a:cubicBezTo>
                    <a:pt x="342351" y="3991168"/>
                    <a:pt x="375811" y="3998102"/>
                    <a:pt x="403403" y="3984310"/>
                  </a:cubicBezTo>
                  <a:lnTo>
                    <a:pt x="851078" y="3760472"/>
                  </a:lnTo>
                  <a:cubicBezTo>
                    <a:pt x="873656" y="3749176"/>
                    <a:pt x="887921" y="3726094"/>
                    <a:pt x="887921" y="3700846"/>
                  </a:cubicBezTo>
                  <a:lnTo>
                    <a:pt x="887921" y="3482723"/>
                  </a:lnTo>
                  <a:lnTo>
                    <a:pt x="948881" y="3476741"/>
                  </a:lnTo>
                  <a:lnTo>
                    <a:pt x="1618983" y="4148063"/>
                  </a:lnTo>
                  <a:cubicBezTo>
                    <a:pt x="1644747" y="4173248"/>
                    <a:pt x="1685746" y="4173781"/>
                    <a:pt x="1712138" y="4149244"/>
                  </a:cubicBezTo>
                  <a:lnTo>
                    <a:pt x="1829905" y="4037193"/>
                  </a:lnTo>
                  <a:lnTo>
                    <a:pt x="1958988" y="4193974"/>
                  </a:lnTo>
                  <a:lnTo>
                    <a:pt x="1742427" y="4743833"/>
                  </a:lnTo>
                  <a:lnTo>
                    <a:pt x="716623" y="4743833"/>
                  </a:lnTo>
                  <a:lnTo>
                    <a:pt x="716623" y="4496183"/>
                  </a:lnTo>
                  <a:cubicBezTo>
                    <a:pt x="716623" y="4459379"/>
                    <a:pt x="686772" y="4429508"/>
                    <a:pt x="649948" y="4429508"/>
                  </a:cubicBezTo>
                  <a:cubicBezTo>
                    <a:pt x="613124" y="4429508"/>
                    <a:pt x="583273" y="4459379"/>
                    <a:pt x="583273" y="4496183"/>
                  </a:cubicBezTo>
                  <a:lnTo>
                    <a:pt x="583273" y="4743833"/>
                  </a:lnTo>
                  <a:lnTo>
                    <a:pt x="133350" y="4743833"/>
                  </a:lnTo>
                  <a:close/>
                  <a:moveTo>
                    <a:pt x="1885950" y="4743833"/>
                  </a:moveTo>
                  <a:lnTo>
                    <a:pt x="2081060" y="4248533"/>
                  </a:lnTo>
                  <a:lnTo>
                    <a:pt x="2123961" y="4248533"/>
                  </a:lnTo>
                  <a:lnTo>
                    <a:pt x="2319071" y="4743833"/>
                  </a:lnTo>
                  <a:close/>
                  <a:moveTo>
                    <a:pt x="4080510" y="4743833"/>
                  </a:moveTo>
                  <a:lnTo>
                    <a:pt x="3621405" y="4743833"/>
                  </a:lnTo>
                  <a:lnTo>
                    <a:pt x="3621405" y="4496183"/>
                  </a:lnTo>
                  <a:cubicBezTo>
                    <a:pt x="3621405" y="4459379"/>
                    <a:pt x="3591535" y="4429508"/>
                    <a:pt x="3554730" y="4429508"/>
                  </a:cubicBezTo>
                  <a:cubicBezTo>
                    <a:pt x="3517925" y="4429508"/>
                    <a:pt x="3488055" y="4459379"/>
                    <a:pt x="3488055" y="4496183"/>
                  </a:cubicBezTo>
                  <a:lnTo>
                    <a:pt x="3488055" y="4743833"/>
                  </a:lnTo>
                  <a:lnTo>
                    <a:pt x="2462213" y="4743833"/>
                  </a:lnTo>
                  <a:lnTo>
                    <a:pt x="2258035" y="4225673"/>
                  </a:lnTo>
                  <a:cubicBezTo>
                    <a:pt x="2258454" y="4225178"/>
                    <a:pt x="2258987" y="4224835"/>
                    <a:pt x="2259406" y="4224340"/>
                  </a:cubicBezTo>
                  <a:lnTo>
                    <a:pt x="2413406" y="4037231"/>
                  </a:lnTo>
                  <a:lnTo>
                    <a:pt x="2531174" y="4149283"/>
                  </a:lnTo>
                  <a:cubicBezTo>
                    <a:pt x="2557547" y="4173819"/>
                    <a:pt x="2598550" y="4173286"/>
                    <a:pt x="2624290" y="4148102"/>
                  </a:cubicBezTo>
                  <a:lnTo>
                    <a:pt x="3291840" y="3479332"/>
                  </a:lnTo>
                  <a:lnTo>
                    <a:pt x="3316643" y="3481771"/>
                  </a:lnTo>
                  <a:lnTo>
                    <a:pt x="3316643" y="3700846"/>
                  </a:lnTo>
                  <a:cubicBezTo>
                    <a:pt x="3316643" y="3726106"/>
                    <a:pt x="3330923" y="3749194"/>
                    <a:pt x="3353524" y="3760472"/>
                  </a:cubicBezTo>
                  <a:lnTo>
                    <a:pt x="3801199" y="3984310"/>
                  </a:lnTo>
                  <a:cubicBezTo>
                    <a:pt x="3828783" y="3998102"/>
                    <a:pt x="3862197" y="3991168"/>
                    <a:pt x="3882047" y="3967546"/>
                  </a:cubicBezTo>
                  <a:lnTo>
                    <a:pt x="3974707" y="3857056"/>
                  </a:lnTo>
                  <a:cubicBezTo>
                    <a:pt x="4044010" y="3974061"/>
                    <a:pt x="4080548" y="4107601"/>
                    <a:pt x="4080396" y="4243618"/>
                  </a:cubicBezTo>
                  <a:close/>
                </a:path>
              </a:pathLst>
            </a:custGeom>
            <a:grpFill/>
            <a:ln w="38100" cap="flat">
              <a:solidFill>
                <a:srgbClr val="00235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</p:grpSp>
      <p:grpSp>
        <p:nvGrpSpPr>
          <p:cNvPr id="84" name="Graphic 29">
            <a:extLst>
              <a:ext uri="{FF2B5EF4-FFF2-40B4-BE49-F238E27FC236}">
                <a16:creationId xmlns:a16="http://schemas.microsoft.com/office/drawing/2014/main" id="{68F4578F-4E9A-194A-7C3F-A029BF8BD1E9}"/>
              </a:ext>
            </a:extLst>
          </p:cNvPr>
          <p:cNvGrpSpPr/>
          <p:nvPr/>
        </p:nvGrpSpPr>
        <p:grpSpPr>
          <a:xfrm>
            <a:off x="20202905" y="2627580"/>
            <a:ext cx="1039081" cy="1343458"/>
            <a:chOff x="10303669" y="4419600"/>
            <a:chExt cx="3771900" cy="4876800"/>
          </a:xfrm>
          <a:solidFill>
            <a:srgbClr val="002356"/>
          </a:solidFill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FA74D24-0D04-11A9-2AFD-90F6EA10B53D}"/>
                </a:ext>
              </a:extLst>
            </p:cNvPr>
            <p:cNvSpPr/>
            <p:nvPr/>
          </p:nvSpPr>
          <p:spPr>
            <a:xfrm>
              <a:off x="10303669" y="4419600"/>
              <a:ext cx="3771900" cy="4876800"/>
            </a:xfrm>
            <a:custGeom>
              <a:avLst/>
              <a:gdLst>
                <a:gd name="connsiteX0" fmla="*/ 3771900 w 3771900"/>
                <a:gd name="connsiteY0" fmla="*/ 795480 h 4876800"/>
                <a:gd name="connsiteX1" fmla="*/ 2976420 w 3771900"/>
                <a:gd name="connsiteY1" fmla="*/ 0 h 4876800"/>
                <a:gd name="connsiteX2" fmla="*/ 609600 w 3771900"/>
                <a:gd name="connsiteY2" fmla="*/ 0 h 4876800"/>
                <a:gd name="connsiteX3" fmla="*/ 609600 w 3771900"/>
                <a:gd name="connsiteY3" fmla="*/ 2593410 h 4876800"/>
                <a:gd name="connsiteX4" fmla="*/ 0 w 3771900"/>
                <a:gd name="connsiteY4" fmla="*/ 3257550 h 4876800"/>
                <a:gd name="connsiteX5" fmla="*/ 228600 w 3771900"/>
                <a:gd name="connsiteY5" fmla="*/ 3759480 h 4876800"/>
                <a:gd name="connsiteX6" fmla="*/ 228600 w 3771900"/>
                <a:gd name="connsiteY6" fmla="*/ 4876800 h 4876800"/>
                <a:gd name="connsiteX7" fmla="*/ 385620 w 3771900"/>
                <a:gd name="connsiteY7" fmla="*/ 4876800 h 4876800"/>
                <a:gd name="connsiteX8" fmla="*/ 666750 w 3771900"/>
                <a:gd name="connsiteY8" fmla="*/ 4595670 h 4876800"/>
                <a:gd name="connsiteX9" fmla="*/ 947880 w 3771900"/>
                <a:gd name="connsiteY9" fmla="*/ 4876800 h 4876800"/>
                <a:gd name="connsiteX10" fmla="*/ 1104900 w 3771900"/>
                <a:gd name="connsiteY10" fmla="*/ 4876800 h 4876800"/>
                <a:gd name="connsiteX11" fmla="*/ 1104900 w 3771900"/>
                <a:gd name="connsiteY11" fmla="*/ 4381500 h 4876800"/>
                <a:gd name="connsiteX12" fmla="*/ 3771900 w 3771900"/>
                <a:gd name="connsiteY12" fmla="*/ 4381500 h 4876800"/>
                <a:gd name="connsiteX13" fmla="*/ 3009900 w 3771900"/>
                <a:gd name="connsiteY13" fmla="*/ 195120 h 4876800"/>
                <a:gd name="connsiteX14" fmla="*/ 3576781 w 3771900"/>
                <a:gd name="connsiteY14" fmla="*/ 762000 h 4876800"/>
                <a:gd name="connsiteX15" fmla="*/ 3009900 w 3771900"/>
                <a:gd name="connsiteY15" fmla="*/ 762000 h 4876800"/>
                <a:gd name="connsiteX16" fmla="*/ 114300 w 3771900"/>
                <a:gd name="connsiteY16" fmla="*/ 3257550 h 4876800"/>
                <a:gd name="connsiteX17" fmla="*/ 666750 w 3771900"/>
                <a:gd name="connsiteY17" fmla="*/ 2705100 h 4876800"/>
                <a:gd name="connsiteX18" fmla="*/ 1219200 w 3771900"/>
                <a:gd name="connsiteY18" fmla="*/ 3257550 h 4876800"/>
                <a:gd name="connsiteX19" fmla="*/ 666750 w 3771900"/>
                <a:gd name="connsiteY19" fmla="*/ 3810000 h 4876800"/>
                <a:gd name="connsiteX20" fmla="*/ 114300 w 3771900"/>
                <a:gd name="connsiteY20" fmla="*/ 3257550 h 4876800"/>
                <a:gd name="connsiteX21" fmla="*/ 666750 w 3771900"/>
                <a:gd name="connsiteY21" fmla="*/ 4434031 h 4876800"/>
                <a:gd name="connsiteX22" fmla="*/ 342900 w 3771900"/>
                <a:gd name="connsiteY22" fmla="*/ 4757881 h 4876800"/>
                <a:gd name="connsiteX23" fmla="*/ 342900 w 3771900"/>
                <a:gd name="connsiteY23" fmla="*/ 3840090 h 4876800"/>
                <a:gd name="connsiteX24" fmla="*/ 666750 w 3771900"/>
                <a:gd name="connsiteY24" fmla="*/ 3924310 h 4876800"/>
                <a:gd name="connsiteX25" fmla="*/ 990600 w 3771900"/>
                <a:gd name="connsiteY25" fmla="*/ 3840090 h 4876800"/>
                <a:gd name="connsiteX26" fmla="*/ 990600 w 3771900"/>
                <a:gd name="connsiteY26" fmla="*/ 4757881 h 4876800"/>
                <a:gd name="connsiteX27" fmla="*/ 1104900 w 3771900"/>
                <a:gd name="connsiteY27" fmla="*/ 4267200 h 4876800"/>
                <a:gd name="connsiteX28" fmla="*/ 1104900 w 3771900"/>
                <a:gd name="connsiteY28" fmla="*/ 3759480 h 4876800"/>
                <a:gd name="connsiteX29" fmla="*/ 1333500 w 3771900"/>
                <a:gd name="connsiteY29" fmla="*/ 3257550 h 4876800"/>
                <a:gd name="connsiteX30" fmla="*/ 723900 w 3771900"/>
                <a:gd name="connsiteY30" fmla="*/ 2593410 h 4876800"/>
                <a:gd name="connsiteX31" fmla="*/ 723900 w 3771900"/>
                <a:gd name="connsiteY31" fmla="*/ 114300 h 4876800"/>
                <a:gd name="connsiteX32" fmla="*/ 2895600 w 3771900"/>
                <a:gd name="connsiteY32" fmla="*/ 114300 h 4876800"/>
                <a:gd name="connsiteX33" fmla="*/ 2895600 w 3771900"/>
                <a:gd name="connsiteY33" fmla="*/ 876300 h 4876800"/>
                <a:gd name="connsiteX34" fmla="*/ 3657600 w 3771900"/>
                <a:gd name="connsiteY34" fmla="*/ 876300 h 4876800"/>
                <a:gd name="connsiteX35" fmla="*/ 3657600 w 3771900"/>
                <a:gd name="connsiteY35" fmla="*/ 4267200 h 487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771900" h="4876800">
                  <a:moveTo>
                    <a:pt x="3771900" y="795480"/>
                  </a:moveTo>
                  <a:lnTo>
                    <a:pt x="2976420" y="0"/>
                  </a:lnTo>
                  <a:lnTo>
                    <a:pt x="609600" y="0"/>
                  </a:lnTo>
                  <a:lnTo>
                    <a:pt x="609600" y="2593410"/>
                  </a:lnTo>
                  <a:cubicBezTo>
                    <a:pt x="268634" y="2622518"/>
                    <a:pt x="0" y="2909164"/>
                    <a:pt x="0" y="3257550"/>
                  </a:cubicBezTo>
                  <a:cubicBezTo>
                    <a:pt x="0" y="3457575"/>
                    <a:pt x="88659" y="3637160"/>
                    <a:pt x="228600" y="3759480"/>
                  </a:cubicBezTo>
                  <a:lnTo>
                    <a:pt x="228600" y="4876800"/>
                  </a:lnTo>
                  <a:lnTo>
                    <a:pt x="385620" y="4876800"/>
                  </a:lnTo>
                  <a:lnTo>
                    <a:pt x="666750" y="4595670"/>
                  </a:lnTo>
                  <a:lnTo>
                    <a:pt x="947880" y="4876800"/>
                  </a:lnTo>
                  <a:lnTo>
                    <a:pt x="1104900" y="4876800"/>
                  </a:lnTo>
                  <a:lnTo>
                    <a:pt x="1104900" y="4381500"/>
                  </a:lnTo>
                  <a:lnTo>
                    <a:pt x="3771900" y="4381500"/>
                  </a:lnTo>
                  <a:close/>
                  <a:moveTo>
                    <a:pt x="3009900" y="195120"/>
                  </a:moveTo>
                  <a:lnTo>
                    <a:pt x="3576781" y="762000"/>
                  </a:lnTo>
                  <a:lnTo>
                    <a:pt x="3009900" y="762000"/>
                  </a:lnTo>
                  <a:close/>
                  <a:moveTo>
                    <a:pt x="114300" y="3257550"/>
                  </a:moveTo>
                  <a:cubicBezTo>
                    <a:pt x="114300" y="2952931"/>
                    <a:pt x="362131" y="2705100"/>
                    <a:pt x="666750" y="2705100"/>
                  </a:cubicBezTo>
                  <a:cubicBezTo>
                    <a:pt x="971369" y="2705100"/>
                    <a:pt x="1219200" y="2952931"/>
                    <a:pt x="1219200" y="3257550"/>
                  </a:cubicBezTo>
                  <a:cubicBezTo>
                    <a:pt x="1219200" y="3562169"/>
                    <a:pt x="971369" y="3810000"/>
                    <a:pt x="666750" y="3810000"/>
                  </a:cubicBezTo>
                  <a:cubicBezTo>
                    <a:pt x="362131" y="3810000"/>
                    <a:pt x="114300" y="3562169"/>
                    <a:pt x="114300" y="3257550"/>
                  </a:cubicBezTo>
                  <a:close/>
                  <a:moveTo>
                    <a:pt x="666750" y="4434031"/>
                  </a:moveTo>
                  <a:lnTo>
                    <a:pt x="342900" y="4757881"/>
                  </a:lnTo>
                  <a:lnTo>
                    <a:pt x="342900" y="3840090"/>
                  </a:lnTo>
                  <a:cubicBezTo>
                    <a:pt x="438864" y="3893649"/>
                    <a:pt x="549269" y="3924310"/>
                    <a:pt x="666750" y="3924310"/>
                  </a:cubicBezTo>
                  <a:cubicBezTo>
                    <a:pt x="784231" y="3924310"/>
                    <a:pt x="894636" y="3893649"/>
                    <a:pt x="990600" y="3840090"/>
                  </a:cubicBezTo>
                  <a:lnTo>
                    <a:pt x="990600" y="4757881"/>
                  </a:lnTo>
                  <a:close/>
                  <a:moveTo>
                    <a:pt x="1104900" y="4267200"/>
                  </a:moveTo>
                  <a:lnTo>
                    <a:pt x="1104900" y="3759480"/>
                  </a:lnTo>
                  <a:cubicBezTo>
                    <a:pt x="1244841" y="3637160"/>
                    <a:pt x="1333500" y="3457575"/>
                    <a:pt x="1333500" y="3257550"/>
                  </a:cubicBezTo>
                  <a:cubicBezTo>
                    <a:pt x="1333500" y="2909173"/>
                    <a:pt x="1064866" y="2622528"/>
                    <a:pt x="723900" y="2593410"/>
                  </a:cubicBezTo>
                  <a:lnTo>
                    <a:pt x="723900" y="114300"/>
                  </a:lnTo>
                  <a:lnTo>
                    <a:pt x="2895600" y="114300"/>
                  </a:lnTo>
                  <a:lnTo>
                    <a:pt x="2895600" y="876300"/>
                  </a:lnTo>
                  <a:lnTo>
                    <a:pt x="3657600" y="876300"/>
                  </a:lnTo>
                  <a:lnTo>
                    <a:pt x="3657600" y="4267200"/>
                  </a:lnTo>
                  <a:close/>
                </a:path>
              </a:pathLst>
            </a:custGeom>
            <a:grpFill/>
            <a:ln w="9525" cap="flat">
              <a:solidFill>
                <a:srgbClr val="00235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A723C9A-547B-8402-0146-3F21EAA63CF3}"/>
                </a:ext>
              </a:extLst>
            </p:cNvPr>
            <p:cNvSpPr/>
            <p:nvPr/>
          </p:nvSpPr>
          <p:spPr>
            <a:xfrm>
              <a:off x="11427619" y="5029200"/>
              <a:ext cx="914400" cy="114300"/>
            </a:xfrm>
            <a:custGeom>
              <a:avLst/>
              <a:gdLst>
                <a:gd name="connsiteX0" fmla="*/ 0 w 914400"/>
                <a:gd name="connsiteY0" fmla="*/ 0 h 114300"/>
                <a:gd name="connsiteX1" fmla="*/ 914400 w 914400"/>
                <a:gd name="connsiteY1" fmla="*/ 0 h 114300"/>
                <a:gd name="connsiteX2" fmla="*/ 914400 w 914400"/>
                <a:gd name="connsiteY2" fmla="*/ 114300 h 114300"/>
                <a:gd name="connsiteX3" fmla="*/ 0 w 9144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114300">
                  <a:moveTo>
                    <a:pt x="0" y="0"/>
                  </a:moveTo>
                  <a:lnTo>
                    <a:pt x="914400" y="0"/>
                  </a:lnTo>
                  <a:lnTo>
                    <a:pt x="914400" y="114300"/>
                  </a:lnTo>
                  <a:lnTo>
                    <a:pt x="0" y="114300"/>
                  </a:lnTo>
                  <a:close/>
                </a:path>
              </a:pathLst>
            </a:custGeom>
            <a:grpFill/>
            <a:ln w="9525" cap="flat">
              <a:solidFill>
                <a:srgbClr val="00235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2243882C-614F-520A-249E-CCE83C29FA59}"/>
                </a:ext>
              </a:extLst>
            </p:cNvPr>
            <p:cNvSpPr/>
            <p:nvPr/>
          </p:nvSpPr>
          <p:spPr>
            <a:xfrm>
              <a:off x="11427619" y="5334000"/>
              <a:ext cx="609600" cy="114300"/>
            </a:xfrm>
            <a:custGeom>
              <a:avLst/>
              <a:gdLst>
                <a:gd name="connsiteX0" fmla="*/ 0 w 609600"/>
                <a:gd name="connsiteY0" fmla="*/ 0 h 114300"/>
                <a:gd name="connsiteX1" fmla="*/ 609600 w 609600"/>
                <a:gd name="connsiteY1" fmla="*/ 0 h 114300"/>
                <a:gd name="connsiteX2" fmla="*/ 609600 w 609600"/>
                <a:gd name="connsiteY2" fmla="*/ 114300 h 114300"/>
                <a:gd name="connsiteX3" fmla="*/ 0 w 6096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00" h="114300">
                  <a:moveTo>
                    <a:pt x="0" y="0"/>
                  </a:moveTo>
                  <a:lnTo>
                    <a:pt x="609600" y="0"/>
                  </a:lnTo>
                  <a:lnTo>
                    <a:pt x="609600" y="114300"/>
                  </a:lnTo>
                  <a:lnTo>
                    <a:pt x="0" y="114300"/>
                  </a:lnTo>
                  <a:close/>
                </a:path>
              </a:pathLst>
            </a:custGeom>
            <a:grpFill/>
            <a:ln w="9525" cap="flat">
              <a:solidFill>
                <a:srgbClr val="00235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98B1F20-0E4E-AADE-F12D-63F67E73C8E3}"/>
                </a:ext>
              </a:extLst>
            </p:cNvPr>
            <p:cNvSpPr/>
            <p:nvPr/>
          </p:nvSpPr>
          <p:spPr>
            <a:xfrm>
              <a:off x="11427619" y="5791200"/>
              <a:ext cx="2133600" cy="114300"/>
            </a:xfrm>
            <a:custGeom>
              <a:avLst/>
              <a:gdLst>
                <a:gd name="connsiteX0" fmla="*/ 0 w 2133600"/>
                <a:gd name="connsiteY0" fmla="*/ 0 h 114300"/>
                <a:gd name="connsiteX1" fmla="*/ 2133600 w 2133600"/>
                <a:gd name="connsiteY1" fmla="*/ 0 h 114300"/>
                <a:gd name="connsiteX2" fmla="*/ 2133600 w 2133600"/>
                <a:gd name="connsiteY2" fmla="*/ 114300 h 114300"/>
                <a:gd name="connsiteX3" fmla="*/ 0 w 21336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3600" h="114300">
                  <a:moveTo>
                    <a:pt x="0" y="0"/>
                  </a:moveTo>
                  <a:lnTo>
                    <a:pt x="2133600" y="0"/>
                  </a:lnTo>
                  <a:lnTo>
                    <a:pt x="2133600" y="114300"/>
                  </a:lnTo>
                  <a:lnTo>
                    <a:pt x="0" y="114300"/>
                  </a:lnTo>
                  <a:close/>
                </a:path>
              </a:pathLst>
            </a:custGeom>
            <a:grpFill/>
            <a:ln w="9525" cap="flat">
              <a:solidFill>
                <a:srgbClr val="00235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FE96877-2D9E-E0C8-BEE8-28D7B33D8BDF}"/>
                </a:ext>
              </a:extLst>
            </p:cNvPr>
            <p:cNvSpPr/>
            <p:nvPr/>
          </p:nvSpPr>
          <p:spPr>
            <a:xfrm>
              <a:off x="11427619" y="6096000"/>
              <a:ext cx="2133600" cy="114300"/>
            </a:xfrm>
            <a:custGeom>
              <a:avLst/>
              <a:gdLst>
                <a:gd name="connsiteX0" fmla="*/ 0 w 2133600"/>
                <a:gd name="connsiteY0" fmla="*/ 0 h 114300"/>
                <a:gd name="connsiteX1" fmla="*/ 2133600 w 2133600"/>
                <a:gd name="connsiteY1" fmla="*/ 0 h 114300"/>
                <a:gd name="connsiteX2" fmla="*/ 2133600 w 2133600"/>
                <a:gd name="connsiteY2" fmla="*/ 114300 h 114300"/>
                <a:gd name="connsiteX3" fmla="*/ 0 w 21336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3600" h="114300">
                  <a:moveTo>
                    <a:pt x="0" y="0"/>
                  </a:moveTo>
                  <a:lnTo>
                    <a:pt x="2133600" y="0"/>
                  </a:lnTo>
                  <a:lnTo>
                    <a:pt x="2133600" y="114300"/>
                  </a:lnTo>
                  <a:lnTo>
                    <a:pt x="0" y="114300"/>
                  </a:lnTo>
                  <a:close/>
                </a:path>
              </a:pathLst>
            </a:custGeom>
            <a:grpFill/>
            <a:ln w="9525" cap="flat">
              <a:solidFill>
                <a:srgbClr val="00235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23E6686-7FF8-472B-4455-16C03B64B053}"/>
                </a:ext>
              </a:extLst>
            </p:cNvPr>
            <p:cNvSpPr/>
            <p:nvPr/>
          </p:nvSpPr>
          <p:spPr>
            <a:xfrm>
              <a:off x="11427619" y="6705600"/>
              <a:ext cx="2133600" cy="114299"/>
            </a:xfrm>
            <a:custGeom>
              <a:avLst/>
              <a:gdLst>
                <a:gd name="connsiteX0" fmla="*/ 0 w 2133600"/>
                <a:gd name="connsiteY0" fmla="*/ 0 h 114300"/>
                <a:gd name="connsiteX1" fmla="*/ 2133600 w 2133600"/>
                <a:gd name="connsiteY1" fmla="*/ 0 h 114300"/>
                <a:gd name="connsiteX2" fmla="*/ 2133600 w 2133600"/>
                <a:gd name="connsiteY2" fmla="*/ 114300 h 114300"/>
                <a:gd name="connsiteX3" fmla="*/ 0 w 21336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3600" h="114300">
                  <a:moveTo>
                    <a:pt x="0" y="0"/>
                  </a:moveTo>
                  <a:lnTo>
                    <a:pt x="2133600" y="0"/>
                  </a:lnTo>
                  <a:lnTo>
                    <a:pt x="2133600" y="114300"/>
                  </a:lnTo>
                  <a:lnTo>
                    <a:pt x="0" y="114300"/>
                  </a:lnTo>
                  <a:close/>
                </a:path>
              </a:pathLst>
            </a:custGeom>
            <a:grpFill/>
            <a:ln w="9525" cap="flat">
              <a:solidFill>
                <a:srgbClr val="00235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70E614E-022E-BC30-D784-2B3EF52E8477}"/>
                </a:ext>
              </a:extLst>
            </p:cNvPr>
            <p:cNvSpPr/>
            <p:nvPr/>
          </p:nvSpPr>
          <p:spPr>
            <a:xfrm>
              <a:off x="11732419" y="7010400"/>
              <a:ext cx="1524000" cy="114300"/>
            </a:xfrm>
            <a:custGeom>
              <a:avLst/>
              <a:gdLst>
                <a:gd name="connsiteX0" fmla="*/ 0 w 1524000"/>
                <a:gd name="connsiteY0" fmla="*/ 0 h 114300"/>
                <a:gd name="connsiteX1" fmla="*/ 1524000 w 1524000"/>
                <a:gd name="connsiteY1" fmla="*/ 0 h 114300"/>
                <a:gd name="connsiteX2" fmla="*/ 1524000 w 1524000"/>
                <a:gd name="connsiteY2" fmla="*/ 114300 h 114300"/>
                <a:gd name="connsiteX3" fmla="*/ 0 w 15240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0" h="114300">
                  <a:moveTo>
                    <a:pt x="0" y="0"/>
                  </a:moveTo>
                  <a:lnTo>
                    <a:pt x="1524000" y="0"/>
                  </a:lnTo>
                  <a:lnTo>
                    <a:pt x="1524000" y="114300"/>
                  </a:lnTo>
                  <a:lnTo>
                    <a:pt x="0" y="114300"/>
                  </a:lnTo>
                  <a:close/>
                </a:path>
              </a:pathLst>
            </a:custGeom>
            <a:grpFill/>
            <a:ln w="9525" cap="flat">
              <a:solidFill>
                <a:srgbClr val="00235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9ABA4A7-F126-4A94-0B30-95039E5F9EBE}"/>
                </a:ext>
              </a:extLst>
            </p:cNvPr>
            <p:cNvSpPr/>
            <p:nvPr/>
          </p:nvSpPr>
          <p:spPr>
            <a:xfrm>
              <a:off x="11427619" y="6400800"/>
              <a:ext cx="2133600" cy="114300"/>
            </a:xfrm>
            <a:custGeom>
              <a:avLst/>
              <a:gdLst>
                <a:gd name="connsiteX0" fmla="*/ 0 w 2133600"/>
                <a:gd name="connsiteY0" fmla="*/ 0 h 114300"/>
                <a:gd name="connsiteX1" fmla="*/ 2133600 w 2133600"/>
                <a:gd name="connsiteY1" fmla="*/ 0 h 114300"/>
                <a:gd name="connsiteX2" fmla="*/ 2133600 w 2133600"/>
                <a:gd name="connsiteY2" fmla="*/ 114300 h 114300"/>
                <a:gd name="connsiteX3" fmla="*/ 0 w 21336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3600" h="114300">
                  <a:moveTo>
                    <a:pt x="0" y="0"/>
                  </a:moveTo>
                  <a:lnTo>
                    <a:pt x="2133600" y="0"/>
                  </a:lnTo>
                  <a:lnTo>
                    <a:pt x="2133600" y="114300"/>
                  </a:lnTo>
                  <a:lnTo>
                    <a:pt x="0" y="114300"/>
                  </a:lnTo>
                  <a:close/>
                </a:path>
              </a:pathLst>
            </a:custGeom>
            <a:grpFill/>
            <a:ln w="9525" cap="flat">
              <a:solidFill>
                <a:srgbClr val="00235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06AB54F-67CD-8319-55F2-EDC37C6CCFFD}"/>
                </a:ext>
              </a:extLst>
            </p:cNvPr>
            <p:cNvSpPr/>
            <p:nvPr/>
          </p:nvSpPr>
          <p:spPr>
            <a:xfrm>
              <a:off x="12646819" y="7467600"/>
              <a:ext cx="914400" cy="114300"/>
            </a:xfrm>
            <a:custGeom>
              <a:avLst/>
              <a:gdLst>
                <a:gd name="connsiteX0" fmla="*/ 0 w 914400"/>
                <a:gd name="connsiteY0" fmla="*/ 0 h 114300"/>
                <a:gd name="connsiteX1" fmla="*/ 914400 w 914400"/>
                <a:gd name="connsiteY1" fmla="*/ 0 h 114300"/>
                <a:gd name="connsiteX2" fmla="*/ 914400 w 914400"/>
                <a:gd name="connsiteY2" fmla="*/ 114300 h 114300"/>
                <a:gd name="connsiteX3" fmla="*/ 0 w 9144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114300">
                  <a:moveTo>
                    <a:pt x="0" y="0"/>
                  </a:moveTo>
                  <a:lnTo>
                    <a:pt x="914400" y="0"/>
                  </a:lnTo>
                  <a:lnTo>
                    <a:pt x="914400" y="114300"/>
                  </a:lnTo>
                  <a:lnTo>
                    <a:pt x="0" y="114300"/>
                  </a:lnTo>
                  <a:close/>
                </a:path>
              </a:pathLst>
            </a:custGeom>
            <a:grpFill/>
            <a:ln w="9525" cap="flat">
              <a:solidFill>
                <a:srgbClr val="00235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44F224F-CBE0-D28B-53BB-DEC1A0469B12}"/>
                </a:ext>
              </a:extLst>
            </p:cNvPr>
            <p:cNvSpPr/>
            <p:nvPr/>
          </p:nvSpPr>
          <p:spPr>
            <a:xfrm>
              <a:off x="12951619" y="7772400"/>
              <a:ext cx="609600" cy="114300"/>
            </a:xfrm>
            <a:custGeom>
              <a:avLst/>
              <a:gdLst>
                <a:gd name="connsiteX0" fmla="*/ 0 w 609600"/>
                <a:gd name="connsiteY0" fmla="*/ 0 h 114300"/>
                <a:gd name="connsiteX1" fmla="*/ 609600 w 609600"/>
                <a:gd name="connsiteY1" fmla="*/ 0 h 114300"/>
                <a:gd name="connsiteX2" fmla="*/ 609600 w 609600"/>
                <a:gd name="connsiteY2" fmla="*/ 114300 h 114300"/>
                <a:gd name="connsiteX3" fmla="*/ 0 w 6096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00" h="114300">
                  <a:moveTo>
                    <a:pt x="0" y="0"/>
                  </a:moveTo>
                  <a:lnTo>
                    <a:pt x="609600" y="0"/>
                  </a:lnTo>
                  <a:lnTo>
                    <a:pt x="609600" y="114300"/>
                  </a:lnTo>
                  <a:lnTo>
                    <a:pt x="0" y="114300"/>
                  </a:lnTo>
                  <a:close/>
                </a:path>
              </a:pathLst>
            </a:custGeom>
            <a:grpFill/>
            <a:ln w="9525" cap="flat">
              <a:solidFill>
                <a:srgbClr val="00235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89C2B70-4336-FDC8-024B-DB2F9020F0C9}"/>
                </a:ext>
              </a:extLst>
            </p:cNvPr>
            <p:cNvSpPr/>
            <p:nvPr/>
          </p:nvSpPr>
          <p:spPr>
            <a:xfrm>
              <a:off x="10608469" y="7315200"/>
              <a:ext cx="723900" cy="723900"/>
            </a:xfrm>
            <a:custGeom>
              <a:avLst/>
              <a:gdLst>
                <a:gd name="connsiteX0" fmla="*/ 361950 w 723900"/>
                <a:gd name="connsiteY0" fmla="*/ 723900 h 723900"/>
                <a:gd name="connsiteX1" fmla="*/ 723900 w 723900"/>
                <a:gd name="connsiteY1" fmla="*/ 361950 h 723900"/>
                <a:gd name="connsiteX2" fmla="*/ 361950 w 723900"/>
                <a:gd name="connsiteY2" fmla="*/ 0 h 723900"/>
                <a:gd name="connsiteX3" fmla="*/ 0 w 723900"/>
                <a:gd name="connsiteY3" fmla="*/ 361950 h 723900"/>
                <a:gd name="connsiteX4" fmla="*/ 361950 w 723900"/>
                <a:gd name="connsiteY4" fmla="*/ 723900 h 723900"/>
                <a:gd name="connsiteX5" fmla="*/ 361950 w 723900"/>
                <a:gd name="connsiteY5" fmla="*/ 114300 h 723900"/>
                <a:gd name="connsiteX6" fmla="*/ 609600 w 723900"/>
                <a:gd name="connsiteY6" fmla="*/ 361950 h 723900"/>
                <a:gd name="connsiteX7" fmla="*/ 361950 w 723900"/>
                <a:gd name="connsiteY7" fmla="*/ 609600 h 723900"/>
                <a:gd name="connsiteX8" fmla="*/ 114300 w 723900"/>
                <a:gd name="connsiteY8" fmla="*/ 361950 h 723900"/>
                <a:gd name="connsiteX9" fmla="*/ 361950 w 723900"/>
                <a:gd name="connsiteY9" fmla="*/ 11430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3900" h="723900">
                  <a:moveTo>
                    <a:pt x="361950" y="723900"/>
                  </a:moveTo>
                  <a:cubicBezTo>
                    <a:pt x="561527" y="723900"/>
                    <a:pt x="723900" y="561527"/>
                    <a:pt x="723900" y="361950"/>
                  </a:cubicBezTo>
                  <a:cubicBezTo>
                    <a:pt x="723900" y="162373"/>
                    <a:pt x="561527" y="0"/>
                    <a:pt x="361950" y="0"/>
                  </a:cubicBezTo>
                  <a:cubicBezTo>
                    <a:pt x="162373" y="0"/>
                    <a:pt x="0" y="162373"/>
                    <a:pt x="0" y="361950"/>
                  </a:cubicBezTo>
                  <a:cubicBezTo>
                    <a:pt x="0" y="561527"/>
                    <a:pt x="162373" y="723900"/>
                    <a:pt x="361950" y="723900"/>
                  </a:cubicBezTo>
                  <a:close/>
                  <a:moveTo>
                    <a:pt x="361950" y="114300"/>
                  </a:moveTo>
                  <a:cubicBezTo>
                    <a:pt x="498510" y="114300"/>
                    <a:pt x="609600" y="225390"/>
                    <a:pt x="609600" y="361950"/>
                  </a:cubicBezTo>
                  <a:cubicBezTo>
                    <a:pt x="609600" y="498510"/>
                    <a:pt x="498510" y="609600"/>
                    <a:pt x="361950" y="609600"/>
                  </a:cubicBezTo>
                  <a:cubicBezTo>
                    <a:pt x="225390" y="609600"/>
                    <a:pt x="114300" y="498510"/>
                    <a:pt x="114300" y="361950"/>
                  </a:cubicBezTo>
                  <a:cubicBezTo>
                    <a:pt x="114300" y="225390"/>
                    <a:pt x="225390" y="114300"/>
                    <a:pt x="361950" y="114300"/>
                  </a:cubicBezTo>
                  <a:close/>
                </a:path>
              </a:pathLst>
            </a:custGeom>
            <a:grpFill/>
            <a:ln w="9525" cap="flat">
              <a:solidFill>
                <a:srgbClr val="00235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D852C76B-77E9-80E1-861C-ED7A0DA5E238}"/>
              </a:ext>
            </a:extLst>
          </p:cNvPr>
          <p:cNvSpPr txBox="1"/>
          <p:nvPr/>
        </p:nvSpPr>
        <p:spPr>
          <a:xfrm>
            <a:off x="19888925" y="4042068"/>
            <a:ext cx="21720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2356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504491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9A2160BF-A7A4-488D-98EC-5D11D3D05B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59" y="-365760"/>
            <a:ext cx="24463143" cy="138213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D2CB4DA-446B-3FF5-682F-9B2134AF9BCB}"/>
              </a:ext>
            </a:extLst>
          </p:cNvPr>
          <p:cNvSpPr/>
          <p:nvPr/>
        </p:nvSpPr>
        <p:spPr>
          <a:xfrm>
            <a:off x="-83905" y="7290496"/>
            <a:ext cx="24655473" cy="6425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4EAEFB-2853-0B47-18F5-AC2277A9C4F0}"/>
              </a:ext>
            </a:extLst>
          </p:cNvPr>
          <p:cNvSpPr/>
          <p:nvPr/>
        </p:nvSpPr>
        <p:spPr>
          <a:xfrm>
            <a:off x="2438400" y="5697415"/>
            <a:ext cx="4220308" cy="3212123"/>
          </a:xfrm>
          <a:prstGeom prst="rect">
            <a:avLst/>
          </a:prstGeom>
          <a:solidFill>
            <a:srgbClr val="002356"/>
          </a:solidFill>
          <a:ln>
            <a:solidFill>
              <a:srgbClr val="002356"/>
            </a:solidFill>
          </a:ln>
          <a:effectLst>
            <a:outerShdw blurRad="1270000" dist="508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95C922-9AA2-399E-F73E-E99F0E5A96E3}"/>
              </a:ext>
            </a:extLst>
          </p:cNvPr>
          <p:cNvSpPr/>
          <p:nvPr/>
        </p:nvSpPr>
        <p:spPr>
          <a:xfrm>
            <a:off x="10079465" y="5697415"/>
            <a:ext cx="4220308" cy="3212123"/>
          </a:xfrm>
          <a:prstGeom prst="rect">
            <a:avLst/>
          </a:prstGeom>
          <a:solidFill>
            <a:srgbClr val="002356"/>
          </a:solidFill>
          <a:ln>
            <a:solidFill>
              <a:srgbClr val="002356"/>
            </a:solidFill>
          </a:ln>
          <a:effectLst>
            <a:outerShdw blurRad="1270000" dist="508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7C7F6F-B502-03D4-2114-7809366E4EAB}"/>
              </a:ext>
            </a:extLst>
          </p:cNvPr>
          <p:cNvSpPr/>
          <p:nvPr/>
        </p:nvSpPr>
        <p:spPr>
          <a:xfrm>
            <a:off x="17954992" y="5697415"/>
            <a:ext cx="4220308" cy="3212123"/>
          </a:xfrm>
          <a:prstGeom prst="rect">
            <a:avLst/>
          </a:prstGeom>
          <a:solidFill>
            <a:srgbClr val="002356"/>
          </a:solidFill>
          <a:ln>
            <a:solidFill>
              <a:srgbClr val="002356"/>
            </a:solidFill>
          </a:ln>
          <a:effectLst>
            <a:outerShdw blurRad="1270000" dist="508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7" name="Graphic 41">
            <a:extLst>
              <a:ext uri="{FF2B5EF4-FFF2-40B4-BE49-F238E27FC236}">
                <a16:creationId xmlns:a16="http://schemas.microsoft.com/office/drawing/2014/main" id="{11C91479-A0E8-B8DB-FB43-0C9B32458DCD}"/>
              </a:ext>
            </a:extLst>
          </p:cNvPr>
          <p:cNvGrpSpPr/>
          <p:nvPr/>
        </p:nvGrpSpPr>
        <p:grpSpPr>
          <a:xfrm>
            <a:off x="3976478" y="6687577"/>
            <a:ext cx="1144151" cy="1144151"/>
            <a:chOff x="-2857280" y="8349827"/>
            <a:chExt cx="1144151" cy="1144151"/>
          </a:xfrm>
          <a:noFill/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B415746-3140-8B14-4DF1-CAFA34124027}"/>
                </a:ext>
              </a:extLst>
            </p:cNvPr>
            <p:cNvSpPr/>
            <p:nvPr/>
          </p:nvSpPr>
          <p:spPr>
            <a:xfrm>
              <a:off x="-2605002" y="8563916"/>
              <a:ext cx="663073" cy="663322"/>
            </a:xfrm>
            <a:custGeom>
              <a:avLst/>
              <a:gdLst>
                <a:gd name="connsiteX0" fmla="*/ 288626 w 663073"/>
                <a:gd name="connsiteY0" fmla="*/ 49727 h 663322"/>
                <a:gd name="connsiteX1" fmla="*/ 370292 w 663073"/>
                <a:gd name="connsiteY1" fmla="*/ 53796 h 663322"/>
                <a:gd name="connsiteX2" fmla="*/ 374361 w 663073"/>
                <a:gd name="connsiteY2" fmla="*/ 49727 h 663322"/>
                <a:gd name="connsiteX3" fmla="*/ 402074 w 663073"/>
                <a:gd name="connsiteY3" fmla="*/ 19216 h 663322"/>
                <a:gd name="connsiteX4" fmla="*/ 483589 w 663073"/>
                <a:gd name="connsiteY4" fmla="*/ 15047 h 663322"/>
                <a:gd name="connsiteX5" fmla="*/ 502556 w 663073"/>
                <a:gd name="connsiteY5" fmla="*/ 60863 h 663322"/>
                <a:gd name="connsiteX6" fmla="*/ 500471 w 663073"/>
                <a:gd name="connsiteY6" fmla="*/ 102154 h 663322"/>
                <a:gd name="connsiteX7" fmla="*/ 555137 w 663073"/>
                <a:gd name="connsiteY7" fmla="*/ 162769 h 663322"/>
                <a:gd name="connsiteX8" fmla="*/ 561086 w 663073"/>
                <a:gd name="connsiteY8" fmla="*/ 162769 h 663322"/>
                <a:gd name="connsiteX9" fmla="*/ 602377 w 663073"/>
                <a:gd name="connsiteY9" fmla="*/ 160633 h 663322"/>
                <a:gd name="connsiteX10" fmla="*/ 662997 w 663073"/>
                <a:gd name="connsiteY10" fmla="*/ 215293 h 663322"/>
                <a:gd name="connsiteX11" fmla="*/ 643973 w 663073"/>
                <a:gd name="connsiteY11" fmla="*/ 261166 h 663322"/>
                <a:gd name="connsiteX12" fmla="*/ 613463 w 663073"/>
                <a:gd name="connsiteY12" fmla="*/ 288880 h 663322"/>
                <a:gd name="connsiteX13" fmla="*/ 609217 w 663073"/>
                <a:gd name="connsiteY13" fmla="*/ 370318 h 663322"/>
                <a:gd name="connsiteX14" fmla="*/ 613463 w 663073"/>
                <a:gd name="connsiteY14" fmla="*/ 374564 h 663322"/>
                <a:gd name="connsiteX15" fmla="*/ 643973 w 663073"/>
                <a:gd name="connsiteY15" fmla="*/ 402278 h 663322"/>
                <a:gd name="connsiteX16" fmla="*/ 648250 w 663073"/>
                <a:gd name="connsiteY16" fmla="*/ 483787 h 663322"/>
                <a:gd name="connsiteX17" fmla="*/ 602377 w 663073"/>
                <a:gd name="connsiteY17" fmla="*/ 502811 h 663322"/>
                <a:gd name="connsiteX18" fmla="*/ 561086 w 663073"/>
                <a:gd name="connsiteY18" fmla="*/ 500675 h 663322"/>
                <a:gd name="connsiteX19" fmla="*/ 500471 w 663073"/>
                <a:gd name="connsiteY19" fmla="*/ 555335 h 663322"/>
                <a:gd name="connsiteX20" fmla="*/ 500471 w 663073"/>
                <a:gd name="connsiteY20" fmla="*/ 561340 h 663322"/>
                <a:gd name="connsiteX21" fmla="*/ 502556 w 663073"/>
                <a:gd name="connsiteY21" fmla="*/ 602631 h 663322"/>
                <a:gd name="connsiteX22" fmla="*/ 447891 w 663073"/>
                <a:gd name="connsiteY22" fmla="*/ 663246 h 663322"/>
                <a:gd name="connsiteX23" fmla="*/ 402074 w 663073"/>
                <a:gd name="connsiteY23" fmla="*/ 644279 h 663322"/>
                <a:gd name="connsiteX24" fmla="*/ 374361 w 663073"/>
                <a:gd name="connsiteY24" fmla="*/ 613768 h 663322"/>
                <a:gd name="connsiteX25" fmla="*/ 292694 w 663073"/>
                <a:gd name="connsiteY25" fmla="*/ 609700 h 663322"/>
                <a:gd name="connsiteX26" fmla="*/ 288626 w 663073"/>
                <a:gd name="connsiteY26" fmla="*/ 613768 h 663322"/>
                <a:gd name="connsiteX27" fmla="*/ 260962 w 663073"/>
                <a:gd name="connsiteY27" fmla="*/ 644279 h 663322"/>
                <a:gd name="connsiteX28" fmla="*/ 179370 w 663073"/>
                <a:gd name="connsiteY28" fmla="*/ 648362 h 663322"/>
                <a:gd name="connsiteX29" fmla="*/ 160430 w 663073"/>
                <a:gd name="connsiteY29" fmla="*/ 602631 h 663322"/>
                <a:gd name="connsiteX30" fmla="*/ 162515 w 663073"/>
                <a:gd name="connsiteY30" fmla="*/ 561340 h 663322"/>
                <a:gd name="connsiteX31" fmla="*/ 108278 w 663073"/>
                <a:gd name="connsiteY31" fmla="*/ 500344 h 663322"/>
                <a:gd name="connsiteX32" fmla="*/ 101951 w 663073"/>
                <a:gd name="connsiteY32" fmla="*/ 500319 h 663322"/>
                <a:gd name="connsiteX33" fmla="*/ 60660 w 663073"/>
                <a:gd name="connsiteY33" fmla="*/ 502455 h 663322"/>
                <a:gd name="connsiteX34" fmla="*/ 73 w 663073"/>
                <a:gd name="connsiteY34" fmla="*/ 447652 h 663322"/>
                <a:gd name="connsiteX35" fmla="*/ 19013 w 663073"/>
                <a:gd name="connsiteY35" fmla="*/ 401922 h 663322"/>
                <a:gd name="connsiteX36" fmla="*/ 49523 w 663073"/>
                <a:gd name="connsiteY36" fmla="*/ 374208 h 663322"/>
                <a:gd name="connsiteX37" fmla="*/ 53615 w 663073"/>
                <a:gd name="connsiteY37" fmla="*/ 292617 h 663322"/>
                <a:gd name="connsiteX38" fmla="*/ 49523 w 663073"/>
                <a:gd name="connsiteY38" fmla="*/ 288524 h 663322"/>
                <a:gd name="connsiteX39" fmla="*/ 19013 w 663073"/>
                <a:gd name="connsiteY39" fmla="*/ 260810 h 663322"/>
                <a:gd name="connsiteX40" fmla="*/ 15287 w 663073"/>
                <a:gd name="connsiteY40" fmla="*/ 179200 h 663322"/>
                <a:gd name="connsiteX41" fmla="*/ 60456 w 663073"/>
                <a:gd name="connsiteY41" fmla="*/ 160430 h 663322"/>
                <a:gd name="connsiteX42" fmla="*/ 101747 w 663073"/>
                <a:gd name="connsiteY42" fmla="*/ 162565 h 663322"/>
                <a:gd name="connsiteX43" fmla="*/ 162507 w 663073"/>
                <a:gd name="connsiteY43" fmla="*/ 108063 h 663322"/>
                <a:gd name="connsiteX44" fmla="*/ 162515 w 663073"/>
                <a:gd name="connsiteY44" fmla="*/ 101951 h 663322"/>
                <a:gd name="connsiteX45" fmla="*/ 160430 w 663073"/>
                <a:gd name="connsiteY45" fmla="*/ 60660 h 663322"/>
                <a:gd name="connsiteX46" fmla="*/ 215232 w 663073"/>
                <a:gd name="connsiteY46" fmla="*/ 73 h 663322"/>
                <a:gd name="connsiteX47" fmla="*/ 260962 w 663073"/>
                <a:gd name="connsiteY47" fmla="*/ 19013 h 663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63073" h="663322">
                  <a:moveTo>
                    <a:pt x="288626" y="49727"/>
                  </a:moveTo>
                  <a:cubicBezTo>
                    <a:pt x="310054" y="73402"/>
                    <a:pt x="346616" y="75224"/>
                    <a:pt x="370292" y="53796"/>
                  </a:cubicBezTo>
                  <a:cubicBezTo>
                    <a:pt x="371716" y="52508"/>
                    <a:pt x="373074" y="51150"/>
                    <a:pt x="374361" y="49727"/>
                  </a:cubicBezTo>
                  <a:lnTo>
                    <a:pt x="402074" y="19216"/>
                  </a:lnTo>
                  <a:cubicBezTo>
                    <a:pt x="423432" y="-4445"/>
                    <a:pt x="459928" y="-6312"/>
                    <a:pt x="483589" y="15047"/>
                  </a:cubicBezTo>
                  <a:cubicBezTo>
                    <a:pt x="496485" y="26687"/>
                    <a:pt x="503451" y="43515"/>
                    <a:pt x="502556" y="60863"/>
                  </a:cubicBezTo>
                  <a:lnTo>
                    <a:pt x="500471" y="102154"/>
                  </a:lnTo>
                  <a:cubicBezTo>
                    <a:pt x="498829" y="133988"/>
                    <a:pt x="523304" y="161126"/>
                    <a:pt x="555137" y="162769"/>
                  </a:cubicBezTo>
                  <a:cubicBezTo>
                    <a:pt x="557120" y="162871"/>
                    <a:pt x="559103" y="162871"/>
                    <a:pt x="561086" y="162769"/>
                  </a:cubicBezTo>
                  <a:lnTo>
                    <a:pt x="602377" y="160633"/>
                  </a:lnTo>
                  <a:cubicBezTo>
                    <a:pt x="634210" y="158988"/>
                    <a:pt x="661349" y="183460"/>
                    <a:pt x="662997" y="215293"/>
                  </a:cubicBezTo>
                  <a:cubicBezTo>
                    <a:pt x="663892" y="232669"/>
                    <a:pt x="656905" y="249524"/>
                    <a:pt x="643973" y="261166"/>
                  </a:cubicBezTo>
                  <a:lnTo>
                    <a:pt x="613463" y="288880"/>
                  </a:lnTo>
                  <a:cubicBezTo>
                    <a:pt x="589802" y="310197"/>
                    <a:pt x="587900" y="346657"/>
                    <a:pt x="609217" y="370318"/>
                  </a:cubicBezTo>
                  <a:cubicBezTo>
                    <a:pt x="610559" y="371808"/>
                    <a:pt x="611978" y="373222"/>
                    <a:pt x="613463" y="374564"/>
                  </a:cubicBezTo>
                  <a:lnTo>
                    <a:pt x="643973" y="402278"/>
                  </a:lnTo>
                  <a:cubicBezTo>
                    <a:pt x="667665" y="423605"/>
                    <a:pt x="669577" y="460101"/>
                    <a:pt x="648250" y="483787"/>
                  </a:cubicBezTo>
                  <a:cubicBezTo>
                    <a:pt x="636610" y="496719"/>
                    <a:pt x="619753" y="503711"/>
                    <a:pt x="602377" y="502811"/>
                  </a:cubicBezTo>
                  <a:lnTo>
                    <a:pt x="561086" y="500675"/>
                  </a:lnTo>
                  <a:cubicBezTo>
                    <a:pt x="529253" y="499032"/>
                    <a:pt x="502114" y="523502"/>
                    <a:pt x="500471" y="555335"/>
                  </a:cubicBezTo>
                  <a:cubicBezTo>
                    <a:pt x="500365" y="557338"/>
                    <a:pt x="500365" y="559342"/>
                    <a:pt x="500471" y="561340"/>
                  </a:cubicBezTo>
                  <a:lnTo>
                    <a:pt x="502556" y="602631"/>
                  </a:lnTo>
                  <a:cubicBezTo>
                    <a:pt x="504199" y="634464"/>
                    <a:pt x="479724" y="661604"/>
                    <a:pt x="447891" y="663246"/>
                  </a:cubicBezTo>
                  <a:cubicBezTo>
                    <a:pt x="430541" y="664141"/>
                    <a:pt x="413714" y="657174"/>
                    <a:pt x="402074" y="644279"/>
                  </a:cubicBezTo>
                  <a:lnTo>
                    <a:pt x="374361" y="613768"/>
                  </a:lnTo>
                  <a:cubicBezTo>
                    <a:pt x="352932" y="590092"/>
                    <a:pt x="316370" y="588271"/>
                    <a:pt x="292694" y="609700"/>
                  </a:cubicBezTo>
                  <a:cubicBezTo>
                    <a:pt x="291270" y="610986"/>
                    <a:pt x="289912" y="612344"/>
                    <a:pt x="288626" y="613768"/>
                  </a:cubicBezTo>
                  <a:lnTo>
                    <a:pt x="260962" y="644279"/>
                  </a:lnTo>
                  <a:cubicBezTo>
                    <a:pt x="239559" y="667940"/>
                    <a:pt x="203029" y="669765"/>
                    <a:pt x="179370" y="648362"/>
                  </a:cubicBezTo>
                  <a:cubicBezTo>
                    <a:pt x="166515" y="636732"/>
                    <a:pt x="159562" y="619946"/>
                    <a:pt x="160430" y="602631"/>
                  </a:cubicBezTo>
                  <a:lnTo>
                    <a:pt x="162515" y="561340"/>
                  </a:lnTo>
                  <a:cubicBezTo>
                    <a:pt x="164382" y="529518"/>
                    <a:pt x="140099" y="502211"/>
                    <a:pt x="108278" y="500344"/>
                  </a:cubicBezTo>
                  <a:cubicBezTo>
                    <a:pt x="106171" y="500217"/>
                    <a:pt x="104059" y="500212"/>
                    <a:pt x="101951" y="500319"/>
                  </a:cubicBezTo>
                  <a:lnTo>
                    <a:pt x="60660" y="502455"/>
                  </a:lnTo>
                  <a:cubicBezTo>
                    <a:pt x="28796" y="504051"/>
                    <a:pt x="1670" y="479516"/>
                    <a:pt x="73" y="447652"/>
                  </a:cubicBezTo>
                  <a:cubicBezTo>
                    <a:pt x="-795" y="430338"/>
                    <a:pt x="6157" y="413552"/>
                    <a:pt x="19013" y="401922"/>
                  </a:cubicBezTo>
                  <a:lnTo>
                    <a:pt x="49523" y="374208"/>
                  </a:lnTo>
                  <a:cubicBezTo>
                    <a:pt x="73184" y="352805"/>
                    <a:pt x="75017" y="316278"/>
                    <a:pt x="53615" y="292617"/>
                  </a:cubicBezTo>
                  <a:cubicBezTo>
                    <a:pt x="52321" y="291183"/>
                    <a:pt x="50955" y="289820"/>
                    <a:pt x="49523" y="288524"/>
                  </a:cubicBezTo>
                  <a:lnTo>
                    <a:pt x="19013" y="260810"/>
                  </a:lnTo>
                  <a:cubicBezTo>
                    <a:pt x="-4552" y="239303"/>
                    <a:pt x="-6220" y="202765"/>
                    <a:pt x="15287" y="179200"/>
                  </a:cubicBezTo>
                  <a:cubicBezTo>
                    <a:pt x="26821" y="166563"/>
                    <a:pt x="43363" y="159689"/>
                    <a:pt x="60456" y="160430"/>
                  </a:cubicBezTo>
                  <a:lnTo>
                    <a:pt x="101747" y="162565"/>
                  </a:lnTo>
                  <a:cubicBezTo>
                    <a:pt x="133576" y="164293"/>
                    <a:pt x="160779" y="139891"/>
                    <a:pt x="162507" y="108063"/>
                  </a:cubicBezTo>
                  <a:cubicBezTo>
                    <a:pt x="162617" y="106027"/>
                    <a:pt x="162620" y="103987"/>
                    <a:pt x="162515" y="101951"/>
                  </a:cubicBezTo>
                  <a:lnTo>
                    <a:pt x="160430" y="60660"/>
                  </a:lnTo>
                  <a:cubicBezTo>
                    <a:pt x="158832" y="28796"/>
                    <a:pt x="183368" y="1670"/>
                    <a:pt x="215232" y="73"/>
                  </a:cubicBezTo>
                  <a:cubicBezTo>
                    <a:pt x="232547" y="-795"/>
                    <a:pt x="249333" y="6157"/>
                    <a:pt x="260962" y="19013"/>
                  </a:cubicBezTo>
                  <a:close/>
                </a:path>
              </a:pathLst>
            </a:custGeom>
            <a:noFill/>
            <a:ln w="508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C6EB24A-D472-1854-5340-59694E3F8863}"/>
                </a:ext>
              </a:extLst>
            </p:cNvPr>
            <p:cNvSpPr/>
            <p:nvPr/>
          </p:nvSpPr>
          <p:spPr>
            <a:xfrm>
              <a:off x="-2387924" y="8781045"/>
              <a:ext cx="228830" cy="228830"/>
            </a:xfrm>
            <a:custGeom>
              <a:avLst/>
              <a:gdLst>
                <a:gd name="connsiteX0" fmla="*/ 228830 w 228830"/>
                <a:gd name="connsiteY0" fmla="*/ 114415 h 228830"/>
                <a:gd name="connsiteX1" fmla="*/ 114415 w 228830"/>
                <a:gd name="connsiteY1" fmla="*/ 228830 h 228830"/>
                <a:gd name="connsiteX2" fmla="*/ 0 w 228830"/>
                <a:gd name="connsiteY2" fmla="*/ 114415 h 228830"/>
                <a:gd name="connsiteX3" fmla="*/ 114415 w 228830"/>
                <a:gd name="connsiteY3" fmla="*/ 0 h 228830"/>
                <a:gd name="connsiteX4" fmla="*/ 228830 w 228830"/>
                <a:gd name="connsiteY4" fmla="*/ 114415 h 228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830" h="228830">
                  <a:moveTo>
                    <a:pt x="228830" y="114415"/>
                  </a:moveTo>
                  <a:cubicBezTo>
                    <a:pt x="228830" y="177605"/>
                    <a:pt x="177605" y="228830"/>
                    <a:pt x="114415" y="228830"/>
                  </a:cubicBezTo>
                  <a:cubicBezTo>
                    <a:pt x="51225" y="228830"/>
                    <a:pt x="0" y="177605"/>
                    <a:pt x="0" y="114415"/>
                  </a:cubicBezTo>
                  <a:cubicBezTo>
                    <a:pt x="0" y="51225"/>
                    <a:pt x="51225" y="0"/>
                    <a:pt x="114415" y="0"/>
                  </a:cubicBezTo>
                  <a:cubicBezTo>
                    <a:pt x="177605" y="0"/>
                    <a:pt x="228830" y="51225"/>
                    <a:pt x="228830" y="114415"/>
                  </a:cubicBezTo>
                  <a:close/>
                </a:path>
              </a:pathLst>
            </a:custGeom>
            <a:solidFill>
              <a:srgbClr val="FFFFFF"/>
            </a:solidFill>
            <a:ln w="50800" cap="rnd">
              <a:solidFill>
                <a:srgbClr val="0023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F8F5FEA-B713-C7B7-9007-10D6D0211A2A}"/>
                </a:ext>
              </a:extLst>
            </p:cNvPr>
            <p:cNvSpPr/>
            <p:nvPr/>
          </p:nvSpPr>
          <p:spPr>
            <a:xfrm>
              <a:off x="-2857280" y="8349827"/>
              <a:ext cx="1144151" cy="1144151"/>
            </a:xfrm>
            <a:custGeom>
              <a:avLst/>
              <a:gdLst>
                <a:gd name="connsiteX0" fmla="*/ 1067875 w 1144151"/>
                <a:gd name="connsiteY0" fmla="*/ 0 h 1144151"/>
                <a:gd name="connsiteX1" fmla="*/ 1144151 w 1144151"/>
                <a:gd name="connsiteY1" fmla="*/ 76277 h 1144151"/>
                <a:gd name="connsiteX2" fmla="*/ 1144151 w 1144151"/>
                <a:gd name="connsiteY2" fmla="*/ 1067875 h 1144151"/>
                <a:gd name="connsiteX3" fmla="*/ 1067875 w 1144151"/>
                <a:gd name="connsiteY3" fmla="*/ 1144151 h 1144151"/>
                <a:gd name="connsiteX4" fmla="*/ 76277 w 1144151"/>
                <a:gd name="connsiteY4" fmla="*/ 1144151 h 1144151"/>
                <a:gd name="connsiteX5" fmla="*/ 0 w 1144151"/>
                <a:gd name="connsiteY5" fmla="*/ 1067875 h 1144151"/>
                <a:gd name="connsiteX6" fmla="*/ 0 w 1144151"/>
                <a:gd name="connsiteY6" fmla="*/ 76277 h 1144151"/>
                <a:gd name="connsiteX7" fmla="*/ 76277 w 1144151"/>
                <a:gd name="connsiteY7" fmla="*/ 0 h 1144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4151" h="1144151">
                  <a:moveTo>
                    <a:pt x="1067875" y="0"/>
                  </a:moveTo>
                  <a:cubicBezTo>
                    <a:pt x="1110001" y="0"/>
                    <a:pt x="1144151" y="34150"/>
                    <a:pt x="1144151" y="76277"/>
                  </a:cubicBezTo>
                  <a:lnTo>
                    <a:pt x="1144151" y="1067875"/>
                  </a:lnTo>
                  <a:cubicBezTo>
                    <a:pt x="1144151" y="1110001"/>
                    <a:pt x="1110001" y="1144151"/>
                    <a:pt x="1067875" y="1144151"/>
                  </a:cubicBezTo>
                  <a:lnTo>
                    <a:pt x="76277" y="1144151"/>
                  </a:lnTo>
                  <a:cubicBezTo>
                    <a:pt x="34150" y="1144151"/>
                    <a:pt x="0" y="1110001"/>
                    <a:pt x="0" y="1067875"/>
                  </a:cubicBezTo>
                  <a:lnTo>
                    <a:pt x="0" y="76277"/>
                  </a:lnTo>
                  <a:cubicBezTo>
                    <a:pt x="0" y="34150"/>
                    <a:pt x="34150" y="0"/>
                    <a:pt x="76277" y="0"/>
                  </a:cubicBezTo>
                  <a:close/>
                </a:path>
              </a:pathLst>
            </a:custGeom>
            <a:noFill/>
            <a:ln w="508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grpSp>
        <p:nvGrpSpPr>
          <p:cNvPr id="11" name="Graphic 43">
            <a:extLst>
              <a:ext uri="{FF2B5EF4-FFF2-40B4-BE49-F238E27FC236}">
                <a16:creationId xmlns:a16="http://schemas.microsoft.com/office/drawing/2014/main" id="{2AC9F7A5-E524-FDCE-E775-8FEF4BA4B850}"/>
              </a:ext>
            </a:extLst>
          </p:cNvPr>
          <p:cNvGrpSpPr/>
          <p:nvPr/>
        </p:nvGrpSpPr>
        <p:grpSpPr>
          <a:xfrm>
            <a:off x="19645624" y="6687577"/>
            <a:ext cx="839044" cy="1144151"/>
            <a:chOff x="-1981957" y="11176858"/>
            <a:chExt cx="839044" cy="1144151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4973C6-F621-3439-DA27-0036266BA324}"/>
                </a:ext>
              </a:extLst>
            </p:cNvPr>
            <p:cNvSpPr/>
            <p:nvPr/>
          </p:nvSpPr>
          <p:spPr>
            <a:xfrm>
              <a:off x="-1981957" y="11176858"/>
              <a:ext cx="839044" cy="1144151"/>
            </a:xfrm>
            <a:custGeom>
              <a:avLst/>
              <a:gdLst>
                <a:gd name="connsiteX0" fmla="*/ 788193 w 839044"/>
                <a:gd name="connsiteY0" fmla="*/ 0 h 1144151"/>
                <a:gd name="connsiteX1" fmla="*/ 839044 w 839044"/>
                <a:gd name="connsiteY1" fmla="*/ 50851 h 1144151"/>
                <a:gd name="connsiteX2" fmla="*/ 839044 w 839044"/>
                <a:gd name="connsiteY2" fmla="*/ 1093300 h 1144151"/>
                <a:gd name="connsiteX3" fmla="*/ 788193 w 839044"/>
                <a:gd name="connsiteY3" fmla="*/ 1144151 h 1144151"/>
                <a:gd name="connsiteX4" fmla="*/ 50851 w 839044"/>
                <a:gd name="connsiteY4" fmla="*/ 1144151 h 1144151"/>
                <a:gd name="connsiteX5" fmla="*/ 0 w 839044"/>
                <a:gd name="connsiteY5" fmla="*/ 1093300 h 1144151"/>
                <a:gd name="connsiteX6" fmla="*/ 0 w 839044"/>
                <a:gd name="connsiteY6" fmla="*/ 50851 h 1144151"/>
                <a:gd name="connsiteX7" fmla="*/ 50851 w 839044"/>
                <a:gd name="connsiteY7" fmla="*/ 0 h 1144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9044" h="1144151">
                  <a:moveTo>
                    <a:pt x="788193" y="0"/>
                  </a:moveTo>
                  <a:cubicBezTo>
                    <a:pt x="816277" y="0"/>
                    <a:pt x="839044" y="22767"/>
                    <a:pt x="839044" y="50851"/>
                  </a:cubicBezTo>
                  <a:lnTo>
                    <a:pt x="839044" y="1093300"/>
                  </a:lnTo>
                  <a:cubicBezTo>
                    <a:pt x="839044" y="1121384"/>
                    <a:pt x="816277" y="1144151"/>
                    <a:pt x="788193" y="1144151"/>
                  </a:cubicBezTo>
                  <a:lnTo>
                    <a:pt x="50851" y="1144151"/>
                  </a:lnTo>
                  <a:cubicBezTo>
                    <a:pt x="22767" y="1144151"/>
                    <a:pt x="0" y="1121384"/>
                    <a:pt x="0" y="1093300"/>
                  </a:cubicBezTo>
                  <a:lnTo>
                    <a:pt x="0" y="50851"/>
                  </a:lnTo>
                  <a:cubicBezTo>
                    <a:pt x="0" y="22767"/>
                    <a:pt x="22767" y="0"/>
                    <a:pt x="50851" y="0"/>
                  </a:cubicBezTo>
                  <a:close/>
                </a:path>
              </a:pathLst>
            </a:custGeom>
            <a:noFill/>
            <a:ln w="508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81ABCFF-43CA-932A-7922-9076FA7B9A4B}"/>
                </a:ext>
              </a:extLst>
            </p:cNvPr>
            <p:cNvSpPr/>
            <p:nvPr/>
          </p:nvSpPr>
          <p:spPr>
            <a:xfrm>
              <a:off x="-1829403" y="12168456"/>
              <a:ext cx="76276" cy="50851"/>
            </a:xfrm>
            <a:custGeom>
              <a:avLst/>
              <a:gdLst>
                <a:gd name="connsiteX0" fmla="*/ 0 w 76276"/>
                <a:gd name="connsiteY0" fmla="*/ 0 h 50851"/>
                <a:gd name="connsiteX1" fmla="*/ 76277 w 76276"/>
                <a:gd name="connsiteY1" fmla="*/ 0 h 5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76" h="50851">
                  <a:moveTo>
                    <a:pt x="0" y="0"/>
                  </a:moveTo>
                  <a:lnTo>
                    <a:pt x="76277" y="0"/>
                  </a:lnTo>
                </a:path>
              </a:pathLst>
            </a:custGeom>
            <a:noFill/>
            <a:ln w="508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0F2C310-83B1-08ED-CCAC-07B618DDC0E1}"/>
                </a:ext>
              </a:extLst>
            </p:cNvPr>
            <p:cNvSpPr/>
            <p:nvPr/>
          </p:nvSpPr>
          <p:spPr>
            <a:xfrm>
              <a:off x="-1600573" y="12168456"/>
              <a:ext cx="305107" cy="50851"/>
            </a:xfrm>
            <a:custGeom>
              <a:avLst/>
              <a:gdLst>
                <a:gd name="connsiteX0" fmla="*/ 0 w 305107"/>
                <a:gd name="connsiteY0" fmla="*/ 0 h 50851"/>
                <a:gd name="connsiteX1" fmla="*/ 305107 w 305107"/>
                <a:gd name="connsiteY1" fmla="*/ 0 h 5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5107" h="50851">
                  <a:moveTo>
                    <a:pt x="0" y="0"/>
                  </a:moveTo>
                  <a:lnTo>
                    <a:pt x="305107" y="0"/>
                  </a:lnTo>
                </a:path>
              </a:pathLst>
            </a:custGeom>
            <a:noFill/>
            <a:ln w="508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8B91281-23A8-C068-8311-E298E6E999B7}"/>
                </a:ext>
              </a:extLst>
            </p:cNvPr>
            <p:cNvSpPr/>
            <p:nvPr/>
          </p:nvSpPr>
          <p:spPr>
            <a:xfrm>
              <a:off x="-1829403" y="12015902"/>
              <a:ext cx="76276" cy="50851"/>
            </a:xfrm>
            <a:custGeom>
              <a:avLst/>
              <a:gdLst>
                <a:gd name="connsiteX0" fmla="*/ 0 w 76276"/>
                <a:gd name="connsiteY0" fmla="*/ 0 h 50851"/>
                <a:gd name="connsiteX1" fmla="*/ 76277 w 76276"/>
                <a:gd name="connsiteY1" fmla="*/ 0 h 5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76" h="50851">
                  <a:moveTo>
                    <a:pt x="0" y="0"/>
                  </a:moveTo>
                  <a:lnTo>
                    <a:pt x="76277" y="0"/>
                  </a:lnTo>
                </a:path>
              </a:pathLst>
            </a:custGeom>
            <a:noFill/>
            <a:ln w="508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62B5C99-5583-B44D-F04E-40AE35A32DC6}"/>
                </a:ext>
              </a:extLst>
            </p:cNvPr>
            <p:cNvSpPr/>
            <p:nvPr/>
          </p:nvSpPr>
          <p:spPr>
            <a:xfrm>
              <a:off x="-1600573" y="12015902"/>
              <a:ext cx="305107" cy="50851"/>
            </a:xfrm>
            <a:custGeom>
              <a:avLst/>
              <a:gdLst>
                <a:gd name="connsiteX0" fmla="*/ 0 w 305107"/>
                <a:gd name="connsiteY0" fmla="*/ 0 h 50851"/>
                <a:gd name="connsiteX1" fmla="*/ 305107 w 305107"/>
                <a:gd name="connsiteY1" fmla="*/ 0 h 5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5107" h="50851">
                  <a:moveTo>
                    <a:pt x="0" y="0"/>
                  </a:moveTo>
                  <a:lnTo>
                    <a:pt x="305107" y="0"/>
                  </a:lnTo>
                </a:path>
              </a:pathLst>
            </a:custGeom>
            <a:noFill/>
            <a:ln w="508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53056EF-3533-F47E-8513-C4C723AED394}"/>
                </a:ext>
              </a:extLst>
            </p:cNvPr>
            <p:cNvSpPr/>
            <p:nvPr/>
          </p:nvSpPr>
          <p:spPr>
            <a:xfrm>
              <a:off x="-1646339" y="11359922"/>
              <a:ext cx="251713" cy="335617"/>
            </a:xfrm>
            <a:custGeom>
              <a:avLst/>
              <a:gdLst>
                <a:gd name="connsiteX0" fmla="*/ 251713 w 251713"/>
                <a:gd name="connsiteY0" fmla="*/ 0 h 335617"/>
                <a:gd name="connsiteX1" fmla="*/ 0 w 251713"/>
                <a:gd name="connsiteY1" fmla="*/ 335618 h 335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1713" h="335617">
                  <a:moveTo>
                    <a:pt x="251713" y="0"/>
                  </a:moveTo>
                  <a:lnTo>
                    <a:pt x="0" y="335618"/>
                  </a:lnTo>
                </a:path>
              </a:pathLst>
            </a:custGeom>
            <a:noFill/>
            <a:ln w="508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95FCD80-A835-0D00-C361-F2AC1EB7CF09}"/>
                </a:ext>
              </a:extLst>
            </p:cNvPr>
            <p:cNvSpPr/>
            <p:nvPr/>
          </p:nvSpPr>
          <p:spPr>
            <a:xfrm>
              <a:off x="-1684477" y="11428571"/>
              <a:ext cx="305107" cy="228830"/>
            </a:xfrm>
            <a:custGeom>
              <a:avLst/>
              <a:gdLst>
                <a:gd name="connsiteX0" fmla="*/ 0 w 305107"/>
                <a:gd name="connsiteY0" fmla="*/ 0 h 228830"/>
                <a:gd name="connsiteX1" fmla="*/ 198320 w 305107"/>
                <a:gd name="connsiteY1" fmla="*/ 53394 h 228830"/>
                <a:gd name="connsiteX2" fmla="*/ 305107 w 305107"/>
                <a:gd name="connsiteY2" fmla="*/ 228830 h 228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5107" h="228830">
                  <a:moveTo>
                    <a:pt x="0" y="0"/>
                  </a:moveTo>
                  <a:lnTo>
                    <a:pt x="198320" y="53394"/>
                  </a:lnTo>
                  <a:lnTo>
                    <a:pt x="305107" y="228830"/>
                  </a:lnTo>
                </a:path>
              </a:pathLst>
            </a:custGeom>
            <a:noFill/>
            <a:ln w="508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86006ED-BA9B-00A2-85BC-7BC1925FC190}"/>
                </a:ext>
              </a:extLst>
            </p:cNvPr>
            <p:cNvSpPr/>
            <p:nvPr/>
          </p:nvSpPr>
          <p:spPr>
            <a:xfrm>
              <a:off x="-1730243" y="11680284"/>
              <a:ext cx="122042" cy="91532"/>
            </a:xfrm>
            <a:custGeom>
              <a:avLst/>
              <a:gdLst>
                <a:gd name="connsiteX0" fmla="*/ 0 w 122042"/>
                <a:gd name="connsiteY0" fmla="*/ 0 h 91532"/>
                <a:gd name="connsiteX1" fmla="*/ 83904 w 122042"/>
                <a:gd name="connsiteY1" fmla="*/ 15255 h 91532"/>
                <a:gd name="connsiteX2" fmla="*/ 122043 w 122042"/>
                <a:gd name="connsiteY2" fmla="*/ 91532 h 9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2042" h="91532">
                  <a:moveTo>
                    <a:pt x="0" y="0"/>
                  </a:moveTo>
                  <a:lnTo>
                    <a:pt x="83904" y="15255"/>
                  </a:lnTo>
                  <a:lnTo>
                    <a:pt x="122043" y="91532"/>
                  </a:lnTo>
                </a:path>
              </a:pathLst>
            </a:custGeom>
            <a:noFill/>
            <a:ln w="508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grpSp>
        <p:nvGrpSpPr>
          <p:cNvPr id="22" name="Graphic 45">
            <a:extLst>
              <a:ext uri="{FF2B5EF4-FFF2-40B4-BE49-F238E27FC236}">
                <a16:creationId xmlns:a16="http://schemas.microsoft.com/office/drawing/2014/main" id="{99ED18DB-AADC-F71B-84FB-C3E98C94CCF5}"/>
              </a:ext>
            </a:extLst>
          </p:cNvPr>
          <p:cNvGrpSpPr/>
          <p:nvPr/>
        </p:nvGrpSpPr>
        <p:grpSpPr>
          <a:xfrm>
            <a:off x="11617544" y="6687577"/>
            <a:ext cx="1144151" cy="1144151"/>
            <a:chOff x="-2624916" y="2430437"/>
            <a:chExt cx="1144151" cy="1144151"/>
          </a:xfrm>
          <a:noFill/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F2A0B54-D57E-1D08-399F-59C0CCF1E2CE}"/>
                </a:ext>
              </a:extLst>
            </p:cNvPr>
            <p:cNvSpPr/>
            <p:nvPr/>
          </p:nvSpPr>
          <p:spPr>
            <a:xfrm>
              <a:off x="-2167256" y="2964374"/>
              <a:ext cx="686490" cy="610214"/>
            </a:xfrm>
            <a:custGeom>
              <a:avLst/>
              <a:gdLst>
                <a:gd name="connsiteX0" fmla="*/ 610214 w 686490"/>
                <a:gd name="connsiteY0" fmla="*/ 381384 h 610214"/>
                <a:gd name="connsiteX1" fmla="*/ 686491 w 686490"/>
                <a:gd name="connsiteY1" fmla="*/ 305107 h 610214"/>
                <a:gd name="connsiteX2" fmla="*/ 610214 w 686490"/>
                <a:gd name="connsiteY2" fmla="*/ 228830 h 610214"/>
                <a:gd name="connsiteX3" fmla="*/ 495799 w 686490"/>
                <a:gd name="connsiteY3" fmla="*/ 228830 h 610214"/>
                <a:gd name="connsiteX4" fmla="*/ 343245 w 686490"/>
                <a:gd name="connsiteY4" fmla="*/ 0 h 610214"/>
                <a:gd name="connsiteX5" fmla="*/ 266969 w 686490"/>
                <a:gd name="connsiteY5" fmla="*/ 0 h 610214"/>
                <a:gd name="connsiteX6" fmla="*/ 305107 w 686490"/>
                <a:gd name="connsiteY6" fmla="*/ 228830 h 610214"/>
                <a:gd name="connsiteX7" fmla="*/ 114415 w 686490"/>
                <a:gd name="connsiteY7" fmla="*/ 228830 h 610214"/>
                <a:gd name="connsiteX8" fmla="*/ 0 w 686490"/>
                <a:gd name="connsiteY8" fmla="*/ 190692 h 610214"/>
                <a:gd name="connsiteX9" fmla="*/ 0 w 686490"/>
                <a:gd name="connsiteY9" fmla="*/ 419522 h 610214"/>
                <a:gd name="connsiteX10" fmla="*/ 114415 w 686490"/>
                <a:gd name="connsiteY10" fmla="*/ 381384 h 610214"/>
                <a:gd name="connsiteX11" fmla="*/ 305107 w 686490"/>
                <a:gd name="connsiteY11" fmla="*/ 381384 h 610214"/>
                <a:gd name="connsiteX12" fmla="*/ 266969 w 686490"/>
                <a:gd name="connsiteY12" fmla="*/ 610214 h 610214"/>
                <a:gd name="connsiteX13" fmla="*/ 381384 w 686490"/>
                <a:gd name="connsiteY13" fmla="*/ 610214 h 610214"/>
                <a:gd name="connsiteX14" fmla="*/ 495799 w 686490"/>
                <a:gd name="connsiteY14" fmla="*/ 381384 h 61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86490" h="610214">
                  <a:moveTo>
                    <a:pt x="610214" y="381384"/>
                  </a:moveTo>
                  <a:cubicBezTo>
                    <a:pt x="652339" y="381384"/>
                    <a:pt x="686491" y="347232"/>
                    <a:pt x="686491" y="305107"/>
                  </a:cubicBezTo>
                  <a:cubicBezTo>
                    <a:pt x="686491" y="262982"/>
                    <a:pt x="652339" y="228830"/>
                    <a:pt x="610214" y="228830"/>
                  </a:cubicBezTo>
                  <a:lnTo>
                    <a:pt x="495799" y="228830"/>
                  </a:lnTo>
                  <a:lnTo>
                    <a:pt x="343245" y="0"/>
                  </a:lnTo>
                  <a:lnTo>
                    <a:pt x="266969" y="0"/>
                  </a:lnTo>
                  <a:lnTo>
                    <a:pt x="305107" y="228830"/>
                  </a:lnTo>
                  <a:lnTo>
                    <a:pt x="114415" y="228830"/>
                  </a:lnTo>
                  <a:lnTo>
                    <a:pt x="0" y="190692"/>
                  </a:lnTo>
                  <a:lnTo>
                    <a:pt x="0" y="419522"/>
                  </a:lnTo>
                  <a:lnTo>
                    <a:pt x="114415" y="381384"/>
                  </a:lnTo>
                  <a:lnTo>
                    <a:pt x="305107" y="381384"/>
                  </a:lnTo>
                  <a:lnTo>
                    <a:pt x="266969" y="610214"/>
                  </a:lnTo>
                  <a:lnTo>
                    <a:pt x="381384" y="610214"/>
                  </a:lnTo>
                  <a:lnTo>
                    <a:pt x="495799" y="381384"/>
                  </a:lnTo>
                  <a:close/>
                </a:path>
              </a:pathLst>
            </a:custGeom>
            <a:grpFill/>
            <a:ln w="508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BA199CA-2534-17B1-FC0E-7CCAC3E412AE}"/>
                </a:ext>
              </a:extLst>
            </p:cNvPr>
            <p:cNvSpPr/>
            <p:nvPr/>
          </p:nvSpPr>
          <p:spPr>
            <a:xfrm>
              <a:off x="-2396086" y="3269481"/>
              <a:ext cx="76276" cy="50851"/>
            </a:xfrm>
            <a:custGeom>
              <a:avLst/>
              <a:gdLst>
                <a:gd name="connsiteX0" fmla="*/ 76277 w 76276"/>
                <a:gd name="connsiteY0" fmla="*/ 0 h 50851"/>
                <a:gd name="connsiteX1" fmla="*/ 0 w 76276"/>
                <a:gd name="connsiteY1" fmla="*/ 0 h 5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76" h="50851">
                  <a:moveTo>
                    <a:pt x="76277" y="0"/>
                  </a:moveTo>
                  <a:lnTo>
                    <a:pt x="0" y="0"/>
                  </a:lnTo>
                </a:path>
              </a:pathLst>
            </a:custGeom>
            <a:grpFill/>
            <a:ln w="508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4BE9FFC-8169-C9B2-76BB-33A8331E511D}"/>
                </a:ext>
              </a:extLst>
            </p:cNvPr>
            <p:cNvSpPr/>
            <p:nvPr/>
          </p:nvSpPr>
          <p:spPr>
            <a:xfrm>
              <a:off x="-2624916" y="3269481"/>
              <a:ext cx="76276" cy="50851"/>
            </a:xfrm>
            <a:custGeom>
              <a:avLst/>
              <a:gdLst>
                <a:gd name="connsiteX0" fmla="*/ 76277 w 76276"/>
                <a:gd name="connsiteY0" fmla="*/ 0 h 50851"/>
                <a:gd name="connsiteX1" fmla="*/ 0 w 76276"/>
                <a:gd name="connsiteY1" fmla="*/ 0 h 5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76" h="50851">
                  <a:moveTo>
                    <a:pt x="76277" y="0"/>
                  </a:moveTo>
                  <a:lnTo>
                    <a:pt x="0" y="0"/>
                  </a:lnTo>
                </a:path>
              </a:pathLst>
            </a:custGeom>
            <a:grpFill/>
            <a:ln w="508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2AF0EFE-6870-B46B-7B04-7EABAC690296}"/>
                </a:ext>
              </a:extLst>
            </p:cNvPr>
            <p:cNvSpPr/>
            <p:nvPr/>
          </p:nvSpPr>
          <p:spPr>
            <a:xfrm>
              <a:off x="-2624916" y="2430437"/>
              <a:ext cx="686490" cy="610214"/>
            </a:xfrm>
            <a:custGeom>
              <a:avLst/>
              <a:gdLst>
                <a:gd name="connsiteX0" fmla="*/ 76277 w 686490"/>
                <a:gd name="connsiteY0" fmla="*/ 381384 h 610214"/>
                <a:gd name="connsiteX1" fmla="*/ 0 w 686490"/>
                <a:gd name="connsiteY1" fmla="*/ 305107 h 610214"/>
                <a:gd name="connsiteX2" fmla="*/ 76277 w 686490"/>
                <a:gd name="connsiteY2" fmla="*/ 228830 h 610214"/>
                <a:gd name="connsiteX3" fmla="*/ 190692 w 686490"/>
                <a:gd name="connsiteY3" fmla="*/ 228830 h 610214"/>
                <a:gd name="connsiteX4" fmla="*/ 343245 w 686490"/>
                <a:gd name="connsiteY4" fmla="*/ 0 h 610214"/>
                <a:gd name="connsiteX5" fmla="*/ 419522 w 686490"/>
                <a:gd name="connsiteY5" fmla="*/ 0 h 610214"/>
                <a:gd name="connsiteX6" fmla="*/ 381384 w 686490"/>
                <a:gd name="connsiteY6" fmla="*/ 228830 h 610214"/>
                <a:gd name="connsiteX7" fmla="*/ 572076 w 686490"/>
                <a:gd name="connsiteY7" fmla="*/ 228830 h 610214"/>
                <a:gd name="connsiteX8" fmla="*/ 686491 w 686490"/>
                <a:gd name="connsiteY8" fmla="*/ 190692 h 610214"/>
                <a:gd name="connsiteX9" fmla="*/ 686491 w 686490"/>
                <a:gd name="connsiteY9" fmla="*/ 419522 h 610214"/>
                <a:gd name="connsiteX10" fmla="*/ 572076 w 686490"/>
                <a:gd name="connsiteY10" fmla="*/ 381384 h 610214"/>
                <a:gd name="connsiteX11" fmla="*/ 381384 w 686490"/>
                <a:gd name="connsiteY11" fmla="*/ 381384 h 610214"/>
                <a:gd name="connsiteX12" fmla="*/ 419522 w 686490"/>
                <a:gd name="connsiteY12" fmla="*/ 610214 h 610214"/>
                <a:gd name="connsiteX13" fmla="*/ 305107 w 686490"/>
                <a:gd name="connsiteY13" fmla="*/ 610214 h 610214"/>
                <a:gd name="connsiteX14" fmla="*/ 190692 w 686490"/>
                <a:gd name="connsiteY14" fmla="*/ 381384 h 61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86490" h="610214">
                  <a:moveTo>
                    <a:pt x="76277" y="381384"/>
                  </a:moveTo>
                  <a:cubicBezTo>
                    <a:pt x="34150" y="381384"/>
                    <a:pt x="0" y="347234"/>
                    <a:pt x="0" y="305107"/>
                  </a:cubicBezTo>
                  <a:cubicBezTo>
                    <a:pt x="0" y="262980"/>
                    <a:pt x="34150" y="228830"/>
                    <a:pt x="76277" y="228830"/>
                  </a:cubicBezTo>
                  <a:lnTo>
                    <a:pt x="190692" y="228830"/>
                  </a:lnTo>
                  <a:lnTo>
                    <a:pt x="343245" y="0"/>
                  </a:lnTo>
                  <a:lnTo>
                    <a:pt x="419522" y="0"/>
                  </a:lnTo>
                  <a:lnTo>
                    <a:pt x="381384" y="228830"/>
                  </a:lnTo>
                  <a:lnTo>
                    <a:pt x="572076" y="228830"/>
                  </a:lnTo>
                  <a:lnTo>
                    <a:pt x="686491" y="190692"/>
                  </a:lnTo>
                  <a:lnTo>
                    <a:pt x="686491" y="419522"/>
                  </a:lnTo>
                  <a:lnTo>
                    <a:pt x="572076" y="381384"/>
                  </a:lnTo>
                  <a:lnTo>
                    <a:pt x="381384" y="381384"/>
                  </a:lnTo>
                  <a:lnTo>
                    <a:pt x="419522" y="610214"/>
                  </a:lnTo>
                  <a:lnTo>
                    <a:pt x="305107" y="610214"/>
                  </a:lnTo>
                  <a:lnTo>
                    <a:pt x="190692" y="381384"/>
                  </a:lnTo>
                  <a:close/>
                </a:path>
              </a:pathLst>
            </a:custGeom>
            <a:grpFill/>
            <a:ln w="508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5F38B25-2CA1-49EF-8839-39892CE07A5D}"/>
                </a:ext>
              </a:extLst>
            </p:cNvPr>
            <p:cNvSpPr/>
            <p:nvPr/>
          </p:nvSpPr>
          <p:spPr>
            <a:xfrm>
              <a:off x="-1785872" y="2735544"/>
              <a:ext cx="76276" cy="50851"/>
            </a:xfrm>
            <a:custGeom>
              <a:avLst/>
              <a:gdLst>
                <a:gd name="connsiteX0" fmla="*/ 0 w 76276"/>
                <a:gd name="connsiteY0" fmla="*/ 0 h 50851"/>
                <a:gd name="connsiteX1" fmla="*/ 76277 w 76276"/>
                <a:gd name="connsiteY1" fmla="*/ 0 h 5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76" h="50851">
                  <a:moveTo>
                    <a:pt x="0" y="0"/>
                  </a:moveTo>
                  <a:lnTo>
                    <a:pt x="76277" y="0"/>
                  </a:lnTo>
                </a:path>
              </a:pathLst>
            </a:custGeom>
            <a:grpFill/>
            <a:ln w="508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5F65B64-266A-87BE-1DB7-939DD6D2C119}"/>
                </a:ext>
              </a:extLst>
            </p:cNvPr>
            <p:cNvSpPr/>
            <p:nvPr/>
          </p:nvSpPr>
          <p:spPr>
            <a:xfrm>
              <a:off x="-1557042" y="2735544"/>
              <a:ext cx="76276" cy="50851"/>
            </a:xfrm>
            <a:custGeom>
              <a:avLst/>
              <a:gdLst>
                <a:gd name="connsiteX0" fmla="*/ 0 w 76276"/>
                <a:gd name="connsiteY0" fmla="*/ 0 h 50851"/>
                <a:gd name="connsiteX1" fmla="*/ 76277 w 76276"/>
                <a:gd name="connsiteY1" fmla="*/ 0 h 5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76" h="50851">
                  <a:moveTo>
                    <a:pt x="0" y="0"/>
                  </a:moveTo>
                  <a:lnTo>
                    <a:pt x="76277" y="0"/>
                  </a:lnTo>
                </a:path>
              </a:pathLst>
            </a:custGeom>
            <a:grpFill/>
            <a:ln w="508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7FC32C91-12FB-3631-C3DD-A3169DA0629F}"/>
              </a:ext>
            </a:extLst>
          </p:cNvPr>
          <p:cNvSpPr/>
          <p:nvPr/>
        </p:nvSpPr>
        <p:spPr>
          <a:xfrm>
            <a:off x="2438400" y="9852084"/>
            <a:ext cx="45954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dirty="0"/>
              <a:t>Lorem ipsum </a:t>
            </a:r>
            <a:r>
              <a:rPr lang="en-IN" sz="3200" dirty="0" err="1"/>
              <a:t>dolor</a:t>
            </a:r>
            <a:r>
              <a:rPr lang="en-IN" sz="3200" dirty="0"/>
              <a:t> sit </a:t>
            </a:r>
            <a:r>
              <a:rPr lang="en-IN" sz="3200" dirty="0" err="1"/>
              <a:t>amet</a:t>
            </a:r>
            <a:r>
              <a:rPr lang="en-IN" sz="3200" dirty="0"/>
              <a:t>, </a:t>
            </a:r>
            <a:r>
              <a:rPr lang="en-IN" sz="3200" dirty="0" err="1"/>
              <a:t>consectetuer</a:t>
            </a:r>
            <a:r>
              <a:rPr lang="en-IN" sz="3200" dirty="0"/>
              <a:t> </a:t>
            </a:r>
            <a:r>
              <a:rPr lang="en-IN" sz="3200" dirty="0" err="1"/>
              <a:t>adipiscing</a:t>
            </a:r>
            <a:r>
              <a:rPr lang="en-IN" sz="3200" dirty="0"/>
              <a:t> </a:t>
            </a:r>
            <a:r>
              <a:rPr lang="en-IN" sz="3200" dirty="0" err="1"/>
              <a:t>elit</a:t>
            </a:r>
            <a:r>
              <a:rPr lang="en-IN" sz="3200" dirty="0"/>
              <a:t>. Maecenas </a:t>
            </a:r>
            <a:r>
              <a:rPr lang="en-IN" sz="3200" dirty="0" err="1"/>
              <a:t>porttitor</a:t>
            </a:r>
            <a:r>
              <a:rPr lang="en-IN" sz="3200" dirty="0"/>
              <a:t> </a:t>
            </a:r>
            <a:r>
              <a:rPr lang="en-IN" sz="3200" dirty="0" err="1"/>
              <a:t>congue</a:t>
            </a:r>
            <a:r>
              <a:rPr lang="en-IN" sz="3200" dirty="0"/>
              <a:t> </a:t>
            </a:r>
            <a:r>
              <a:rPr lang="en-IN" sz="3200" dirty="0" err="1"/>
              <a:t>massa</a:t>
            </a:r>
            <a:r>
              <a:rPr lang="en-IN" sz="3200" dirty="0"/>
              <a:t>. </a:t>
            </a:r>
            <a:r>
              <a:rPr lang="en-IN" sz="3200" dirty="0" err="1"/>
              <a:t>Fusce</a:t>
            </a:r>
            <a:r>
              <a:rPr lang="en-IN" sz="3200" dirty="0"/>
              <a:t> </a:t>
            </a:r>
            <a:r>
              <a:rPr lang="en-IN" sz="3200" dirty="0" err="1"/>
              <a:t>posuere</a:t>
            </a:r>
            <a:r>
              <a:rPr lang="en-IN" sz="3200" dirty="0"/>
              <a:t>, magna </a:t>
            </a:r>
            <a:r>
              <a:rPr lang="en-IN" sz="3200" dirty="0" err="1"/>
              <a:t>sed</a:t>
            </a:r>
            <a:r>
              <a:rPr lang="en-IN" sz="3200" dirty="0"/>
              <a:t> pulvinar </a:t>
            </a:r>
            <a:r>
              <a:rPr lang="en-IN" sz="3200" dirty="0" err="1"/>
              <a:t>ultricies</a:t>
            </a:r>
            <a:endParaRPr lang="en-IN" sz="3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66EC8E7-ED2D-77BF-6F08-437CFCF482E0}"/>
              </a:ext>
            </a:extLst>
          </p:cNvPr>
          <p:cNvSpPr txBox="1"/>
          <p:nvPr/>
        </p:nvSpPr>
        <p:spPr>
          <a:xfrm>
            <a:off x="2438400" y="9039959"/>
            <a:ext cx="372510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4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9881313-8408-6DBF-7076-4218B3ED11ED}"/>
              </a:ext>
            </a:extLst>
          </p:cNvPr>
          <p:cNvSpPr/>
          <p:nvPr/>
        </p:nvSpPr>
        <p:spPr>
          <a:xfrm>
            <a:off x="10079465" y="9872869"/>
            <a:ext cx="45954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dirty="0"/>
              <a:t>Lorem ipsum </a:t>
            </a:r>
            <a:r>
              <a:rPr lang="en-IN" sz="3200" dirty="0" err="1"/>
              <a:t>dolor</a:t>
            </a:r>
            <a:r>
              <a:rPr lang="en-IN" sz="3200" dirty="0"/>
              <a:t> sit </a:t>
            </a:r>
            <a:r>
              <a:rPr lang="en-IN" sz="3200" dirty="0" err="1"/>
              <a:t>amet</a:t>
            </a:r>
            <a:r>
              <a:rPr lang="en-IN" sz="3200" dirty="0"/>
              <a:t>, </a:t>
            </a:r>
            <a:r>
              <a:rPr lang="en-IN" sz="3200" dirty="0" err="1"/>
              <a:t>consectetuer</a:t>
            </a:r>
            <a:r>
              <a:rPr lang="en-IN" sz="3200" dirty="0"/>
              <a:t> </a:t>
            </a:r>
            <a:r>
              <a:rPr lang="en-IN" sz="3200" dirty="0" err="1"/>
              <a:t>adipiscing</a:t>
            </a:r>
            <a:r>
              <a:rPr lang="en-IN" sz="3200" dirty="0"/>
              <a:t> </a:t>
            </a:r>
            <a:r>
              <a:rPr lang="en-IN" sz="3200" dirty="0" err="1"/>
              <a:t>elit</a:t>
            </a:r>
            <a:r>
              <a:rPr lang="en-IN" sz="3200" dirty="0"/>
              <a:t>. Maecenas </a:t>
            </a:r>
            <a:r>
              <a:rPr lang="en-IN" sz="3200" dirty="0" err="1"/>
              <a:t>porttitor</a:t>
            </a:r>
            <a:r>
              <a:rPr lang="en-IN" sz="3200" dirty="0"/>
              <a:t> </a:t>
            </a:r>
            <a:r>
              <a:rPr lang="en-IN" sz="3200" dirty="0" err="1"/>
              <a:t>congue</a:t>
            </a:r>
            <a:r>
              <a:rPr lang="en-IN" sz="3200" dirty="0"/>
              <a:t> </a:t>
            </a:r>
            <a:r>
              <a:rPr lang="en-IN" sz="3200" dirty="0" err="1"/>
              <a:t>massa</a:t>
            </a:r>
            <a:r>
              <a:rPr lang="en-IN" sz="3200" dirty="0"/>
              <a:t>. </a:t>
            </a:r>
            <a:r>
              <a:rPr lang="en-IN" sz="3200" dirty="0" err="1"/>
              <a:t>Fusce</a:t>
            </a:r>
            <a:r>
              <a:rPr lang="en-IN" sz="3200" dirty="0"/>
              <a:t> </a:t>
            </a:r>
            <a:r>
              <a:rPr lang="en-IN" sz="3200" dirty="0" err="1"/>
              <a:t>posuere</a:t>
            </a:r>
            <a:r>
              <a:rPr lang="en-IN" sz="3200" dirty="0"/>
              <a:t>, magna </a:t>
            </a:r>
            <a:r>
              <a:rPr lang="en-IN" sz="3200" dirty="0" err="1"/>
              <a:t>sed</a:t>
            </a:r>
            <a:r>
              <a:rPr lang="en-IN" sz="3200" dirty="0"/>
              <a:t> pulvinar </a:t>
            </a:r>
            <a:r>
              <a:rPr lang="en-IN" sz="3200" dirty="0" err="1"/>
              <a:t>ultricies</a:t>
            </a:r>
            <a:endParaRPr lang="en-IN" sz="32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CDC3B46-74FF-03FC-DAA8-4197B42C55EC}"/>
              </a:ext>
            </a:extLst>
          </p:cNvPr>
          <p:cNvSpPr txBox="1"/>
          <p:nvPr/>
        </p:nvSpPr>
        <p:spPr>
          <a:xfrm>
            <a:off x="10079465" y="9060744"/>
            <a:ext cx="372510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4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9FF4876-E37D-7511-D09F-49454B350ABB}"/>
              </a:ext>
            </a:extLst>
          </p:cNvPr>
          <p:cNvSpPr/>
          <p:nvPr/>
        </p:nvSpPr>
        <p:spPr>
          <a:xfrm>
            <a:off x="17954992" y="9893654"/>
            <a:ext cx="45954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dirty="0"/>
              <a:t>Lorem ipsum </a:t>
            </a:r>
            <a:r>
              <a:rPr lang="en-IN" sz="3200" dirty="0" err="1"/>
              <a:t>dolor</a:t>
            </a:r>
            <a:r>
              <a:rPr lang="en-IN" sz="3200" dirty="0"/>
              <a:t> sit </a:t>
            </a:r>
            <a:r>
              <a:rPr lang="en-IN" sz="3200" dirty="0" err="1"/>
              <a:t>amet</a:t>
            </a:r>
            <a:r>
              <a:rPr lang="en-IN" sz="3200" dirty="0"/>
              <a:t>, </a:t>
            </a:r>
            <a:r>
              <a:rPr lang="en-IN" sz="3200" dirty="0" err="1"/>
              <a:t>consectetuer</a:t>
            </a:r>
            <a:r>
              <a:rPr lang="en-IN" sz="3200" dirty="0"/>
              <a:t> </a:t>
            </a:r>
            <a:r>
              <a:rPr lang="en-IN" sz="3200" dirty="0" err="1"/>
              <a:t>adipiscing</a:t>
            </a:r>
            <a:r>
              <a:rPr lang="en-IN" sz="3200" dirty="0"/>
              <a:t> </a:t>
            </a:r>
            <a:r>
              <a:rPr lang="en-IN" sz="3200" dirty="0" err="1"/>
              <a:t>elit</a:t>
            </a:r>
            <a:r>
              <a:rPr lang="en-IN" sz="3200" dirty="0"/>
              <a:t>. Maecenas </a:t>
            </a:r>
            <a:r>
              <a:rPr lang="en-IN" sz="3200" dirty="0" err="1"/>
              <a:t>porttitor</a:t>
            </a:r>
            <a:r>
              <a:rPr lang="en-IN" sz="3200" dirty="0"/>
              <a:t> </a:t>
            </a:r>
            <a:r>
              <a:rPr lang="en-IN" sz="3200" dirty="0" err="1"/>
              <a:t>congue</a:t>
            </a:r>
            <a:r>
              <a:rPr lang="en-IN" sz="3200" dirty="0"/>
              <a:t> </a:t>
            </a:r>
            <a:r>
              <a:rPr lang="en-IN" sz="3200" dirty="0" err="1"/>
              <a:t>massa</a:t>
            </a:r>
            <a:r>
              <a:rPr lang="en-IN" sz="3200" dirty="0"/>
              <a:t>. </a:t>
            </a:r>
            <a:r>
              <a:rPr lang="en-IN" sz="3200" dirty="0" err="1"/>
              <a:t>Fusce</a:t>
            </a:r>
            <a:r>
              <a:rPr lang="en-IN" sz="3200" dirty="0"/>
              <a:t> </a:t>
            </a:r>
            <a:r>
              <a:rPr lang="en-IN" sz="3200" dirty="0" err="1"/>
              <a:t>posuere</a:t>
            </a:r>
            <a:r>
              <a:rPr lang="en-IN" sz="3200" dirty="0"/>
              <a:t>, magna </a:t>
            </a:r>
            <a:r>
              <a:rPr lang="en-IN" sz="3200" dirty="0" err="1"/>
              <a:t>sed</a:t>
            </a:r>
            <a:r>
              <a:rPr lang="en-IN" sz="3200" dirty="0"/>
              <a:t> pulvinar </a:t>
            </a:r>
            <a:r>
              <a:rPr lang="en-IN" sz="3200" dirty="0" err="1"/>
              <a:t>ultricies</a:t>
            </a:r>
            <a:endParaRPr lang="en-IN" sz="32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CDA0862-1305-0919-00F7-D6F71C91EF8D}"/>
              </a:ext>
            </a:extLst>
          </p:cNvPr>
          <p:cNvSpPr txBox="1"/>
          <p:nvPr/>
        </p:nvSpPr>
        <p:spPr>
          <a:xfrm>
            <a:off x="17954992" y="9081529"/>
            <a:ext cx="372510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400" b="1" dirty="0">
                <a:solidFill>
                  <a:srgbClr val="002356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147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B234B5A1-6698-4ADE-67ED-8553CF58D94B}"/>
              </a:ext>
            </a:extLst>
          </p:cNvPr>
          <p:cNvSpPr/>
          <p:nvPr/>
        </p:nvSpPr>
        <p:spPr>
          <a:xfrm>
            <a:off x="1793816" y="9003396"/>
            <a:ext cx="5299108" cy="3352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FC3F2D-9FF0-EDD3-4B81-5054AD9A354E}"/>
              </a:ext>
            </a:extLst>
          </p:cNvPr>
          <p:cNvSpPr/>
          <p:nvPr/>
        </p:nvSpPr>
        <p:spPr>
          <a:xfrm>
            <a:off x="14079691" y="4947132"/>
            <a:ext cx="3118060" cy="17350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7823E3-4A41-E4F8-56FC-81BAAD2C50A2}"/>
              </a:ext>
            </a:extLst>
          </p:cNvPr>
          <p:cNvSpPr/>
          <p:nvPr/>
        </p:nvSpPr>
        <p:spPr>
          <a:xfrm>
            <a:off x="6731615" y="5111259"/>
            <a:ext cx="3118060" cy="17350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8F5981C-B005-912A-267B-2ABD26481A49}"/>
              </a:ext>
            </a:extLst>
          </p:cNvPr>
          <p:cNvSpPr/>
          <p:nvPr/>
        </p:nvSpPr>
        <p:spPr>
          <a:xfrm>
            <a:off x="9463697" y="3141779"/>
            <a:ext cx="5346000" cy="534572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91AE592-11CC-FF54-608B-A2F0C3B35F37}"/>
              </a:ext>
            </a:extLst>
          </p:cNvPr>
          <p:cNvSpPr/>
          <p:nvPr/>
        </p:nvSpPr>
        <p:spPr>
          <a:xfrm>
            <a:off x="17066280" y="3141779"/>
            <a:ext cx="5346000" cy="534572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61856D4-0514-2E40-F669-8774DB8B9A2B}"/>
              </a:ext>
            </a:extLst>
          </p:cNvPr>
          <p:cNvSpPr/>
          <p:nvPr/>
        </p:nvSpPr>
        <p:spPr>
          <a:xfrm>
            <a:off x="1770370" y="3141779"/>
            <a:ext cx="5346000" cy="534572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4888B4-5C28-E643-D3AB-B4F5212058CC}"/>
              </a:ext>
            </a:extLst>
          </p:cNvPr>
          <p:cNvSpPr txBox="1"/>
          <p:nvPr/>
        </p:nvSpPr>
        <p:spPr>
          <a:xfrm>
            <a:off x="2298164" y="5334073"/>
            <a:ext cx="45010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60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01D032-469B-8885-AEA0-3B82C37D3EE1}"/>
              </a:ext>
            </a:extLst>
          </p:cNvPr>
          <p:cNvSpPr txBox="1"/>
          <p:nvPr/>
        </p:nvSpPr>
        <p:spPr>
          <a:xfrm>
            <a:off x="4320311" y="4415893"/>
            <a:ext cx="4567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6000" b="1" dirty="0">
                <a:solidFill>
                  <a:srgbClr val="002356"/>
                </a:solidFill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42D98E-47B2-4B56-EFE9-52D625BB2F3F}"/>
              </a:ext>
            </a:extLst>
          </p:cNvPr>
          <p:cNvSpPr txBox="1"/>
          <p:nvPr/>
        </p:nvSpPr>
        <p:spPr>
          <a:xfrm>
            <a:off x="9939092" y="5334073"/>
            <a:ext cx="45010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60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D23D3A-9A05-06E4-208C-6FDD6D019335}"/>
              </a:ext>
            </a:extLst>
          </p:cNvPr>
          <p:cNvSpPr txBox="1"/>
          <p:nvPr/>
        </p:nvSpPr>
        <p:spPr>
          <a:xfrm>
            <a:off x="11961239" y="4415893"/>
            <a:ext cx="4567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6000" b="1" dirty="0">
                <a:solidFill>
                  <a:srgbClr val="002356"/>
                </a:solidFill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B5F5D4-6003-9401-2554-C265665E6539}"/>
              </a:ext>
            </a:extLst>
          </p:cNvPr>
          <p:cNvSpPr txBox="1"/>
          <p:nvPr/>
        </p:nvSpPr>
        <p:spPr>
          <a:xfrm>
            <a:off x="17580020" y="5334073"/>
            <a:ext cx="45010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60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6A86D84-C438-704D-45B3-B697DF1FA7C5}"/>
              </a:ext>
            </a:extLst>
          </p:cNvPr>
          <p:cNvSpPr txBox="1"/>
          <p:nvPr/>
        </p:nvSpPr>
        <p:spPr>
          <a:xfrm>
            <a:off x="19602167" y="4415893"/>
            <a:ext cx="4567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6000" b="1" dirty="0">
                <a:solidFill>
                  <a:srgbClr val="002356"/>
                </a:solidFill>
              </a:rPr>
              <a:t>3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1227BD2-114B-428E-78A8-6E62E7A641F3}"/>
              </a:ext>
            </a:extLst>
          </p:cNvPr>
          <p:cNvSpPr/>
          <p:nvPr/>
        </p:nvSpPr>
        <p:spPr>
          <a:xfrm>
            <a:off x="9487143" y="9038568"/>
            <a:ext cx="5299108" cy="3352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E1B7984-3B73-25DA-447A-DAB3D19CF2CD}"/>
              </a:ext>
            </a:extLst>
          </p:cNvPr>
          <p:cNvSpPr/>
          <p:nvPr/>
        </p:nvSpPr>
        <p:spPr>
          <a:xfrm>
            <a:off x="17089726" y="9003396"/>
            <a:ext cx="5299108" cy="3352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9BA5DE3-1D2A-A982-5C9E-AD822A74AE1B}"/>
              </a:ext>
            </a:extLst>
          </p:cNvPr>
          <p:cNvSpPr/>
          <p:nvPr/>
        </p:nvSpPr>
        <p:spPr>
          <a:xfrm>
            <a:off x="2155125" y="9591583"/>
            <a:ext cx="457649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/>
              <a:t>Lorem ipsum </a:t>
            </a:r>
            <a:r>
              <a:rPr lang="en-IN" sz="2800" dirty="0" err="1"/>
              <a:t>dolor</a:t>
            </a:r>
            <a:r>
              <a:rPr lang="en-IN" sz="2800" dirty="0"/>
              <a:t> sit </a:t>
            </a:r>
            <a:r>
              <a:rPr lang="en-IN" sz="2800" dirty="0" err="1"/>
              <a:t>amet</a:t>
            </a:r>
            <a:r>
              <a:rPr lang="en-IN" sz="2800" dirty="0"/>
              <a:t>, </a:t>
            </a:r>
            <a:r>
              <a:rPr lang="en-IN" sz="2800" dirty="0" err="1"/>
              <a:t>consectetuer</a:t>
            </a:r>
            <a:r>
              <a:rPr lang="en-IN" sz="2800" dirty="0"/>
              <a:t> </a:t>
            </a:r>
            <a:r>
              <a:rPr lang="en-IN" sz="2800" dirty="0" err="1"/>
              <a:t>adipiscing</a:t>
            </a:r>
            <a:r>
              <a:rPr lang="en-IN" sz="2800" dirty="0"/>
              <a:t> </a:t>
            </a:r>
            <a:r>
              <a:rPr lang="en-IN" sz="2800" dirty="0" err="1"/>
              <a:t>elit</a:t>
            </a:r>
            <a:r>
              <a:rPr lang="en-IN" sz="2800" dirty="0"/>
              <a:t>. Maecenas </a:t>
            </a:r>
            <a:r>
              <a:rPr lang="en-IN" sz="2800" dirty="0" err="1"/>
              <a:t>porttitor</a:t>
            </a:r>
            <a:r>
              <a:rPr lang="en-IN" sz="2800" dirty="0"/>
              <a:t> </a:t>
            </a:r>
            <a:r>
              <a:rPr lang="en-IN" sz="2800" dirty="0" err="1"/>
              <a:t>congue</a:t>
            </a:r>
            <a:r>
              <a:rPr lang="en-IN" sz="2800" dirty="0"/>
              <a:t> </a:t>
            </a:r>
            <a:r>
              <a:rPr lang="en-IN" sz="2800" dirty="0" err="1"/>
              <a:t>massa</a:t>
            </a:r>
            <a:r>
              <a:rPr lang="en-IN" sz="2800" dirty="0"/>
              <a:t>. </a:t>
            </a:r>
            <a:r>
              <a:rPr lang="en-IN" sz="2800" dirty="0" err="1"/>
              <a:t>Fusce</a:t>
            </a:r>
            <a:r>
              <a:rPr lang="en-IN" sz="2800" dirty="0"/>
              <a:t> </a:t>
            </a:r>
            <a:r>
              <a:rPr lang="en-IN" sz="2800" dirty="0" err="1"/>
              <a:t>posuere</a:t>
            </a:r>
            <a:r>
              <a:rPr lang="en-IN" sz="2800" dirty="0"/>
              <a:t>, magna </a:t>
            </a:r>
            <a:r>
              <a:rPr lang="en-IN" sz="2800" dirty="0" err="1"/>
              <a:t>sed</a:t>
            </a:r>
            <a:r>
              <a:rPr lang="en-IN" sz="2800" dirty="0"/>
              <a:t> pulvinar </a:t>
            </a:r>
            <a:r>
              <a:rPr lang="en-IN" sz="2800" dirty="0" err="1"/>
              <a:t>ultricies</a:t>
            </a:r>
            <a:endParaRPr lang="en-IN" sz="280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E472459-C7A2-167F-C391-5EF0C4CAB209}"/>
              </a:ext>
            </a:extLst>
          </p:cNvPr>
          <p:cNvSpPr/>
          <p:nvPr/>
        </p:nvSpPr>
        <p:spPr>
          <a:xfrm>
            <a:off x="9939092" y="9591583"/>
            <a:ext cx="457649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/>
              <a:t>Lorem ipsum </a:t>
            </a:r>
            <a:r>
              <a:rPr lang="en-IN" sz="2800" dirty="0" err="1"/>
              <a:t>dolor</a:t>
            </a:r>
            <a:r>
              <a:rPr lang="en-IN" sz="2800" dirty="0"/>
              <a:t> sit </a:t>
            </a:r>
            <a:r>
              <a:rPr lang="en-IN" sz="2800" dirty="0" err="1"/>
              <a:t>amet</a:t>
            </a:r>
            <a:r>
              <a:rPr lang="en-IN" sz="2800" dirty="0"/>
              <a:t>, </a:t>
            </a:r>
            <a:r>
              <a:rPr lang="en-IN" sz="2800" dirty="0" err="1"/>
              <a:t>consectetuer</a:t>
            </a:r>
            <a:r>
              <a:rPr lang="en-IN" sz="2800" dirty="0"/>
              <a:t> </a:t>
            </a:r>
            <a:r>
              <a:rPr lang="en-IN" sz="2800" dirty="0" err="1"/>
              <a:t>adipiscing</a:t>
            </a:r>
            <a:r>
              <a:rPr lang="en-IN" sz="2800" dirty="0"/>
              <a:t> </a:t>
            </a:r>
            <a:r>
              <a:rPr lang="en-IN" sz="2800" dirty="0" err="1"/>
              <a:t>elit</a:t>
            </a:r>
            <a:r>
              <a:rPr lang="en-IN" sz="2800" dirty="0"/>
              <a:t>. Maecenas </a:t>
            </a:r>
            <a:r>
              <a:rPr lang="en-IN" sz="2800" dirty="0" err="1"/>
              <a:t>porttitor</a:t>
            </a:r>
            <a:r>
              <a:rPr lang="en-IN" sz="2800" dirty="0"/>
              <a:t> </a:t>
            </a:r>
            <a:r>
              <a:rPr lang="en-IN" sz="2800" dirty="0" err="1"/>
              <a:t>congue</a:t>
            </a:r>
            <a:r>
              <a:rPr lang="en-IN" sz="2800" dirty="0"/>
              <a:t> </a:t>
            </a:r>
            <a:r>
              <a:rPr lang="en-IN" sz="2800" dirty="0" err="1"/>
              <a:t>massa</a:t>
            </a:r>
            <a:r>
              <a:rPr lang="en-IN" sz="2800" dirty="0"/>
              <a:t>. </a:t>
            </a:r>
            <a:r>
              <a:rPr lang="en-IN" sz="2800" dirty="0" err="1"/>
              <a:t>Fusce</a:t>
            </a:r>
            <a:r>
              <a:rPr lang="en-IN" sz="2800" dirty="0"/>
              <a:t> </a:t>
            </a:r>
            <a:r>
              <a:rPr lang="en-IN" sz="2800" dirty="0" err="1"/>
              <a:t>posuere</a:t>
            </a:r>
            <a:r>
              <a:rPr lang="en-IN" sz="2800" dirty="0"/>
              <a:t>, magna </a:t>
            </a:r>
            <a:r>
              <a:rPr lang="en-IN" sz="2800" dirty="0" err="1"/>
              <a:t>sed</a:t>
            </a:r>
            <a:r>
              <a:rPr lang="en-IN" sz="2800" dirty="0"/>
              <a:t> pulvinar </a:t>
            </a:r>
            <a:r>
              <a:rPr lang="en-IN" sz="2800" dirty="0" err="1"/>
              <a:t>ultricies</a:t>
            </a:r>
            <a:endParaRPr lang="en-IN" sz="280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259A997-04E9-B89F-73C5-7492AD13EBB4}"/>
              </a:ext>
            </a:extLst>
          </p:cNvPr>
          <p:cNvSpPr/>
          <p:nvPr/>
        </p:nvSpPr>
        <p:spPr>
          <a:xfrm>
            <a:off x="17723059" y="9591583"/>
            <a:ext cx="457649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/>
              <a:t>Lorem ipsum </a:t>
            </a:r>
            <a:r>
              <a:rPr lang="en-IN" sz="2800" dirty="0" err="1"/>
              <a:t>dolor</a:t>
            </a:r>
            <a:r>
              <a:rPr lang="en-IN" sz="2800" dirty="0"/>
              <a:t> sit </a:t>
            </a:r>
            <a:r>
              <a:rPr lang="en-IN" sz="2800" dirty="0" err="1"/>
              <a:t>amet</a:t>
            </a:r>
            <a:r>
              <a:rPr lang="en-IN" sz="2800" dirty="0"/>
              <a:t>, </a:t>
            </a:r>
            <a:r>
              <a:rPr lang="en-IN" sz="2800" dirty="0" err="1"/>
              <a:t>consectetuer</a:t>
            </a:r>
            <a:r>
              <a:rPr lang="en-IN" sz="2800" dirty="0"/>
              <a:t> </a:t>
            </a:r>
            <a:r>
              <a:rPr lang="en-IN" sz="2800" dirty="0" err="1"/>
              <a:t>adipiscing</a:t>
            </a:r>
            <a:r>
              <a:rPr lang="en-IN" sz="2800" dirty="0"/>
              <a:t> </a:t>
            </a:r>
            <a:r>
              <a:rPr lang="en-IN" sz="2800" dirty="0" err="1"/>
              <a:t>elit</a:t>
            </a:r>
            <a:r>
              <a:rPr lang="en-IN" sz="2800" dirty="0"/>
              <a:t>. Maecenas </a:t>
            </a:r>
            <a:r>
              <a:rPr lang="en-IN" sz="2800" dirty="0" err="1"/>
              <a:t>porttitor</a:t>
            </a:r>
            <a:r>
              <a:rPr lang="en-IN" sz="2800" dirty="0"/>
              <a:t> </a:t>
            </a:r>
            <a:r>
              <a:rPr lang="en-IN" sz="2800" dirty="0" err="1"/>
              <a:t>congue</a:t>
            </a:r>
            <a:r>
              <a:rPr lang="en-IN" sz="2800" dirty="0"/>
              <a:t> </a:t>
            </a:r>
            <a:r>
              <a:rPr lang="en-IN" sz="2800" dirty="0" err="1"/>
              <a:t>massa</a:t>
            </a:r>
            <a:r>
              <a:rPr lang="en-IN" sz="2800" dirty="0"/>
              <a:t>. </a:t>
            </a:r>
            <a:r>
              <a:rPr lang="en-IN" sz="2800" dirty="0" err="1"/>
              <a:t>Fusce</a:t>
            </a:r>
            <a:r>
              <a:rPr lang="en-IN" sz="2800" dirty="0"/>
              <a:t> </a:t>
            </a:r>
            <a:r>
              <a:rPr lang="en-IN" sz="2800" dirty="0" err="1"/>
              <a:t>posuere</a:t>
            </a:r>
            <a:r>
              <a:rPr lang="en-IN" sz="2800" dirty="0"/>
              <a:t>, magna </a:t>
            </a:r>
            <a:r>
              <a:rPr lang="en-IN" sz="2800" dirty="0" err="1"/>
              <a:t>sed</a:t>
            </a:r>
            <a:r>
              <a:rPr lang="en-IN" sz="2800" dirty="0"/>
              <a:t> pulvinar </a:t>
            </a:r>
            <a:r>
              <a:rPr lang="en-IN" sz="2800" dirty="0" err="1"/>
              <a:t>ultricies</a:t>
            </a:r>
            <a:endParaRPr lang="en-IN" sz="28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9EC0743-0461-1ED6-786E-4480ED472D04}"/>
              </a:ext>
            </a:extLst>
          </p:cNvPr>
          <p:cNvSpPr txBox="1"/>
          <p:nvPr/>
        </p:nvSpPr>
        <p:spPr>
          <a:xfrm>
            <a:off x="1770370" y="825876"/>
            <a:ext cx="43490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7200" b="1" dirty="0">
                <a:solidFill>
                  <a:schemeClr val="bg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779170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F4908B4-7DF5-4D85-BD03-8CE911131FA0}"/>
              </a:ext>
            </a:extLst>
          </p:cNvPr>
          <p:cNvSpPr/>
          <p:nvPr/>
        </p:nvSpPr>
        <p:spPr>
          <a:xfrm>
            <a:off x="6786564" y="8772525"/>
            <a:ext cx="5219700" cy="3714749"/>
          </a:xfrm>
          <a:prstGeom prst="rect">
            <a:avLst/>
          </a:prstGeom>
          <a:solidFill>
            <a:srgbClr val="0023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50BDDB-10E2-4BB0-82A0-26D8DEA9720B}"/>
              </a:ext>
            </a:extLst>
          </p:cNvPr>
          <p:cNvSpPr/>
          <p:nvPr/>
        </p:nvSpPr>
        <p:spPr>
          <a:xfrm>
            <a:off x="12311064" y="8772525"/>
            <a:ext cx="5219700" cy="3714749"/>
          </a:xfrm>
          <a:prstGeom prst="rect">
            <a:avLst/>
          </a:prstGeom>
          <a:solidFill>
            <a:srgbClr val="0023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C695C7-E262-4F5C-8BF8-E2054C9BB8BB}"/>
              </a:ext>
            </a:extLst>
          </p:cNvPr>
          <p:cNvSpPr/>
          <p:nvPr/>
        </p:nvSpPr>
        <p:spPr>
          <a:xfrm>
            <a:off x="17835564" y="8772525"/>
            <a:ext cx="5219700" cy="3714749"/>
          </a:xfrm>
          <a:prstGeom prst="rect">
            <a:avLst/>
          </a:prstGeom>
          <a:solidFill>
            <a:srgbClr val="0023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Rounded Rectangle 1">
            <a:extLst>
              <a:ext uri="{FF2B5EF4-FFF2-40B4-BE49-F238E27FC236}">
                <a16:creationId xmlns:a16="http://schemas.microsoft.com/office/drawing/2014/main" id="{5248DAEB-BE5C-4208-833A-7F633D6F4F0A}"/>
              </a:ext>
            </a:extLst>
          </p:cNvPr>
          <p:cNvSpPr/>
          <p:nvPr/>
        </p:nvSpPr>
        <p:spPr>
          <a:xfrm>
            <a:off x="7810502" y="7270910"/>
            <a:ext cx="3171825" cy="2170178"/>
          </a:xfrm>
          <a:prstGeom prst="roundRect">
            <a:avLst>
              <a:gd name="adj" fmla="val 11184"/>
            </a:avLst>
          </a:prstGeom>
          <a:solidFill>
            <a:schemeClr val="bg1"/>
          </a:solidFill>
          <a:ln>
            <a:noFill/>
          </a:ln>
          <a:effectLst>
            <a:outerShdw blurRad="787400" dist="38100" dir="2700000" sx="113000" sy="113000" algn="t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IN" sz="7200" b="1" dirty="0">
                <a:solidFill>
                  <a:srgbClr val="002356"/>
                </a:solidFill>
              </a:rPr>
              <a:t>01</a:t>
            </a:r>
            <a:endParaRPr sz="7200" b="1" dirty="0">
              <a:solidFill>
                <a:srgbClr val="002356"/>
              </a:solidFill>
            </a:endParaRPr>
          </a:p>
        </p:txBody>
      </p:sp>
      <p:sp>
        <p:nvSpPr>
          <p:cNvPr id="23" name="Rounded Rectangle 1">
            <a:extLst>
              <a:ext uri="{FF2B5EF4-FFF2-40B4-BE49-F238E27FC236}">
                <a16:creationId xmlns:a16="http://schemas.microsoft.com/office/drawing/2014/main" id="{B41CD68A-E87D-4A8E-9ADE-3DD85AF311CB}"/>
              </a:ext>
            </a:extLst>
          </p:cNvPr>
          <p:cNvSpPr/>
          <p:nvPr/>
        </p:nvSpPr>
        <p:spPr>
          <a:xfrm>
            <a:off x="13335002" y="7270910"/>
            <a:ext cx="3171825" cy="2170178"/>
          </a:xfrm>
          <a:prstGeom prst="roundRect">
            <a:avLst>
              <a:gd name="adj" fmla="val 11184"/>
            </a:avLst>
          </a:prstGeom>
          <a:solidFill>
            <a:schemeClr val="bg1"/>
          </a:solidFill>
          <a:ln>
            <a:noFill/>
          </a:ln>
          <a:effectLst>
            <a:outerShdw blurRad="787400" dist="38100" dir="2700000" sx="113000" sy="113000" algn="t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IN" sz="7200" dirty="0">
                <a:solidFill>
                  <a:srgbClr val="002356"/>
                </a:solidFill>
              </a:rPr>
              <a:t>02</a:t>
            </a:r>
            <a:endParaRPr sz="7200" dirty="0">
              <a:solidFill>
                <a:srgbClr val="002356"/>
              </a:solidFill>
            </a:endParaRPr>
          </a:p>
        </p:txBody>
      </p:sp>
      <p:sp>
        <p:nvSpPr>
          <p:cNvPr id="24" name="Rounded Rectangle 1">
            <a:extLst>
              <a:ext uri="{FF2B5EF4-FFF2-40B4-BE49-F238E27FC236}">
                <a16:creationId xmlns:a16="http://schemas.microsoft.com/office/drawing/2014/main" id="{EEAB5313-495D-4D20-8244-B8E79CE57A19}"/>
              </a:ext>
            </a:extLst>
          </p:cNvPr>
          <p:cNvSpPr/>
          <p:nvPr/>
        </p:nvSpPr>
        <p:spPr>
          <a:xfrm>
            <a:off x="18859502" y="7270910"/>
            <a:ext cx="3171825" cy="2170178"/>
          </a:xfrm>
          <a:prstGeom prst="roundRect">
            <a:avLst>
              <a:gd name="adj" fmla="val 11184"/>
            </a:avLst>
          </a:prstGeom>
          <a:solidFill>
            <a:schemeClr val="bg1"/>
          </a:solidFill>
          <a:ln>
            <a:noFill/>
          </a:ln>
          <a:effectLst>
            <a:outerShdw blurRad="787400" dist="38100" dir="2700000" sx="113000" sy="113000" algn="t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IN" sz="7200" dirty="0">
                <a:solidFill>
                  <a:srgbClr val="002356"/>
                </a:solidFill>
              </a:rPr>
              <a:t>03</a:t>
            </a:r>
            <a:endParaRPr sz="7200" dirty="0">
              <a:solidFill>
                <a:srgbClr val="002356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969C69-9DCE-4FC3-D20B-335ECC309F0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309006" cy="13716000"/>
          </a:xfrm>
          <a:custGeom>
            <a:avLst/>
            <a:gdLst>
              <a:gd name="connsiteX0" fmla="*/ 0 w 6309006"/>
              <a:gd name="connsiteY0" fmla="*/ 0 h 13716000"/>
              <a:gd name="connsiteX1" fmla="*/ 6309006 w 6309006"/>
              <a:gd name="connsiteY1" fmla="*/ 0 h 13716000"/>
              <a:gd name="connsiteX2" fmla="*/ 6309006 w 6309006"/>
              <a:gd name="connsiteY2" fmla="*/ 13716000 h 13716000"/>
              <a:gd name="connsiteX3" fmla="*/ 0 w 6309006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09006" h="13716000">
                <a:moveTo>
                  <a:pt x="0" y="0"/>
                </a:moveTo>
                <a:lnTo>
                  <a:pt x="6309006" y="0"/>
                </a:lnTo>
                <a:lnTo>
                  <a:pt x="6309006" y="13716000"/>
                </a:lnTo>
                <a:lnTo>
                  <a:pt x="0" y="13716000"/>
                </a:lnTo>
                <a:close/>
              </a:path>
            </a:pathLst>
          </a:cu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C2000EF-14AD-273B-CAA8-B4A070E27E49}"/>
              </a:ext>
            </a:extLst>
          </p:cNvPr>
          <p:cNvSpPr txBox="1"/>
          <p:nvPr/>
        </p:nvSpPr>
        <p:spPr>
          <a:xfrm>
            <a:off x="7239002" y="4224724"/>
            <a:ext cx="1581626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400" dirty="0"/>
              <a:t>Lorem ipsum </a:t>
            </a:r>
            <a:r>
              <a:rPr lang="en-IN" sz="4400" dirty="0" err="1"/>
              <a:t>dolor</a:t>
            </a:r>
            <a:r>
              <a:rPr lang="en-IN" sz="4400" dirty="0"/>
              <a:t> sit </a:t>
            </a:r>
            <a:r>
              <a:rPr lang="en-IN" sz="4400" dirty="0" err="1"/>
              <a:t>amet</a:t>
            </a:r>
            <a:r>
              <a:rPr lang="en-IN" sz="4400" dirty="0"/>
              <a:t>, </a:t>
            </a:r>
            <a:r>
              <a:rPr lang="en-IN" sz="4400" dirty="0" err="1"/>
              <a:t>consectetuer</a:t>
            </a:r>
            <a:r>
              <a:rPr lang="en-IN" sz="4400" dirty="0"/>
              <a:t> </a:t>
            </a:r>
            <a:r>
              <a:rPr lang="en-IN" sz="4400" dirty="0" err="1"/>
              <a:t>adipiscing</a:t>
            </a:r>
            <a:r>
              <a:rPr lang="en-IN" sz="4400" dirty="0"/>
              <a:t> </a:t>
            </a:r>
            <a:r>
              <a:rPr lang="en-IN" sz="4400" dirty="0" err="1"/>
              <a:t>elit</a:t>
            </a:r>
            <a:r>
              <a:rPr lang="en-IN" sz="4400" dirty="0"/>
              <a:t>. Maecenas </a:t>
            </a:r>
            <a:r>
              <a:rPr lang="en-IN" sz="4400" dirty="0" err="1"/>
              <a:t>porttitor</a:t>
            </a:r>
            <a:r>
              <a:rPr lang="en-IN" sz="4400" dirty="0"/>
              <a:t> </a:t>
            </a:r>
            <a:r>
              <a:rPr lang="en-IN" sz="4400" dirty="0" err="1"/>
              <a:t>congue</a:t>
            </a:r>
            <a:r>
              <a:rPr lang="en-IN" sz="4400" dirty="0"/>
              <a:t> </a:t>
            </a:r>
            <a:r>
              <a:rPr lang="en-IN" sz="4400" dirty="0" err="1"/>
              <a:t>massa</a:t>
            </a:r>
            <a:r>
              <a:rPr lang="en-IN" sz="4400" dirty="0"/>
              <a:t>. </a:t>
            </a:r>
            <a:r>
              <a:rPr lang="en-IN" sz="4400" dirty="0" err="1"/>
              <a:t>Fusce</a:t>
            </a:r>
            <a:r>
              <a:rPr lang="en-IN" sz="4400" dirty="0"/>
              <a:t> </a:t>
            </a:r>
            <a:r>
              <a:rPr lang="en-IN" sz="4400" dirty="0" err="1"/>
              <a:t>posuere</a:t>
            </a:r>
            <a:r>
              <a:rPr lang="en-IN" sz="4400" dirty="0"/>
              <a:t>, magna </a:t>
            </a:r>
            <a:r>
              <a:rPr lang="en-IN" sz="4400" dirty="0" err="1"/>
              <a:t>sed</a:t>
            </a:r>
            <a:r>
              <a:rPr lang="en-IN" sz="4400" dirty="0"/>
              <a:t> pulvinar </a:t>
            </a:r>
            <a:r>
              <a:rPr lang="en-IN" sz="4400" dirty="0" err="1"/>
              <a:t>ultricies</a:t>
            </a:r>
            <a:endParaRPr lang="en-IN" sz="4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310EF3B-AA67-5A4F-67BD-B75C9FCD3D60}"/>
              </a:ext>
            </a:extLst>
          </p:cNvPr>
          <p:cNvSpPr txBox="1"/>
          <p:nvPr/>
        </p:nvSpPr>
        <p:spPr>
          <a:xfrm>
            <a:off x="7239002" y="2846583"/>
            <a:ext cx="12192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6600" b="1" dirty="0">
                <a:solidFill>
                  <a:srgbClr val="00235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Lorem ipsum </a:t>
            </a:r>
            <a:r>
              <a:rPr lang="en-IN" sz="6600" b="1" dirty="0" err="1">
                <a:solidFill>
                  <a:srgbClr val="00235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dolor</a:t>
            </a:r>
            <a:r>
              <a:rPr lang="en-IN" sz="6600" b="1" dirty="0">
                <a:solidFill>
                  <a:srgbClr val="00235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sit </a:t>
            </a:r>
            <a:r>
              <a:rPr lang="en-IN" sz="6600" b="1" dirty="0" err="1">
                <a:solidFill>
                  <a:srgbClr val="00235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lang="en-IN" sz="6600" b="1" dirty="0">
                <a:solidFill>
                  <a:srgbClr val="00235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0AD5589-74C7-7D4C-1698-2095258D2CE7}"/>
              </a:ext>
            </a:extLst>
          </p:cNvPr>
          <p:cNvSpPr/>
          <p:nvPr/>
        </p:nvSpPr>
        <p:spPr>
          <a:xfrm>
            <a:off x="7098691" y="9746032"/>
            <a:ext cx="45954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schemeClr val="bg1"/>
                </a:solidFill>
              </a:rPr>
              <a:t>Lorem ipsum </a:t>
            </a:r>
            <a:r>
              <a:rPr lang="en-IN" sz="2800" dirty="0" err="1">
                <a:solidFill>
                  <a:schemeClr val="bg1"/>
                </a:solidFill>
              </a:rPr>
              <a:t>dolor</a:t>
            </a:r>
            <a:r>
              <a:rPr lang="en-IN" sz="2800" dirty="0">
                <a:solidFill>
                  <a:schemeClr val="bg1"/>
                </a:solidFill>
              </a:rPr>
              <a:t> sit </a:t>
            </a:r>
            <a:r>
              <a:rPr lang="en-IN" sz="2800" dirty="0" err="1">
                <a:solidFill>
                  <a:schemeClr val="bg1"/>
                </a:solidFill>
              </a:rPr>
              <a:t>amet</a:t>
            </a:r>
            <a:r>
              <a:rPr lang="en-IN" sz="2800" dirty="0">
                <a:solidFill>
                  <a:schemeClr val="bg1"/>
                </a:solidFill>
              </a:rPr>
              <a:t>, </a:t>
            </a:r>
            <a:r>
              <a:rPr lang="en-IN" sz="2800" dirty="0" err="1">
                <a:solidFill>
                  <a:schemeClr val="bg1"/>
                </a:solidFill>
              </a:rPr>
              <a:t>consectetuer</a:t>
            </a:r>
            <a:r>
              <a:rPr lang="en-IN" sz="2800" dirty="0">
                <a:solidFill>
                  <a:schemeClr val="bg1"/>
                </a:solidFill>
              </a:rPr>
              <a:t> </a:t>
            </a:r>
            <a:r>
              <a:rPr lang="en-IN" sz="2800" dirty="0" err="1">
                <a:solidFill>
                  <a:schemeClr val="bg1"/>
                </a:solidFill>
              </a:rPr>
              <a:t>adipiscing</a:t>
            </a:r>
            <a:r>
              <a:rPr lang="en-IN" sz="2800" dirty="0">
                <a:solidFill>
                  <a:schemeClr val="bg1"/>
                </a:solidFill>
              </a:rPr>
              <a:t> </a:t>
            </a:r>
            <a:r>
              <a:rPr lang="en-IN" sz="2800" dirty="0" err="1">
                <a:solidFill>
                  <a:schemeClr val="bg1"/>
                </a:solidFill>
              </a:rPr>
              <a:t>elit</a:t>
            </a:r>
            <a:r>
              <a:rPr lang="en-IN" sz="2800" dirty="0">
                <a:solidFill>
                  <a:schemeClr val="bg1"/>
                </a:solidFill>
              </a:rPr>
              <a:t>. Maecenas </a:t>
            </a:r>
            <a:r>
              <a:rPr lang="en-IN" sz="2800" dirty="0" err="1">
                <a:solidFill>
                  <a:schemeClr val="bg1"/>
                </a:solidFill>
              </a:rPr>
              <a:t>porttitor</a:t>
            </a:r>
            <a:r>
              <a:rPr lang="en-IN" sz="2800" dirty="0">
                <a:solidFill>
                  <a:schemeClr val="bg1"/>
                </a:solidFill>
              </a:rPr>
              <a:t> </a:t>
            </a:r>
            <a:r>
              <a:rPr lang="en-IN" sz="2800" dirty="0" err="1">
                <a:solidFill>
                  <a:schemeClr val="bg1"/>
                </a:solidFill>
              </a:rPr>
              <a:t>congue</a:t>
            </a:r>
            <a:r>
              <a:rPr lang="en-IN" sz="2800" dirty="0">
                <a:solidFill>
                  <a:schemeClr val="bg1"/>
                </a:solidFill>
              </a:rPr>
              <a:t> </a:t>
            </a:r>
            <a:r>
              <a:rPr lang="en-IN" sz="2800" dirty="0" err="1">
                <a:solidFill>
                  <a:schemeClr val="bg1"/>
                </a:solidFill>
              </a:rPr>
              <a:t>massa</a:t>
            </a:r>
            <a:r>
              <a:rPr lang="en-IN" sz="2800" dirty="0">
                <a:solidFill>
                  <a:schemeClr val="bg1"/>
                </a:solidFill>
              </a:rPr>
              <a:t>. </a:t>
            </a:r>
            <a:r>
              <a:rPr lang="en-IN" sz="2800" dirty="0" err="1">
                <a:solidFill>
                  <a:schemeClr val="bg1"/>
                </a:solidFill>
              </a:rPr>
              <a:t>Fusce</a:t>
            </a:r>
            <a:r>
              <a:rPr lang="en-IN" sz="2800" dirty="0">
                <a:solidFill>
                  <a:schemeClr val="bg1"/>
                </a:solidFill>
              </a:rPr>
              <a:t> </a:t>
            </a:r>
            <a:r>
              <a:rPr lang="en-IN" sz="2800" dirty="0" err="1">
                <a:solidFill>
                  <a:schemeClr val="bg1"/>
                </a:solidFill>
              </a:rPr>
              <a:t>posuere</a:t>
            </a:r>
            <a:r>
              <a:rPr lang="en-IN" sz="2800" dirty="0">
                <a:solidFill>
                  <a:schemeClr val="bg1"/>
                </a:solidFill>
              </a:rPr>
              <a:t>, magna </a:t>
            </a:r>
            <a:r>
              <a:rPr lang="en-IN" sz="2800" dirty="0" err="1">
                <a:solidFill>
                  <a:schemeClr val="bg1"/>
                </a:solidFill>
              </a:rPr>
              <a:t>sed</a:t>
            </a:r>
            <a:r>
              <a:rPr lang="en-IN" sz="2800" dirty="0">
                <a:solidFill>
                  <a:schemeClr val="bg1"/>
                </a:solidFill>
              </a:rPr>
              <a:t> pulvinar </a:t>
            </a:r>
            <a:r>
              <a:rPr lang="en-IN" sz="2800" dirty="0" err="1">
                <a:solidFill>
                  <a:schemeClr val="bg1"/>
                </a:solidFill>
              </a:rPr>
              <a:t>ultricies</a:t>
            </a:r>
            <a:endParaRPr lang="en-IN" sz="2800" dirty="0">
              <a:solidFill>
                <a:schemeClr val="bg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0F8B5BB-9A40-23DC-E669-A73720D46301}"/>
              </a:ext>
            </a:extLst>
          </p:cNvPr>
          <p:cNvSpPr/>
          <p:nvPr/>
        </p:nvSpPr>
        <p:spPr>
          <a:xfrm>
            <a:off x="12623191" y="9746031"/>
            <a:ext cx="45954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schemeClr val="bg1"/>
                </a:solidFill>
              </a:rPr>
              <a:t>Lorem ipsum </a:t>
            </a:r>
            <a:r>
              <a:rPr lang="en-IN" sz="2800" dirty="0" err="1">
                <a:solidFill>
                  <a:schemeClr val="bg1"/>
                </a:solidFill>
              </a:rPr>
              <a:t>dolor</a:t>
            </a:r>
            <a:r>
              <a:rPr lang="en-IN" sz="2800" dirty="0">
                <a:solidFill>
                  <a:schemeClr val="bg1"/>
                </a:solidFill>
              </a:rPr>
              <a:t> sit </a:t>
            </a:r>
            <a:r>
              <a:rPr lang="en-IN" sz="2800" dirty="0" err="1">
                <a:solidFill>
                  <a:schemeClr val="bg1"/>
                </a:solidFill>
              </a:rPr>
              <a:t>amet</a:t>
            </a:r>
            <a:r>
              <a:rPr lang="en-IN" sz="2800" dirty="0">
                <a:solidFill>
                  <a:schemeClr val="bg1"/>
                </a:solidFill>
              </a:rPr>
              <a:t>, </a:t>
            </a:r>
            <a:r>
              <a:rPr lang="en-IN" sz="2800" dirty="0" err="1">
                <a:solidFill>
                  <a:schemeClr val="bg1"/>
                </a:solidFill>
              </a:rPr>
              <a:t>consectetuer</a:t>
            </a:r>
            <a:r>
              <a:rPr lang="en-IN" sz="2800" dirty="0">
                <a:solidFill>
                  <a:schemeClr val="bg1"/>
                </a:solidFill>
              </a:rPr>
              <a:t> </a:t>
            </a:r>
            <a:r>
              <a:rPr lang="en-IN" sz="2800" dirty="0" err="1">
                <a:solidFill>
                  <a:schemeClr val="bg1"/>
                </a:solidFill>
              </a:rPr>
              <a:t>adipiscing</a:t>
            </a:r>
            <a:r>
              <a:rPr lang="en-IN" sz="2800" dirty="0">
                <a:solidFill>
                  <a:schemeClr val="bg1"/>
                </a:solidFill>
              </a:rPr>
              <a:t> </a:t>
            </a:r>
            <a:r>
              <a:rPr lang="en-IN" sz="2800" dirty="0" err="1">
                <a:solidFill>
                  <a:schemeClr val="bg1"/>
                </a:solidFill>
              </a:rPr>
              <a:t>elit</a:t>
            </a:r>
            <a:r>
              <a:rPr lang="en-IN" sz="2800" dirty="0">
                <a:solidFill>
                  <a:schemeClr val="bg1"/>
                </a:solidFill>
              </a:rPr>
              <a:t>. Maecenas </a:t>
            </a:r>
            <a:r>
              <a:rPr lang="en-IN" sz="2800" dirty="0" err="1">
                <a:solidFill>
                  <a:schemeClr val="bg1"/>
                </a:solidFill>
              </a:rPr>
              <a:t>porttitor</a:t>
            </a:r>
            <a:r>
              <a:rPr lang="en-IN" sz="2800" dirty="0">
                <a:solidFill>
                  <a:schemeClr val="bg1"/>
                </a:solidFill>
              </a:rPr>
              <a:t> </a:t>
            </a:r>
            <a:r>
              <a:rPr lang="en-IN" sz="2800" dirty="0" err="1">
                <a:solidFill>
                  <a:schemeClr val="bg1"/>
                </a:solidFill>
              </a:rPr>
              <a:t>congue</a:t>
            </a:r>
            <a:r>
              <a:rPr lang="en-IN" sz="2800" dirty="0">
                <a:solidFill>
                  <a:schemeClr val="bg1"/>
                </a:solidFill>
              </a:rPr>
              <a:t> </a:t>
            </a:r>
            <a:r>
              <a:rPr lang="en-IN" sz="2800" dirty="0" err="1">
                <a:solidFill>
                  <a:schemeClr val="bg1"/>
                </a:solidFill>
              </a:rPr>
              <a:t>massa</a:t>
            </a:r>
            <a:r>
              <a:rPr lang="en-IN" sz="2800" dirty="0">
                <a:solidFill>
                  <a:schemeClr val="bg1"/>
                </a:solidFill>
              </a:rPr>
              <a:t>. </a:t>
            </a:r>
            <a:r>
              <a:rPr lang="en-IN" sz="2800" dirty="0" err="1">
                <a:solidFill>
                  <a:schemeClr val="bg1"/>
                </a:solidFill>
              </a:rPr>
              <a:t>Fusce</a:t>
            </a:r>
            <a:r>
              <a:rPr lang="en-IN" sz="2800" dirty="0">
                <a:solidFill>
                  <a:schemeClr val="bg1"/>
                </a:solidFill>
              </a:rPr>
              <a:t> </a:t>
            </a:r>
            <a:r>
              <a:rPr lang="en-IN" sz="2800" dirty="0" err="1">
                <a:solidFill>
                  <a:schemeClr val="bg1"/>
                </a:solidFill>
              </a:rPr>
              <a:t>posuere</a:t>
            </a:r>
            <a:r>
              <a:rPr lang="en-IN" sz="2800" dirty="0">
                <a:solidFill>
                  <a:schemeClr val="bg1"/>
                </a:solidFill>
              </a:rPr>
              <a:t>, magna </a:t>
            </a:r>
            <a:r>
              <a:rPr lang="en-IN" sz="2800" dirty="0" err="1">
                <a:solidFill>
                  <a:schemeClr val="bg1"/>
                </a:solidFill>
              </a:rPr>
              <a:t>sed</a:t>
            </a:r>
            <a:r>
              <a:rPr lang="en-IN" sz="2800" dirty="0">
                <a:solidFill>
                  <a:schemeClr val="bg1"/>
                </a:solidFill>
              </a:rPr>
              <a:t> pulvinar </a:t>
            </a:r>
            <a:r>
              <a:rPr lang="en-IN" sz="2800" dirty="0" err="1">
                <a:solidFill>
                  <a:schemeClr val="bg1"/>
                </a:solidFill>
              </a:rPr>
              <a:t>ultricies</a:t>
            </a:r>
            <a:endParaRPr lang="en-IN" sz="2800" dirty="0">
              <a:solidFill>
                <a:schemeClr val="bg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328FFFC-79A9-52EA-FDA4-D4BE74094DB1}"/>
              </a:ext>
            </a:extLst>
          </p:cNvPr>
          <p:cNvSpPr/>
          <p:nvPr/>
        </p:nvSpPr>
        <p:spPr>
          <a:xfrm>
            <a:off x="18147691" y="9819318"/>
            <a:ext cx="45954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schemeClr val="bg1"/>
                </a:solidFill>
              </a:rPr>
              <a:t>Lorem ipsum </a:t>
            </a:r>
            <a:r>
              <a:rPr lang="en-IN" sz="2800" dirty="0" err="1">
                <a:solidFill>
                  <a:schemeClr val="bg1"/>
                </a:solidFill>
              </a:rPr>
              <a:t>dolor</a:t>
            </a:r>
            <a:r>
              <a:rPr lang="en-IN" sz="2800" dirty="0">
                <a:solidFill>
                  <a:schemeClr val="bg1"/>
                </a:solidFill>
              </a:rPr>
              <a:t> sit </a:t>
            </a:r>
            <a:r>
              <a:rPr lang="en-IN" sz="2800" dirty="0" err="1">
                <a:solidFill>
                  <a:schemeClr val="bg1"/>
                </a:solidFill>
              </a:rPr>
              <a:t>amet</a:t>
            </a:r>
            <a:r>
              <a:rPr lang="en-IN" sz="2800" dirty="0">
                <a:solidFill>
                  <a:schemeClr val="bg1"/>
                </a:solidFill>
              </a:rPr>
              <a:t>, </a:t>
            </a:r>
            <a:r>
              <a:rPr lang="en-IN" sz="2800" dirty="0" err="1">
                <a:solidFill>
                  <a:schemeClr val="bg1"/>
                </a:solidFill>
              </a:rPr>
              <a:t>consectetuer</a:t>
            </a:r>
            <a:r>
              <a:rPr lang="en-IN" sz="2800" dirty="0">
                <a:solidFill>
                  <a:schemeClr val="bg1"/>
                </a:solidFill>
              </a:rPr>
              <a:t> </a:t>
            </a:r>
            <a:r>
              <a:rPr lang="en-IN" sz="2800" dirty="0" err="1">
                <a:solidFill>
                  <a:schemeClr val="bg1"/>
                </a:solidFill>
              </a:rPr>
              <a:t>adipiscing</a:t>
            </a:r>
            <a:r>
              <a:rPr lang="en-IN" sz="2800" dirty="0">
                <a:solidFill>
                  <a:schemeClr val="bg1"/>
                </a:solidFill>
              </a:rPr>
              <a:t> </a:t>
            </a:r>
            <a:r>
              <a:rPr lang="en-IN" sz="2800" dirty="0" err="1">
                <a:solidFill>
                  <a:schemeClr val="bg1"/>
                </a:solidFill>
              </a:rPr>
              <a:t>elit</a:t>
            </a:r>
            <a:r>
              <a:rPr lang="en-IN" sz="2800" dirty="0">
                <a:solidFill>
                  <a:schemeClr val="bg1"/>
                </a:solidFill>
              </a:rPr>
              <a:t>. Maecenas </a:t>
            </a:r>
            <a:r>
              <a:rPr lang="en-IN" sz="2800" dirty="0" err="1">
                <a:solidFill>
                  <a:schemeClr val="bg1"/>
                </a:solidFill>
              </a:rPr>
              <a:t>porttitor</a:t>
            </a:r>
            <a:r>
              <a:rPr lang="en-IN" sz="2800" dirty="0">
                <a:solidFill>
                  <a:schemeClr val="bg1"/>
                </a:solidFill>
              </a:rPr>
              <a:t> </a:t>
            </a:r>
            <a:r>
              <a:rPr lang="en-IN" sz="2800" dirty="0" err="1">
                <a:solidFill>
                  <a:schemeClr val="bg1"/>
                </a:solidFill>
              </a:rPr>
              <a:t>congue</a:t>
            </a:r>
            <a:r>
              <a:rPr lang="en-IN" sz="2800" dirty="0">
                <a:solidFill>
                  <a:schemeClr val="bg1"/>
                </a:solidFill>
              </a:rPr>
              <a:t> </a:t>
            </a:r>
            <a:r>
              <a:rPr lang="en-IN" sz="2800" dirty="0" err="1">
                <a:solidFill>
                  <a:schemeClr val="bg1"/>
                </a:solidFill>
              </a:rPr>
              <a:t>massa</a:t>
            </a:r>
            <a:r>
              <a:rPr lang="en-IN" sz="2800" dirty="0">
                <a:solidFill>
                  <a:schemeClr val="bg1"/>
                </a:solidFill>
              </a:rPr>
              <a:t>. </a:t>
            </a:r>
            <a:r>
              <a:rPr lang="en-IN" sz="2800" dirty="0" err="1">
                <a:solidFill>
                  <a:schemeClr val="bg1"/>
                </a:solidFill>
              </a:rPr>
              <a:t>Fusce</a:t>
            </a:r>
            <a:r>
              <a:rPr lang="en-IN" sz="2800" dirty="0">
                <a:solidFill>
                  <a:schemeClr val="bg1"/>
                </a:solidFill>
              </a:rPr>
              <a:t> </a:t>
            </a:r>
            <a:r>
              <a:rPr lang="en-IN" sz="2800" dirty="0" err="1">
                <a:solidFill>
                  <a:schemeClr val="bg1"/>
                </a:solidFill>
              </a:rPr>
              <a:t>posuere</a:t>
            </a:r>
            <a:r>
              <a:rPr lang="en-IN" sz="2800" dirty="0">
                <a:solidFill>
                  <a:schemeClr val="bg1"/>
                </a:solidFill>
              </a:rPr>
              <a:t>, magna </a:t>
            </a:r>
            <a:r>
              <a:rPr lang="en-IN" sz="2800" dirty="0" err="1">
                <a:solidFill>
                  <a:schemeClr val="bg1"/>
                </a:solidFill>
              </a:rPr>
              <a:t>sed</a:t>
            </a:r>
            <a:r>
              <a:rPr lang="en-IN" sz="2800" dirty="0">
                <a:solidFill>
                  <a:schemeClr val="bg1"/>
                </a:solidFill>
              </a:rPr>
              <a:t> pulvinar </a:t>
            </a:r>
            <a:r>
              <a:rPr lang="en-IN" sz="2800" dirty="0" err="1">
                <a:solidFill>
                  <a:schemeClr val="bg1"/>
                </a:solidFill>
              </a:rPr>
              <a:t>ultricies</a:t>
            </a:r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536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6E7D4CC1-EF07-4075-8D4C-CF8A4E5DF96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89836" y="-3722666"/>
            <a:ext cx="19999569" cy="11413017"/>
          </a:xfrm>
          <a:custGeom>
            <a:avLst/>
            <a:gdLst>
              <a:gd name="connsiteX0" fmla="*/ 0 w 19999569"/>
              <a:gd name="connsiteY0" fmla="*/ 0 h 11413017"/>
              <a:gd name="connsiteX1" fmla="*/ 19999569 w 19999569"/>
              <a:gd name="connsiteY1" fmla="*/ 0 h 11413017"/>
              <a:gd name="connsiteX2" fmla="*/ 19999569 w 19999569"/>
              <a:gd name="connsiteY2" fmla="*/ 1788424 h 11413017"/>
              <a:gd name="connsiteX3" fmla="*/ 10374975 w 19999569"/>
              <a:gd name="connsiteY3" fmla="*/ 11413017 h 11413017"/>
              <a:gd name="connsiteX4" fmla="*/ 9624592 w 19999569"/>
              <a:gd name="connsiteY4" fmla="*/ 11413017 h 11413017"/>
              <a:gd name="connsiteX5" fmla="*/ 0 w 19999569"/>
              <a:gd name="connsiteY5" fmla="*/ 1788424 h 11413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99569" h="11413017">
                <a:moveTo>
                  <a:pt x="0" y="0"/>
                </a:moveTo>
                <a:lnTo>
                  <a:pt x="19999569" y="0"/>
                </a:lnTo>
                <a:lnTo>
                  <a:pt x="19999569" y="1788424"/>
                </a:lnTo>
                <a:cubicBezTo>
                  <a:pt x="19999569" y="7103940"/>
                  <a:pt x="15690491" y="11413017"/>
                  <a:pt x="10374975" y="11413017"/>
                </a:cubicBezTo>
                <a:lnTo>
                  <a:pt x="9624592" y="11413017"/>
                </a:lnTo>
                <a:cubicBezTo>
                  <a:pt x="4309077" y="11413017"/>
                  <a:pt x="0" y="7103940"/>
                  <a:pt x="0" y="1788424"/>
                </a:cubicBezTo>
                <a:close/>
              </a:path>
            </a:pathLst>
          </a:cu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096D14F6-2410-7376-3636-6DBE7FBF41D2}"/>
              </a:ext>
            </a:extLst>
          </p:cNvPr>
          <p:cNvSpPr/>
          <p:nvPr/>
        </p:nvSpPr>
        <p:spPr>
          <a:xfrm>
            <a:off x="11602819" y="6957882"/>
            <a:ext cx="1173600" cy="1173247"/>
          </a:xfrm>
          <a:prstGeom prst="ellipse">
            <a:avLst/>
          </a:prstGeom>
          <a:solidFill>
            <a:schemeClr val="bg1"/>
          </a:solidFill>
          <a:ln>
            <a:solidFill>
              <a:srgbClr val="002356"/>
            </a:solidFill>
          </a:ln>
          <a:effectLst>
            <a:outerShdw blurRad="1270000" dist="508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4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102662-ED65-BFE2-28E8-D3CD7A1E4EBE}"/>
              </a:ext>
            </a:extLst>
          </p:cNvPr>
          <p:cNvSpPr/>
          <p:nvPr/>
        </p:nvSpPr>
        <p:spPr>
          <a:xfrm>
            <a:off x="2923440" y="6445587"/>
            <a:ext cx="5299108" cy="3352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1F320B-9ECB-DAD7-0E7A-9BFAFD84FDB2}"/>
              </a:ext>
            </a:extLst>
          </p:cNvPr>
          <p:cNvSpPr/>
          <p:nvPr/>
        </p:nvSpPr>
        <p:spPr>
          <a:xfrm>
            <a:off x="9540065" y="8535339"/>
            <a:ext cx="5299108" cy="3352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F48A8D-B6CA-A526-11AC-FA20467DF5A9}"/>
              </a:ext>
            </a:extLst>
          </p:cNvPr>
          <p:cNvSpPr/>
          <p:nvPr/>
        </p:nvSpPr>
        <p:spPr>
          <a:xfrm>
            <a:off x="15951944" y="6445587"/>
            <a:ext cx="5299108" cy="3352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7C56459-4ABF-5CDA-4139-9E823C039DAD}"/>
              </a:ext>
            </a:extLst>
          </p:cNvPr>
          <p:cNvSpPr/>
          <p:nvPr/>
        </p:nvSpPr>
        <p:spPr>
          <a:xfrm>
            <a:off x="4986194" y="4944561"/>
            <a:ext cx="1173600" cy="1173247"/>
          </a:xfrm>
          <a:prstGeom prst="ellipse">
            <a:avLst/>
          </a:prstGeom>
          <a:solidFill>
            <a:schemeClr val="bg1"/>
          </a:solidFill>
          <a:ln>
            <a:solidFill>
              <a:srgbClr val="002356"/>
            </a:solidFill>
          </a:ln>
          <a:effectLst>
            <a:outerShdw blurRad="1270000" dist="508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40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D7998B4-EA61-2864-1D51-09579F619554}"/>
              </a:ext>
            </a:extLst>
          </p:cNvPr>
          <p:cNvSpPr/>
          <p:nvPr/>
        </p:nvSpPr>
        <p:spPr>
          <a:xfrm>
            <a:off x="18014698" y="4944561"/>
            <a:ext cx="1173600" cy="1173247"/>
          </a:xfrm>
          <a:prstGeom prst="ellipse">
            <a:avLst/>
          </a:prstGeom>
          <a:solidFill>
            <a:schemeClr val="bg1"/>
          </a:solidFill>
          <a:ln>
            <a:solidFill>
              <a:srgbClr val="002356"/>
            </a:solidFill>
          </a:ln>
          <a:effectLst>
            <a:outerShdw blurRad="1270000" dist="508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4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A62361-DA8D-E9C9-9C37-41230BB1E26E}"/>
              </a:ext>
            </a:extLst>
          </p:cNvPr>
          <p:cNvSpPr/>
          <p:nvPr/>
        </p:nvSpPr>
        <p:spPr>
          <a:xfrm>
            <a:off x="3128186" y="7771982"/>
            <a:ext cx="50943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Lorem ipsum </a:t>
            </a:r>
            <a:r>
              <a:rPr lang="en-IN" sz="2400" dirty="0" err="1"/>
              <a:t>dolor</a:t>
            </a:r>
            <a:r>
              <a:rPr lang="en-IN" sz="2400" dirty="0"/>
              <a:t> sit </a:t>
            </a:r>
            <a:r>
              <a:rPr lang="en-IN" sz="2400" dirty="0" err="1"/>
              <a:t>amet</a:t>
            </a:r>
            <a:r>
              <a:rPr lang="en-IN" sz="2400" dirty="0"/>
              <a:t>, </a:t>
            </a:r>
            <a:r>
              <a:rPr lang="en-IN" sz="2400" dirty="0" err="1"/>
              <a:t>consectetuer</a:t>
            </a:r>
            <a:r>
              <a:rPr lang="en-IN" sz="2400" dirty="0"/>
              <a:t> </a:t>
            </a:r>
            <a:r>
              <a:rPr lang="en-IN" sz="2400" dirty="0" err="1"/>
              <a:t>adipiscing</a:t>
            </a:r>
            <a:r>
              <a:rPr lang="en-IN" sz="2400" dirty="0"/>
              <a:t> </a:t>
            </a:r>
            <a:r>
              <a:rPr lang="en-IN" sz="2400" dirty="0" err="1"/>
              <a:t>elit</a:t>
            </a:r>
            <a:r>
              <a:rPr lang="en-IN" sz="2400" dirty="0"/>
              <a:t>. Maecenas </a:t>
            </a:r>
            <a:r>
              <a:rPr lang="en-IN" sz="2400" dirty="0" err="1"/>
              <a:t>porttitor</a:t>
            </a:r>
            <a:r>
              <a:rPr lang="en-IN" sz="2400" dirty="0"/>
              <a:t> </a:t>
            </a:r>
            <a:r>
              <a:rPr lang="en-IN" sz="2400" dirty="0" err="1"/>
              <a:t>congue</a:t>
            </a:r>
            <a:r>
              <a:rPr lang="en-IN" sz="2400" dirty="0"/>
              <a:t> </a:t>
            </a:r>
            <a:r>
              <a:rPr lang="en-IN" sz="2400" dirty="0" err="1"/>
              <a:t>massa</a:t>
            </a:r>
            <a:r>
              <a:rPr lang="en-IN" sz="2400" dirty="0"/>
              <a:t>. </a:t>
            </a:r>
            <a:r>
              <a:rPr lang="en-IN" sz="2400" dirty="0" err="1"/>
              <a:t>Fusce</a:t>
            </a:r>
            <a:r>
              <a:rPr lang="en-IN" sz="2400" dirty="0"/>
              <a:t> </a:t>
            </a:r>
            <a:r>
              <a:rPr lang="en-IN" sz="2400" dirty="0" err="1"/>
              <a:t>posuere</a:t>
            </a:r>
            <a:r>
              <a:rPr lang="en-IN" sz="2400" dirty="0"/>
              <a:t>, magna </a:t>
            </a:r>
            <a:r>
              <a:rPr lang="en-IN" sz="2400" dirty="0" err="1"/>
              <a:t>sed</a:t>
            </a:r>
            <a:r>
              <a:rPr lang="en-IN" sz="2400" dirty="0"/>
              <a:t> pulvinar </a:t>
            </a:r>
            <a:r>
              <a:rPr lang="en-IN" sz="2400" dirty="0" err="1"/>
              <a:t>ultricies</a:t>
            </a:r>
            <a:endParaRPr lang="en-IN" sz="2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45E4D5E-3725-2AAF-DD41-D7B0A5D27E7A}"/>
              </a:ext>
            </a:extLst>
          </p:cNvPr>
          <p:cNvSpPr txBox="1"/>
          <p:nvPr/>
        </p:nvSpPr>
        <p:spPr>
          <a:xfrm>
            <a:off x="3128186" y="6920910"/>
            <a:ext cx="372510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4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9331A3C-2F75-D1DD-E111-434B2CE90159}"/>
              </a:ext>
            </a:extLst>
          </p:cNvPr>
          <p:cNvSpPr/>
          <p:nvPr/>
        </p:nvSpPr>
        <p:spPr>
          <a:xfrm>
            <a:off x="9744811" y="9798387"/>
            <a:ext cx="50943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Lorem ipsum </a:t>
            </a:r>
            <a:r>
              <a:rPr lang="en-IN" sz="2400" dirty="0" err="1"/>
              <a:t>dolor</a:t>
            </a:r>
            <a:r>
              <a:rPr lang="en-IN" sz="2400" dirty="0"/>
              <a:t> sit </a:t>
            </a:r>
            <a:r>
              <a:rPr lang="en-IN" sz="2400" dirty="0" err="1"/>
              <a:t>amet</a:t>
            </a:r>
            <a:r>
              <a:rPr lang="en-IN" sz="2400" dirty="0"/>
              <a:t>, </a:t>
            </a:r>
            <a:r>
              <a:rPr lang="en-IN" sz="2400" dirty="0" err="1"/>
              <a:t>consectetuer</a:t>
            </a:r>
            <a:r>
              <a:rPr lang="en-IN" sz="2400" dirty="0"/>
              <a:t> </a:t>
            </a:r>
            <a:r>
              <a:rPr lang="en-IN" sz="2400" dirty="0" err="1"/>
              <a:t>adipiscing</a:t>
            </a:r>
            <a:r>
              <a:rPr lang="en-IN" sz="2400" dirty="0"/>
              <a:t> </a:t>
            </a:r>
            <a:r>
              <a:rPr lang="en-IN" sz="2400" dirty="0" err="1"/>
              <a:t>elit</a:t>
            </a:r>
            <a:r>
              <a:rPr lang="en-IN" sz="2400" dirty="0"/>
              <a:t>. Maecenas </a:t>
            </a:r>
            <a:r>
              <a:rPr lang="en-IN" sz="2400" dirty="0" err="1"/>
              <a:t>porttitor</a:t>
            </a:r>
            <a:r>
              <a:rPr lang="en-IN" sz="2400" dirty="0"/>
              <a:t> </a:t>
            </a:r>
            <a:r>
              <a:rPr lang="en-IN" sz="2400" dirty="0" err="1"/>
              <a:t>congue</a:t>
            </a:r>
            <a:r>
              <a:rPr lang="en-IN" sz="2400" dirty="0"/>
              <a:t> </a:t>
            </a:r>
            <a:r>
              <a:rPr lang="en-IN" sz="2400" dirty="0" err="1"/>
              <a:t>massa</a:t>
            </a:r>
            <a:r>
              <a:rPr lang="en-IN" sz="2400" dirty="0"/>
              <a:t>. </a:t>
            </a:r>
            <a:r>
              <a:rPr lang="en-IN" sz="2400" dirty="0" err="1"/>
              <a:t>Fusce</a:t>
            </a:r>
            <a:r>
              <a:rPr lang="en-IN" sz="2400" dirty="0"/>
              <a:t> </a:t>
            </a:r>
            <a:r>
              <a:rPr lang="en-IN" sz="2400" dirty="0" err="1"/>
              <a:t>posuere</a:t>
            </a:r>
            <a:r>
              <a:rPr lang="en-IN" sz="2400" dirty="0"/>
              <a:t>, magna </a:t>
            </a:r>
            <a:r>
              <a:rPr lang="en-IN" sz="2400" dirty="0" err="1"/>
              <a:t>sed</a:t>
            </a:r>
            <a:r>
              <a:rPr lang="en-IN" sz="2400" dirty="0"/>
              <a:t> pulvinar </a:t>
            </a:r>
            <a:r>
              <a:rPr lang="en-IN" sz="2400" dirty="0" err="1"/>
              <a:t>ultricies</a:t>
            </a:r>
            <a:endParaRPr lang="en-IN" sz="2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DCB82E2-F3CC-1ABB-446F-8BED8BC72F39}"/>
              </a:ext>
            </a:extLst>
          </p:cNvPr>
          <p:cNvSpPr txBox="1"/>
          <p:nvPr/>
        </p:nvSpPr>
        <p:spPr>
          <a:xfrm>
            <a:off x="9744811" y="8947315"/>
            <a:ext cx="372510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4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9217B7-38CE-71B2-008F-2BEE9FF632B1}"/>
              </a:ext>
            </a:extLst>
          </p:cNvPr>
          <p:cNvSpPr/>
          <p:nvPr/>
        </p:nvSpPr>
        <p:spPr>
          <a:xfrm>
            <a:off x="16237998" y="7753551"/>
            <a:ext cx="50943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Lorem ipsum </a:t>
            </a:r>
            <a:r>
              <a:rPr lang="en-IN" sz="2400" dirty="0" err="1"/>
              <a:t>dolor</a:t>
            </a:r>
            <a:r>
              <a:rPr lang="en-IN" sz="2400" dirty="0"/>
              <a:t> sit </a:t>
            </a:r>
            <a:r>
              <a:rPr lang="en-IN" sz="2400" dirty="0" err="1"/>
              <a:t>amet</a:t>
            </a:r>
            <a:r>
              <a:rPr lang="en-IN" sz="2400" dirty="0"/>
              <a:t>, </a:t>
            </a:r>
            <a:r>
              <a:rPr lang="en-IN" sz="2400" dirty="0" err="1"/>
              <a:t>consectetuer</a:t>
            </a:r>
            <a:r>
              <a:rPr lang="en-IN" sz="2400" dirty="0"/>
              <a:t> </a:t>
            </a:r>
            <a:r>
              <a:rPr lang="en-IN" sz="2400" dirty="0" err="1"/>
              <a:t>adipiscing</a:t>
            </a:r>
            <a:r>
              <a:rPr lang="en-IN" sz="2400" dirty="0"/>
              <a:t> </a:t>
            </a:r>
            <a:r>
              <a:rPr lang="en-IN" sz="2400" dirty="0" err="1"/>
              <a:t>elit</a:t>
            </a:r>
            <a:r>
              <a:rPr lang="en-IN" sz="2400" dirty="0"/>
              <a:t>. Maecenas </a:t>
            </a:r>
            <a:r>
              <a:rPr lang="en-IN" sz="2400" dirty="0" err="1"/>
              <a:t>porttitor</a:t>
            </a:r>
            <a:r>
              <a:rPr lang="en-IN" sz="2400" dirty="0"/>
              <a:t> </a:t>
            </a:r>
            <a:r>
              <a:rPr lang="en-IN" sz="2400" dirty="0" err="1"/>
              <a:t>congue</a:t>
            </a:r>
            <a:r>
              <a:rPr lang="en-IN" sz="2400" dirty="0"/>
              <a:t> </a:t>
            </a:r>
            <a:r>
              <a:rPr lang="en-IN" sz="2400" dirty="0" err="1"/>
              <a:t>massa</a:t>
            </a:r>
            <a:r>
              <a:rPr lang="en-IN" sz="2400" dirty="0"/>
              <a:t>. </a:t>
            </a:r>
            <a:r>
              <a:rPr lang="en-IN" sz="2400" dirty="0" err="1"/>
              <a:t>Fusce</a:t>
            </a:r>
            <a:r>
              <a:rPr lang="en-IN" sz="2400" dirty="0"/>
              <a:t> </a:t>
            </a:r>
            <a:r>
              <a:rPr lang="en-IN" sz="2400" dirty="0" err="1"/>
              <a:t>posuere</a:t>
            </a:r>
            <a:r>
              <a:rPr lang="en-IN" sz="2400" dirty="0"/>
              <a:t>, magna </a:t>
            </a:r>
            <a:r>
              <a:rPr lang="en-IN" sz="2400" dirty="0" err="1"/>
              <a:t>sed</a:t>
            </a:r>
            <a:r>
              <a:rPr lang="en-IN" sz="2400" dirty="0"/>
              <a:t> pulvinar </a:t>
            </a:r>
            <a:r>
              <a:rPr lang="en-IN" sz="2400" dirty="0" err="1"/>
              <a:t>ultricies</a:t>
            </a:r>
            <a:endParaRPr lang="en-IN" sz="2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FF080C8-FBF7-BBEB-62C5-0CB08D3DFC47}"/>
              </a:ext>
            </a:extLst>
          </p:cNvPr>
          <p:cNvSpPr txBox="1"/>
          <p:nvPr/>
        </p:nvSpPr>
        <p:spPr>
          <a:xfrm>
            <a:off x="16237998" y="6902479"/>
            <a:ext cx="372510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4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E81B0F0-80F5-CA39-102A-0A2E0BD1AAEA}"/>
              </a:ext>
            </a:extLst>
          </p:cNvPr>
          <p:cNvSpPr/>
          <p:nvPr/>
        </p:nvSpPr>
        <p:spPr>
          <a:xfrm>
            <a:off x="5238194" y="5203512"/>
            <a:ext cx="669600" cy="669609"/>
          </a:xfrm>
          <a:prstGeom prst="ellipse">
            <a:avLst/>
          </a:prstGeom>
          <a:solidFill>
            <a:srgbClr val="002356"/>
          </a:solidFill>
          <a:ln>
            <a:solidFill>
              <a:srgbClr val="002356"/>
            </a:solidFill>
          </a:ln>
          <a:effectLst>
            <a:outerShdw blurRad="1270000" dist="508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40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76B06E3-6570-552A-47E3-22E19A3B6DA1}"/>
              </a:ext>
            </a:extLst>
          </p:cNvPr>
          <p:cNvSpPr/>
          <p:nvPr/>
        </p:nvSpPr>
        <p:spPr>
          <a:xfrm>
            <a:off x="11854820" y="7209700"/>
            <a:ext cx="669600" cy="669609"/>
          </a:xfrm>
          <a:prstGeom prst="ellipse">
            <a:avLst/>
          </a:prstGeom>
          <a:solidFill>
            <a:srgbClr val="002356"/>
          </a:solidFill>
          <a:ln>
            <a:solidFill>
              <a:srgbClr val="002356"/>
            </a:solidFill>
          </a:ln>
          <a:effectLst>
            <a:outerShdw blurRad="1270000" dist="508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40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AF3A177-0620-3B9B-9EA0-70AFCBF3E3B9}"/>
              </a:ext>
            </a:extLst>
          </p:cNvPr>
          <p:cNvSpPr/>
          <p:nvPr/>
        </p:nvSpPr>
        <p:spPr>
          <a:xfrm>
            <a:off x="18266698" y="5203512"/>
            <a:ext cx="669600" cy="669609"/>
          </a:xfrm>
          <a:prstGeom prst="ellipse">
            <a:avLst/>
          </a:prstGeom>
          <a:solidFill>
            <a:srgbClr val="002356"/>
          </a:solidFill>
          <a:ln>
            <a:solidFill>
              <a:srgbClr val="002356"/>
            </a:solidFill>
          </a:ln>
          <a:effectLst>
            <a:outerShdw blurRad="1270000" dist="508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400" dirty="0"/>
          </a:p>
        </p:txBody>
      </p:sp>
    </p:spTree>
    <p:extLst>
      <p:ext uri="{BB962C8B-B14F-4D97-AF65-F5344CB8AC3E}">
        <p14:creationId xmlns:p14="http://schemas.microsoft.com/office/powerpoint/2010/main" val="3516675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E5A515-C399-3645-D639-9A7E0739B2B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4842" y="-9968"/>
            <a:ext cx="9593580" cy="13716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871542D-9D01-1238-5E89-41B8A7008A6D}"/>
              </a:ext>
            </a:extLst>
          </p:cNvPr>
          <p:cNvSpPr/>
          <p:nvPr/>
        </p:nvSpPr>
        <p:spPr>
          <a:xfrm>
            <a:off x="7988290" y="0"/>
            <a:ext cx="6459230" cy="13716000"/>
          </a:xfrm>
          <a:prstGeom prst="rect">
            <a:avLst/>
          </a:prstGeom>
          <a:solidFill>
            <a:srgbClr val="0023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B38D0F14-841E-DD17-CF4F-7F4026FDEB09}"/>
              </a:ext>
            </a:extLst>
          </p:cNvPr>
          <p:cNvSpPr/>
          <p:nvPr/>
        </p:nvSpPr>
        <p:spPr>
          <a:xfrm>
            <a:off x="8751990" y="457200"/>
            <a:ext cx="5055450" cy="384048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9C29564-EE8F-9D74-EC5D-31EBB1EA645A}"/>
              </a:ext>
            </a:extLst>
          </p:cNvPr>
          <p:cNvSpPr/>
          <p:nvPr/>
        </p:nvSpPr>
        <p:spPr>
          <a:xfrm>
            <a:off x="8751990" y="4754880"/>
            <a:ext cx="5055450" cy="384048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D1FA7775-43F4-6C72-75FE-0965534BC56D}"/>
              </a:ext>
            </a:extLst>
          </p:cNvPr>
          <p:cNvSpPr/>
          <p:nvPr/>
        </p:nvSpPr>
        <p:spPr>
          <a:xfrm>
            <a:off x="8751990" y="9052560"/>
            <a:ext cx="5055450" cy="384048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6216ACC-AAF8-2012-4232-113F2E5B4F5E}"/>
              </a:ext>
            </a:extLst>
          </p:cNvPr>
          <p:cNvSpPr/>
          <p:nvPr/>
        </p:nvSpPr>
        <p:spPr>
          <a:xfrm>
            <a:off x="14090671" y="2017440"/>
            <a:ext cx="720000" cy="720000"/>
          </a:xfrm>
          <a:prstGeom prst="ellipse">
            <a:avLst/>
          </a:prstGeom>
          <a:solidFill>
            <a:schemeClr val="bg1"/>
          </a:solidFill>
          <a:ln>
            <a:solidFill>
              <a:srgbClr val="002356"/>
            </a:solidFill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25000804-FA36-4DE8-B37C-F445307E4EE8}"/>
              </a:ext>
            </a:extLst>
          </p:cNvPr>
          <p:cNvSpPr/>
          <p:nvPr/>
        </p:nvSpPr>
        <p:spPr>
          <a:xfrm>
            <a:off x="14090671" y="6404904"/>
            <a:ext cx="720000" cy="720000"/>
          </a:xfrm>
          <a:prstGeom prst="ellipse">
            <a:avLst/>
          </a:prstGeom>
          <a:solidFill>
            <a:schemeClr val="bg1"/>
          </a:solidFill>
          <a:ln>
            <a:solidFill>
              <a:srgbClr val="002356"/>
            </a:solidFill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C5180E51-844A-6D96-DBB0-5DE1CA07EE8E}"/>
              </a:ext>
            </a:extLst>
          </p:cNvPr>
          <p:cNvSpPr/>
          <p:nvPr/>
        </p:nvSpPr>
        <p:spPr>
          <a:xfrm>
            <a:off x="14090671" y="10792369"/>
            <a:ext cx="720000" cy="720000"/>
          </a:xfrm>
          <a:prstGeom prst="ellipse">
            <a:avLst/>
          </a:prstGeom>
          <a:solidFill>
            <a:schemeClr val="bg1"/>
          </a:solidFill>
          <a:ln>
            <a:solidFill>
              <a:srgbClr val="002356"/>
            </a:solidFill>
          </a:ln>
          <a:effectLst>
            <a:outerShdw blurRad="1270000" dist="50800" dir="210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DF18E65-3D7F-F5DA-271A-F3B91AE88DBA}"/>
              </a:ext>
            </a:extLst>
          </p:cNvPr>
          <p:cNvSpPr/>
          <p:nvPr/>
        </p:nvSpPr>
        <p:spPr>
          <a:xfrm>
            <a:off x="15300960" y="1592610"/>
            <a:ext cx="89752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dirty="0"/>
              <a:t>Lorem ipsum </a:t>
            </a:r>
            <a:r>
              <a:rPr lang="en-IN" sz="3200" dirty="0" err="1"/>
              <a:t>dolor</a:t>
            </a:r>
            <a:r>
              <a:rPr lang="en-IN" sz="3200" dirty="0"/>
              <a:t> sit </a:t>
            </a:r>
            <a:r>
              <a:rPr lang="en-IN" sz="3200" dirty="0" err="1"/>
              <a:t>amet</a:t>
            </a:r>
            <a:r>
              <a:rPr lang="en-IN" sz="3200" dirty="0"/>
              <a:t>, </a:t>
            </a:r>
            <a:r>
              <a:rPr lang="en-IN" sz="3200" dirty="0" err="1"/>
              <a:t>consectetuer</a:t>
            </a:r>
            <a:r>
              <a:rPr lang="en-IN" sz="3200" dirty="0"/>
              <a:t> </a:t>
            </a:r>
            <a:r>
              <a:rPr lang="en-IN" sz="3200" dirty="0" err="1"/>
              <a:t>adipiscing</a:t>
            </a:r>
            <a:r>
              <a:rPr lang="en-IN" sz="3200" dirty="0"/>
              <a:t> </a:t>
            </a:r>
            <a:r>
              <a:rPr lang="en-IN" sz="3200" dirty="0" err="1"/>
              <a:t>elit</a:t>
            </a:r>
            <a:r>
              <a:rPr lang="en-IN" sz="3200" dirty="0"/>
              <a:t>. Maecenas </a:t>
            </a:r>
            <a:r>
              <a:rPr lang="en-IN" sz="3200" dirty="0" err="1"/>
              <a:t>porttitor</a:t>
            </a:r>
            <a:r>
              <a:rPr lang="en-IN" sz="3200" dirty="0"/>
              <a:t> </a:t>
            </a:r>
            <a:r>
              <a:rPr lang="en-IN" sz="3200" dirty="0" err="1"/>
              <a:t>congue</a:t>
            </a:r>
            <a:r>
              <a:rPr lang="en-IN" sz="3200" dirty="0"/>
              <a:t> </a:t>
            </a:r>
            <a:r>
              <a:rPr lang="en-IN" sz="3200" dirty="0" err="1"/>
              <a:t>massa</a:t>
            </a:r>
            <a:r>
              <a:rPr lang="en-IN" sz="3200" dirty="0"/>
              <a:t>. </a:t>
            </a:r>
            <a:r>
              <a:rPr lang="en-IN" sz="3200" dirty="0" err="1"/>
              <a:t>Fusce</a:t>
            </a:r>
            <a:r>
              <a:rPr lang="en-IN" sz="3200" dirty="0"/>
              <a:t> </a:t>
            </a:r>
            <a:r>
              <a:rPr lang="en-IN" sz="3200" dirty="0" err="1"/>
              <a:t>posuere</a:t>
            </a:r>
            <a:r>
              <a:rPr lang="en-IN" sz="3200" dirty="0"/>
              <a:t>, magna </a:t>
            </a:r>
            <a:r>
              <a:rPr lang="en-IN" sz="3200" dirty="0" err="1"/>
              <a:t>sed</a:t>
            </a:r>
            <a:r>
              <a:rPr lang="en-IN" sz="3200" dirty="0"/>
              <a:t> pulvinar </a:t>
            </a:r>
            <a:r>
              <a:rPr lang="en-IN" sz="3200" dirty="0" err="1"/>
              <a:t>ultricies</a:t>
            </a:r>
            <a:endParaRPr lang="en-IN" sz="320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D199BE3-4082-24C3-05A8-95C3FC709740}"/>
              </a:ext>
            </a:extLst>
          </p:cNvPr>
          <p:cNvSpPr/>
          <p:nvPr/>
        </p:nvSpPr>
        <p:spPr>
          <a:xfrm>
            <a:off x="15300960" y="6073170"/>
            <a:ext cx="89752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dirty="0"/>
              <a:t>Lorem ipsum </a:t>
            </a:r>
            <a:r>
              <a:rPr lang="en-IN" sz="3200" dirty="0" err="1"/>
              <a:t>dolor</a:t>
            </a:r>
            <a:r>
              <a:rPr lang="en-IN" sz="3200" dirty="0"/>
              <a:t> sit </a:t>
            </a:r>
            <a:r>
              <a:rPr lang="en-IN" sz="3200" dirty="0" err="1"/>
              <a:t>amet</a:t>
            </a:r>
            <a:r>
              <a:rPr lang="en-IN" sz="3200" dirty="0"/>
              <a:t>, </a:t>
            </a:r>
            <a:r>
              <a:rPr lang="en-IN" sz="3200" dirty="0" err="1"/>
              <a:t>consectetuer</a:t>
            </a:r>
            <a:r>
              <a:rPr lang="en-IN" sz="3200" dirty="0"/>
              <a:t> </a:t>
            </a:r>
            <a:r>
              <a:rPr lang="en-IN" sz="3200" dirty="0" err="1"/>
              <a:t>adipiscing</a:t>
            </a:r>
            <a:r>
              <a:rPr lang="en-IN" sz="3200" dirty="0"/>
              <a:t> </a:t>
            </a:r>
            <a:r>
              <a:rPr lang="en-IN" sz="3200" dirty="0" err="1"/>
              <a:t>elit</a:t>
            </a:r>
            <a:r>
              <a:rPr lang="en-IN" sz="3200" dirty="0"/>
              <a:t>. Maecenas </a:t>
            </a:r>
            <a:r>
              <a:rPr lang="en-IN" sz="3200" dirty="0" err="1"/>
              <a:t>porttitor</a:t>
            </a:r>
            <a:r>
              <a:rPr lang="en-IN" sz="3200" dirty="0"/>
              <a:t> </a:t>
            </a:r>
            <a:r>
              <a:rPr lang="en-IN" sz="3200" dirty="0" err="1"/>
              <a:t>congue</a:t>
            </a:r>
            <a:r>
              <a:rPr lang="en-IN" sz="3200" dirty="0"/>
              <a:t> </a:t>
            </a:r>
            <a:r>
              <a:rPr lang="en-IN" sz="3200" dirty="0" err="1"/>
              <a:t>massa</a:t>
            </a:r>
            <a:r>
              <a:rPr lang="en-IN" sz="3200" dirty="0"/>
              <a:t>. </a:t>
            </a:r>
            <a:r>
              <a:rPr lang="en-IN" sz="3200" dirty="0" err="1"/>
              <a:t>Fusce</a:t>
            </a:r>
            <a:r>
              <a:rPr lang="en-IN" sz="3200" dirty="0"/>
              <a:t> </a:t>
            </a:r>
            <a:r>
              <a:rPr lang="en-IN" sz="3200" dirty="0" err="1"/>
              <a:t>posuere</a:t>
            </a:r>
            <a:r>
              <a:rPr lang="en-IN" sz="3200" dirty="0"/>
              <a:t>, magna </a:t>
            </a:r>
            <a:r>
              <a:rPr lang="en-IN" sz="3200" dirty="0" err="1"/>
              <a:t>sed</a:t>
            </a:r>
            <a:r>
              <a:rPr lang="en-IN" sz="3200" dirty="0"/>
              <a:t> pulvinar </a:t>
            </a:r>
            <a:r>
              <a:rPr lang="en-IN" sz="3200" dirty="0" err="1"/>
              <a:t>ultricies</a:t>
            </a:r>
            <a:endParaRPr lang="en-IN" sz="3200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29040AA-D6C9-5422-B60E-44FB6135B67C}"/>
              </a:ext>
            </a:extLst>
          </p:cNvPr>
          <p:cNvSpPr/>
          <p:nvPr/>
        </p:nvSpPr>
        <p:spPr>
          <a:xfrm>
            <a:off x="15300959" y="10310504"/>
            <a:ext cx="89752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dirty="0"/>
              <a:t>Lorem ipsum </a:t>
            </a:r>
            <a:r>
              <a:rPr lang="en-IN" sz="3200" dirty="0" err="1"/>
              <a:t>dolor</a:t>
            </a:r>
            <a:r>
              <a:rPr lang="en-IN" sz="3200" dirty="0"/>
              <a:t> sit </a:t>
            </a:r>
            <a:r>
              <a:rPr lang="en-IN" sz="3200" dirty="0" err="1"/>
              <a:t>amet</a:t>
            </a:r>
            <a:r>
              <a:rPr lang="en-IN" sz="3200" dirty="0"/>
              <a:t>, </a:t>
            </a:r>
            <a:r>
              <a:rPr lang="en-IN" sz="3200" dirty="0" err="1"/>
              <a:t>consectetuer</a:t>
            </a:r>
            <a:r>
              <a:rPr lang="en-IN" sz="3200" dirty="0"/>
              <a:t> </a:t>
            </a:r>
            <a:r>
              <a:rPr lang="en-IN" sz="3200" dirty="0" err="1"/>
              <a:t>adipiscing</a:t>
            </a:r>
            <a:r>
              <a:rPr lang="en-IN" sz="3200" dirty="0"/>
              <a:t> </a:t>
            </a:r>
            <a:r>
              <a:rPr lang="en-IN" sz="3200" dirty="0" err="1"/>
              <a:t>elit</a:t>
            </a:r>
            <a:r>
              <a:rPr lang="en-IN" sz="3200" dirty="0"/>
              <a:t>. Maecenas </a:t>
            </a:r>
            <a:r>
              <a:rPr lang="en-IN" sz="3200" dirty="0" err="1"/>
              <a:t>porttitor</a:t>
            </a:r>
            <a:r>
              <a:rPr lang="en-IN" sz="3200" dirty="0"/>
              <a:t> </a:t>
            </a:r>
            <a:r>
              <a:rPr lang="en-IN" sz="3200" dirty="0" err="1"/>
              <a:t>congue</a:t>
            </a:r>
            <a:r>
              <a:rPr lang="en-IN" sz="3200" dirty="0"/>
              <a:t> </a:t>
            </a:r>
            <a:r>
              <a:rPr lang="en-IN" sz="3200" dirty="0" err="1"/>
              <a:t>massa</a:t>
            </a:r>
            <a:r>
              <a:rPr lang="en-IN" sz="3200" dirty="0"/>
              <a:t>. </a:t>
            </a:r>
            <a:r>
              <a:rPr lang="en-IN" sz="3200" dirty="0" err="1"/>
              <a:t>Fusce</a:t>
            </a:r>
            <a:r>
              <a:rPr lang="en-IN" sz="3200" dirty="0"/>
              <a:t> </a:t>
            </a:r>
            <a:r>
              <a:rPr lang="en-IN" sz="3200" dirty="0" err="1"/>
              <a:t>posuere</a:t>
            </a:r>
            <a:r>
              <a:rPr lang="en-IN" sz="3200" dirty="0"/>
              <a:t>, magna </a:t>
            </a:r>
            <a:r>
              <a:rPr lang="en-IN" sz="3200" dirty="0" err="1"/>
              <a:t>sed</a:t>
            </a:r>
            <a:r>
              <a:rPr lang="en-IN" sz="3200" dirty="0"/>
              <a:t> pulvinar </a:t>
            </a:r>
            <a:r>
              <a:rPr lang="en-IN" sz="3200" dirty="0" err="1"/>
              <a:t>ultricies</a:t>
            </a:r>
            <a:endParaRPr lang="en-IN" sz="32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DA4457F-BB42-0D4C-C620-C81A485985DE}"/>
              </a:ext>
            </a:extLst>
          </p:cNvPr>
          <p:cNvSpPr txBox="1"/>
          <p:nvPr/>
        </p:nvSpPr>
        <p:spPr>
          <a:xfrm>
            <a:off x="9468738" y="10679836"/>
            <a:ext cx="35261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8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E9A7436-B9A0-487A-5CC3-D93E616744AD}"/>
              </a:ext>
            </a:extLst>
          </p:cNvPr>
          <p:cNvSpPr txBox="1"/>
          <p:nvPr/>
        </p:nvSpPr>
        <p:spPr>
          <a:xfrm>
            <a:off x="9468738" y="6234752"/>
            <a:ext cx="35261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800" b="1" dirty="0">
                <a:solidFill>
                  <a:srgbClr val="002356"/>
                </a:solidFill>
              </a:rPr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1C47725-271C-D857-A12F-01D26B9721A4}"/>
              </a:ext>
            </a:extLst>
          </p:cNvPr>
          <p:cNvSpPr txBox="1"/>
          <p:nvPr/>
        </p:nvSpPr>
        <p:spPr>
          <a:xfrm>
            <a:off x="9468738" y="1789668"/>
            <a:ext cx="35261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800" b="1" dirty="0">
                <a:solidFill>
                  <a:srgbClr val="002356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4504834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Jonathan jecho">
      <a:dk1>
        <a:sysClr val="windowText" lastClr="000000"/>
      </a:dk1>
      <a:lt1>
        <a:sysClr val="window" lastClr="FFFFFF"/>
      </a:lt1>
      <a:dk2>
        <a:srgbClr val="09212B"/>
      </a:dk2>
      <a:lt2>
        <a:srgbClr val="F6F6F6"/>
      </a:lt2>
      <a:accent1>
        <a:srgbClr val="3AC0FF"/>
      </a:accent1>
      <a:accent2>
        <a:srgbClr val="118FCB"/>
      </a:accent2>
      <a:accent3>
        <a:srgbClr val="062E5C"/>
      </a:accent3>
      <a:accent4>
        <a:srgbClr val="DD3A37"/>
      </a:accent4>
      <a:accent5>
        <a:srgbClr val="931714"/>
      </a:accent5>
      <a:accent6>
        <a:srgbClr val="520301"/>
      </a:accent6>
      <a:hlink>
        <a:srgbClr val="3AC0FF"/>
      </a:hlink>
      <a:folHlink>
        <a:srgbClr val="118FCB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853</Words>
  <Application>Microsoft Office PowerPoint</Application>
  <PresentationFormat>Custom</PresentationFormat>
  <Paragraphs>89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Poppins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Askar</dc:creator>
  <cp:lastModifiedBy>Askar ali</cp:lastModifiedBy>
  <cp:revision>90</cp:revision>
  <dcterms:created xsi:type="dcterms:W3CDTF">2020-12-11T09:17:59Z</dcterms:created>
  <dcterms:modified xsi:type="dcterms:W3CDTF">2023-11-29T06:01:24Z</dcterms:modified>
</cp:coreProperties>
</file>