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1E0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965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skar ali" userId="3eb69f7099d6d350" providerId="LiveId" clId="{0802EE93-9FD0-4B16-9B95-EEF2F27D25C1}"/>
    <pc:docChg chg="undo custSel modSld">
      <pc:chgData name="Askar ali" userId="3eb69f7099d6d350" providerId="LiveId" clId="{0802EE93-9FD0-4B16-9B95-EEF2F27D25C1}" dt="2023-12-12T05:28:07.257" v="2" actId="14838"/>
      <pc:docMkLst>
        <pc:docMk/>
      </pc:docMkLst>
      <pc:sldChg chg="modSp mod">
        <pc:chgData name="Askar ali" userId="3eb69f7099d6d350" providerId="LiveId" clId="{0802EE93-9FD0-4B16-9B95-EEF2F27D25C1}" dt="2023-12-12T05:28:07.257" v="2" actId="14838"/>
        <pc:sldMkLst>
          <pc:docMk/>
          <pc:sldMk cId="3734358407" sldId="256"/>
        </pc:sldMkLst>
        <pc:spChg chg="mod">
          <ac:chgData name="Askar ali" userId="3eb69f7099d6d350" providerId="LiveId" clId="{0802EE93-9FD0-4B16-9B95-EEF2F27D25C1}" dt="2023-12-12T05:28:07.257" v="2" actId="14838"/>
          <ac:spMkLst>
            <pc:docMk/>
            <pc:sldMk cId="3734358407" sldId="256"/>
            <ac:spMk id="2" creationId="{2877566A-39AA-6F71-F0FE-5409BEA80ECE}"/>
          </ac:spMkLst>
        </pc:spChg>
        <pc:spChg chg="mod">
          <ac:chgData name="Askar ali" userId="3eb69f7099d6d350" providerId="LiveId" clId="{0802EE93-9FD0-4B16-9B95-EEF2F27D25C1}" dt="2023-12-12T05:28:07.257" v="2" actId="14838"/>
          <ac:spMkLst>
            <pc:docMk/>
            <pc:sldMk cId="3734358407" sldId="256"/>
            <ac:spMk id="3" creationId="{DD3E9833-792E-60D6-2643-328C3D82440A}"/>
          </ac:spMkLst>
        </pc:spChg>
        <pc:spChg chg="mod">
          <ac:chgData name="Askar ali" userId="3eb69f7099d6d350" providerId="LiveId" clId="{0802EE93-9FD0-4B16-9B95-EEF2F27D25C1}" dt="2023-12-12T05:28:07.257" v="2" actId="14838"/>
          <ac:spMkLst>
            <pc:docMk/>
            <pc:sldMk cId="3734358407" sldId="256"/>
            <ac:spMk id="4" creationId="{50F08D7D-10AA-8805-0E26-8952D437130E}"/>
          </ac:spMkLst>
        </pc:spChg>
        <pc:spChg chg="mod">
          <ac:chgData name="Askar ali" userId="3eb69f7099d6d350" providerId="LiveId" clId="{0802EE93-9FD0-4B16-9B95-EEF2F27D25C1}" dt="2023-12-12T05:28:07.257" v="2" actId="14838"/>
          <ac:spMkLst>
            <pc:docMk/>
            <pc:sldMk cId="3734358407" sldId="256"/>
            <ac:spMk id="139" creationId="{B4375857-4CEF-11F8-5C49-B4DC8D326520}"/>
          </ac:spMkLst>
        </pc:spChg>
        <pc:spChg chg="mod">
          <ac:chgData name="Askar ali" userId="3eb69f7099d6d350" providerId="LiveId" clId="{0802EE93-9FD0-4B16-9B95-EEF2F27D25C1}" dt="2023-12-12T05:28:07.257" v="2" actId="14838"/>
          <ac:spMkLst>
            <pc:docMk/>
            <pc:sldMk cId="3734358407" sldId="256"/>
            <ac:spMk id="140" creationId="{E9369500-D093-A7A8-B287-6B35D4F5FA18}"/>
          </ac:spMkLst>
        </pc:spChg>
        <pc:spChg chg="mod">
          <ac:chgData name="Askar ali" userId="3eb69f7099d6d350" providerId="LiveId" clId="{0802EE93-9FD0-4B16-9B95-EEF2F27D25C1}" dt="2023-12-12T05:28:07.257" v="2" actId="14838"/>
          <ac:spMkLst>
            <pc:docMk/>
            <pc:sldMk cId="3734358407" sldId="256"/>
            <ac:spMk id="141" creationId="{39C328DC-A9B5-B800-5E05-199DDDFA246A}"/>
          </ac:spMkLst>
        </pc:spChg>
        <pc:spChg chg="mod">
          <ac:chgData name="Askar ali" userId="3eb69f7099d6d350" providerId="LiveId" clId="{0802EE93-9FD0-4B16-9B95-EEF2F27D25C1}" dt="2023-12-12T05:28:07.257" v="2" actId="14838"/>
          <ac:spMkLst>
            <pc:docMk/>
            <pc:sldMk cId="3734358407" sldId="256"/>
            <ac:spMk id="142" creationId="{0A8D5E96-5412-E5F5-11D0-127E44817D2D}"/>
          </ac:spMkLst>
        </pc:spChg>
        <pc:spChg chg="mod">
          <ac:chgData name="Askar ali" userId="3eb69f7099d6d350" providerId="LiveId" clId="{0802EE93-9FD0-4B16-9B95-EEF2F27D25C1}" dt="2023-12-12T05:28:07.257" v="2" actId="14838"/>
          <ac:spMkLst>
            <pc:docMk/>
            <pc:sldMk cId="3734358407" sldId="256"/>
            <ac:spMk id="143" creationId="{FB6C1877-CCD8-A4CF-B604-CD9930FD947E}"/>
          </ac:spMkLst>
        </pc:spChg>
        <pc:spChg chg="mod">
          <ac:chgData name="Askar ali" userId="3eb69f7099d6d350" providerId="LiveId" clId="{0802EE93-9FD0-4B16-9B95-EEF2F27D25C1}" dt="2023-12-12T05:28:07.257" v="2" actId="14838"/>
          <ac:spMkLst>
            <pc:docMk/>
            <pc:sldMk cId="3734358407" sldId="256"/>
            <ac:spMk id="150" creationId="{5ECC364D-7C57-FA31-D2BD-F65B4A81A266}"/>
          </ac:spMkLst>
        </pc:spChg>
        <pc:spChg chg="mod">
          <ac:chgData name="Askar ali" userId="3eb69f7099d6d350" providerId="LiveId" clId="{0802EE93-9FD0-4B16-9B95-EEF2F27D25C1}" dt="2023-12-12T05:28:07.257" v="2" actId="14838"/>
          <ac:spMkLst>
            <pc:docMk/>
            <pc:sldMk cId="3734358407" sldId="256"/>
            <ac:spMk id="151" creationId="{719E39BC-3567-8221-17AB-DD6E3CFE1595}"/>
          </ac:spMkLst>
        </pc:spChg>
        <pc:spChg chg="mod">
          <ac:chgData name="Askar ali" userId="3eb69f7099d6d350" providerId="LiveId" clId="{0802EE93-9FD0-4B16-9B95-EEF2F27D25C1}" dt="2023-12-12T05:28:07.257" v="2" actId="14838"/>
          <ac:spMkLst>
            <pc:docMk/>
            <pc:sldMk cId="3734358407" sldId="256"/>
            <ac:spMk id="152" creationId="{21EBFCC2-6288-456B-EED0-BF1398738B0F}"/>
          </ac:spMkLst>
        </pc:spChg>
        <pc:spChg chg="mod">
          <ac:chgData name="Askar ali" userId="3eb69f7099d6d350" providerId="LiveId" clId="{0802EE93-9FD0-4B16-9B95-EEF2F27D25C1}" dt="2023-12-12T05:28:07.257" v="2" actId="14838"/>
          <ac:spMkLst>
            <pc:docMk/>
            <pc:sldMk cId="3734358407" sldId="256"/>
            <ac:spMk id="153" creationId="{4FFE8D0E-1E77-0469-8840-0D923F7E92A3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0.74</c:v>
                </c:pt>
                <c:pt idx="2">
                  <c:v>0.6</c:v>
                </c:pt>
                <c:pt idx="3">
                  <c:v>1.5</c:v>
                </c:pt>
                <c:pt idx="4">
                  <c:v>1.7</c:v>
                </c:pt>
                <c:pt idx="5">
                  <c:v>2</c:v>
                </c:pt>
                <c:pt idx="6">
                  <c:v>2.6</c:v>
                </c:pt>
                <c:pt idx="7">
                  <c:v>2.1</c:v>
                </c:pt>
                <c:pt idx="8">
                  <c:v>4</c:v>
                </c:pt>
                <c:pt idx="9">
                  <c:v>4.8</c:v>
                </c:pt>
                <c:pt idx="10">
                  <c:v>3.3</c:v>
                </c:pt>
                <c:pt idx="1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0A-48E5-A45F-1A874D286E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26118559"/>
        <c:axId val="2046738352"/>
      </c:barChart>
      <c:catAx>
        <c:axId val="6261185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6738352"/>
        <c:crosses val="autoZero"/>
        <c:auto val="1"/>
        <c:lblAlgn val="ctr"/>
        <c:lblOffset val="100"/>
        <c:noMultiLvlLbl val="0"/>
      </c:catAx>
      <c:valAx>
        <c:axId val="204673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61185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110099380023899"/>
          <c:y val="0.24171164264137207"/>
          <c:w val="0.72196176297789549"/>
          <c:h val="0.9033527469886084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789-4BEC-8DCF-EB9917AF5EF5}"/>
              </c:ext>
            </c:extLst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0789-4BEC-8DCF-EB9917AF5EF5}"/>
              </c:ext>
            </c:extLst>
          </c:dPt>
          <c:dPt>
            <c:idx val="2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789-4BEC-8DCF-EB9917AF5EF5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0789-4BEC-8DCF-EB9917AF5EF5}"/>
              </c:ext>
            </c:extLst>
          </c:dPt>
          <c:dPt>
            <c:idx val="4"/>
            <c:bubble3D val="0"/>
            <c:spPr>
              <a:solidFill>
                <a:srgbClr val="00206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789-4BEC-8DCF-EB9917AF5EF5}"/>
              </c:ext>
            </c:extLst>
          </c:dPt>
          <c:dPt>
            <c:idx val="5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0789-4BEC-8DCF-EB9917AF5EF5}"/>
              </c:ext>
            </c:extLst>
          </c:dPt>
          <c:dPt>
            <c:idx val="6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789-4BEC-8DCF-EB9917AF5EF5}"/>
              </c:ext>
            </c:extLst>
          </c:dPt>
          <c:dPt>
            <c:idx val="7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0789-4BEC-8DCF-EB9917AF5EF5}"/>
              </c:ext>
            </c:extLst>
          </c:dPt>
          <c:dPt>
            <c:idx val="8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789-4BEC-8DCF-EB9917AF5EF5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2CE9-4510-A7E6-FBF571C97608}"/>
              </c:ext>
            </c:extLst>
          </c:dPt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0789-4BEC-8DCF-EB9917AF5EF5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0789-4BEC-8DCF-EB9917AF5E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Sheet1!$A$2:$A$11</c:f>
              <c:strCache>
                <c:ptCount val="10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  <c:pt idx="6">
                  <c:v>Category 7</c:v>
                </c:pt>
                <c:pt idx="7">
                  <c:v>Category 8</c:v>
                </c:pt>
                <c:pt idx="8">
                  <c:v>Category 9</c:v>
                </c:pt>
                <c:pt idx="9">
                  <c:v>Category 10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20</c:v>
                </c:pt>
                <c:pt idx="1">
                  <c:v>14</c:v>
                </c:pt>
                <c:pt idx="2">
                  <c:v>20</c:v>
                </c:pt>
                <c:pt idx="3">
                  <c:v>10</c:v>
                </c:pt>
                <c:pt idx="4">
                  <c:v>24</c:v>
                </c:pt>
                <c:pt idx="5">
                  <c:v>12</c:v>
                </c:pt>
                <c:pt idx="6">
                  <c:v>8</c:v>
                </c:pt>
                <c:pt idx="7">
                  <c:v>5</c:v>
                </c:pt>
                <c:pt idx="8">
                  <c:v>3</c:v>
                </c:pt>
                <c:pt idx="9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89-4BEC-8DCF-EB9917AF5EF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0104997599763038E-2"/>
          <c:y val="0.87680579221352617"/>
          <c:w val="0.93941342294217967"/>
          <c:h val="0.1193541265899419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"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F9A0E-668E-48F9-0F7F-774D6BC597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C2804D-AB17-8778-5EBF-581D5FD88D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94A6E-671E-4381-A17C-FF66EFE66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860C-AF7E-49F4-8345-67260C56784E}" type="datetimeFigureOut">
              <a:rPr lang="en-IN" smtClean="0"/>
              <a:t>12-12-2023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143B82-0741-2755-5CFB-4FD95DDB8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ABD72D-BF62-6CAC-AFF2-5DC345D79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32CCA-3CF5-4E8F-99AB-4DA7384CD8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48889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6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7B18F-A884-9525-9EC2-359F220E8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95300"/>
            <a:ext cx="11125200" cy="33451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CBF7E-5960-3BAA-7619-734686286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257300"/>
            <a:ext cx="11125200" cy="10676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2E6343-B39F-1D8B-85DF-68311B960F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3400" y="6446579"/>
            <a:ext cx="2743200" cy="184666"/>
          </a:xfrm>
        </p:spPr>
        <p:txBody>
          <a:bodyPr/>
          <a:lstStyle/>
          <a:p>
            <a:fld id="{4F9C860C-AF7E-49F4-8345-67260C56784E}" type="datetimeFigureOut">
              <a:rPr lang="en-IN" smtClean="0"/>
              <a:t>12-12-2023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1348E6-2C9E-5942-A682-EE4554D55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46579"/>
            <a:ext cx="4114800" cy="184666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B6E95F-AD70-4B53-87CB-30DFB556B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15400" y="6446579"/>
            <a:ext cx="2743200" cy="184666"/>
          </a:xfrm>
        </p:spPr>
        <p:txBody>
          <a:bodyPr/>
          <a:lstStyle/>
          <a:p>
            <a:fld id="{AE732CCA-3CF5-4E8F-99AB-4DA7384CD8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87927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" userDrawn="1">
          <p15:clr>
            <a:srgbClr val="FBAE40"/>
          </p15:clr>
        </p15:guide>
        <p15:guide id="2" pos="336" userDrawn="1">
          <p15:clr>
            <a:srgbClr val="FBAE40"/>
          </p15:clr>
        </p15:guide>
        <p15:guide id="3" pos="7344" userDrawn="1">
          <p15:clr>
            <a:srgbClr val="FBAE40"/>
          </p15:clr>
        </p15:guide>
        <p15:guide id="4" orient="horz" pos="3960" userDrawn="1">
          <p15:clr>
            <a:srgbClr val="FBAE40"/>
          </p15:clr>
        </p15:guide>
        <p15:guide id="5" orient="horz" pos="792" userDrawn="1">
          <p15:clr>
            <a:srgbClr val="FBAE40"/>
          </p15:clr>
        </p15:guide>
        <p15:guide id="6" orient="horz" pos="55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355223-D96E-5B41-8D97-CFFB8833A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1251"/>
            <a:ext cx="10515600" cy="334515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9800D1-4C6E-C0F1-F0FE-8144AA460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94683"/>
            <a:ext cx="10515600" cy="1067665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AFE58-6188-9D8E-456C-D928330B14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46579"/>
            <a:ext cx="2743200" cy="18466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F9C860C-AF7E-49F4-8345-67260C56784E}" type="datetimeFigureOut">
              <a:rPr lang="en-IN" smtClean="0"/>
              <a:pPr/>
              <a:t>12-12-2023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6E7849-B20D-B22C-7D82-43FC919F29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46579"/>
            <a:ext cx="4114800" cy="18466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CE633-BC62-C392-2D81-7B83D2A861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46579"/>
            <a:ext cx="2743200" cy="18466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E732CCA-3CF5-4E8F-99AB-4DA7384CD87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6167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7566A-39AA-6F71-F0FE-5409BEA80E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78966"/>
            <a:ext cx="9144000" cy="830997"/>
          </a:xfrm>
        </p:spPr>
        <p:txBody>
          <a:bodyPr/>
          <a:lstStyle/>
          <a:p>
            <a:endParaRPr lang="en-IN" dirty="0">
              <a:effectLst>
                <a:glow rad="101600">
                  <a:srgbClr val="A1E0F9">
                    <a:alpha val="60000"/>
                  </a:srgbClr>
                </a:glo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3E9833-792E-60D6-2643-328C3D8244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332399"/>
          </a:xfrm>
        </p:spPr>
        <p:txBody>
          <a:bodyPr/>
          <a:lstStyle/>
          <a:p>
            <a:endParaRPr lang="en-IN" dirty="0">
              <a:effectLst>
                <a:glow rad="101600">
                  <a:srgbClr val="A1E0F9">
                    <a:alpha val="60000"/>
                  </a:srgbClr>
                </a:glo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F08D7D-10AA-8805-0E26-8952D437130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33000">
                <a:schemeClr val="accent4">
                  <a:lumMod val="40000"/>
                  <a:lumOff val="60000"/>
                </a:schemeClr>
              </a:gs>
              <a:gs pos="88000">
                <a:schemeClr val="accent4">
                  <a:lumMod val="20000"/>
                  <a:lumOff val="8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effectLst>
                <a:glow rad="101600">
                  <a:srgbClr val="A1E0F9">
                    <a:alpha val="60000"/>
                  </a:srgbClr>
                </a:glow>
              </a:effectLst>
            </a:endParaRPr>
          </a:p>
        </p:txBody>
      </p:sp>
      <p:grpSp>
        <p:nvGrpSpPr>
          <p:cNvPr id="138" name="Graphic 135">
            <a:extLst>
              <a:ext uri="{FF2B5EF4-FFF2-40B4-BE49-F238E27FC236}">
                <a16:creationId xmlns:a16="http://schemas.microsoft.com/office/drawing/2014/main" id="{C27BF5FC-7F88-9FAD-FB82-A652A41A5DAF}"/>
              </a:ext>
            </a:extLst>
          </p:cNvPr>
          <p:cNvGrpSpPr/>
          <p:nvPr/>
        </p:nvGrpSpPr>
        <p:grpSpPr>
          <a:xfrm>
            <a:off x="10108784" y="352564"/>
            <a:ext cx="647667" cy="324379"/>
            <a:chOff x="11366375" y="0"/>
            <a:chExt cx="721702" cy="361459"/>
          </a:xfrm>
        </p:grpSpPr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B4375857-4CEF-11F8-5C49-B4DC8D326520}"/>
                </a:ext>
              </a:extLst>
            </p:cNvPr>
            <p:cNvSpPr/>
            <p:nvPr/>
          </p:nvSpPr>
          <p:spPr>
            <a:xfrm>
              <a:off x="11621345" y="0"/>
              <a:ext cx="466733" cy="357200"/>
            </a:xfrm>
            <a:custGeom>
              <a:avLst/>
              <a:gdLst>
                <a:gd name="connsiteX0" fmla="*/ 2434 w 466733"/>
                <a:gd name="connsiteY0" fmla="*/ 243407 h 357200"/>
                <a:gd name="connsiteX1" fmla="*/ 0 w 466733"/>
                <a:gd name="connsiteY1" fmla="*/ 250710 h 357200"/>
                <a:gd name="connsiteX2" fmla="*/ 68154 w 466733"/>
                <a:gd name="connsiteY2" fmla="*/ 284178 h 357200"/>
                <a:gd name="connsiteX3" fmla="*/ 228194 w 466733"/>
                <a:gd name="connsiteY3" fmla="*/ 357200 h 357200"/>
                <a:gd name="connsiteX4" fmla="*/ 466733 w 466733"/>
                <a:gd name="connsiteY4" fmla="*/ 0 h 3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733" h="357200">
                  <a:moveTo>
                    <a:pt x="2434" y="243407"/>
                  </a:moveTo>
                  <a:lnTo>
                    <a:pt x="0" y="250710"/>
                  </a:lnTo>
                  <a:lnTo>
                    <a:pt x="68154" y="284178"/>
                  </a:lnTo>
                  <a:lnTo>
                    <a:pt x="228194" y="357200"/>
                  </a:lnTo>
                  <a:lnTo>
                    <a:pt x="466733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60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effectLst>
                  <a:glow rad="101600">
                    <a:srgbClr val="A1E0F9">
                      <a:alpha val="60000"/>
                    </a:srgbClr>
                  </a:glow>
                </a:effectLst>
              </a:endParaRP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9369500-D093-A7A8-B287-6B35D4F5FA18}"/>
                </a:ext>
              </a:extLst>
            </p:cNvPr>
            <p:cNvSpPr/>
            <p:nvPr/>
          </p:nvSpPr>
          <p:spPr>
            <a:xfrm>
              <a:off x="11366375" y="0"/>
              <a:ext cx="721702" cy="217849"/>
            </a:xfrm>
            <a:custGeom>
              <a:avLst/>
              <a:gdLst>
                <a:gd name="connsiteX0" fmla="*/ 182555 w 721702"/>
                <a:gd name="connsiteY0" fmla="*/ 214198 h 217849"/>
                <a:gd name="connsiteX1" fmla="*/ 188641 w 721702"/>
                <a:gd name="connsiteY1" fmla="*/ 217850 h 217849"/>
                <a:gd name="connsiteX2" fmla="*/ 721702 w 721702"/>
                <a:gd name="connsiteY2" fmla="*/ 0 h 217849"/>
                <a:gd name="connsiteX3" fmla="*/ 0 w 721702"/>
                <a:gd name="connsiteY3" fmla="*/ 112576 h 217849"/>
                <a:gd name="connsiteX4" fmla="*/ 188032 w 721702"/>
                <a:gd name="connsiteY4" fmla="*/ 217850 h 217849"/>
                <a:gd name="connsiteX5" fmla="*/ 188032 w 721702"/>
                <a:gd name="connsiteY5" fmla="*/ 217850 h 217849"/>
                <a:gd name="connsiteX6" fmla="*/ 188641 w 721702"/>
                <a:gd name="connsiteY6" fmla="*/ 217850 h 217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1702" h="217849">
                  <a:moveTo>
                    <a:pt x="182555" y="214198"/>
                  </a:moveTo>
                  <a:lnTo>
                    <a:pt x="188641" y="217850"/>
                  </a:lnTo>
                  <a:lnTo>
                    <a:pt x="721702" y="0"/>
                  </a:lnTo>
                  <a:lnTo>
                    <a:pt x="0" y="112576"/>
                  </a:lnTo>
                  <a:lnTo>
                    <a:pt x="188032" y="217850"/>
                  </a:lnTo>
                  <a:lnTo>
                    <a:pt x="188032" y="217850"/>
                  </a:lnTo>
                  <a:lnTo>
                    <a:pt x="188641" y="21785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60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effectLst>
                  <a:glow rad="101600">
                    <a:srgbClr val="A1E0F9">
                      <a:alpha val="60000"/>
                    </a:srgbClr>
                  </a:glow>
                </a:effectLst>
              </a:endParaRP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39C328DC-A9B5-B800-5E05-199DDDFA246A}"/>
                </a:ext>
              </a:extLst>
            </p:cNvPr>
            <p:cNvSpPr/>
            <p:nvPr/>
          </p:nvSpPr>
          <p:spPr>
            <a:xfrm>
              <a:off x="11583617" y="250709"/>
              <a:ext cx="105881" cy="110750"/>
            </a:xfrm>
            <a:custGeom>
              <a:avLst/>
              <a:gdLst>
                <a:gd name="connsiteX0" fmla="*/ 0 w 105881"/>
                <a:gd name="connsiteY0" fmla="*/ 110750 h 110750"/>
                <a:gd name="connsiteX1" fmla="*/ 105882 w 105881"/>
                <a:gd name="connsiteY1" fmla="*/ 33469 h 110750"/>
                <a:gd name="connsiteX2" fmla="*/ 37728 w 105881"/>
                <a:gd name="connsiteY2" fmla="*/ 0 h 110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881" h="110750">
                  <a:moveTo>
                    <a:pt x="0" y="110750"/>
                  </a:moveTo>
                  <a:lnTo>
                    <a:pt x="105882" y="33469"/>
                  </a:lnTo>
                  <a:lnTo>
                    <a:pt x="37728" y="0"/>
                  </a:lnTo>
                  <a:close/>
                </a:path>
              </a:pathLst>
            </a:custGeom>
            <a:solidFill>
              <a:schemeClr val="bg1"/>
            </a:solidFill>
            <a:ln w="60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effectLst>
                  <a:glow rad="101600">
                    <a:srgbClr val="A1E0F9">
                      <a:alpha val="60000"/>
                    </a:srgbClr>
                  </a:glow>
                </a:effectLst>
              </a:endParaRP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A8D5E96-5412-E5F5-11D0-127E44817D2D}"/>
                </a:ext>
              </a:extLst>
            </p:cNvPr>
            <p:cNvSpPr/>
            <p:nvPr/>
          </p:nvSpPr>
          <p:spPr>
            <a:xfrm>
              <a:off x="11554408" y="0"/>
              <a:ext cx="533670" cy="361459"/>
            </a:xfrm>
            <a:custGeom>
              <a:avLst/>
              <a:gdLst>
                <a:gd name="connsiteX0" fmla="*/ 608 w 533670"/>
                <a:gd name="connsiteY0" fmla="*/ 217850 h 361459"/>
                <a:gd name="connsiteX1" fmla="*/ 0 w 533670"/>
                <a:gd name="connsiteY1" fmla="*/ 217850 h 361459"/>
                <a:gd name="connsiteX2" fmla="*/ 29209 w 533670"/>
                <a:gd name="connsiteY2" fmla="*/ 361460 h 361459"/>
                <a:gd name="connsiteX3" fmla="*/ 66937 w 533670"/>
                <a:gd name="connsiteY3" fmla="*/ 250710 h 361459"/>
                <a:gd name="connsiteX4" fmla="*/ 69371 w 533670"/>
                <a:gd name="connsiteY4" fmla="*/ 243407 h 361459"/>
                <a:gd name="connsiteX5" fmla="*/ 533670 w 533670"/>
                <a:gd name="connsiteY5" fmla="*/ 0 h 361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3670" h="361459">
                  <a:moveTo>
                    <a:pt x="608" y="217850"/>
                  </a:moveTo>
                  <a:lnTo>
                    <a:pt x="0" y="217850"/>
                  </a:lnTo>
                  <a:lnTo>
                    <a:pt x="29209" y="361460"/>
                  </a:lnTo>
                  <a:lnTo>
                    <a:pt x="66937" y="250710"/>
                  </a:lnTo>
                  <a:lnTo>
                    <a:pt x="69371" y="243407"/>
                  </a:lnTo>
                  <a:lnTo>
                    <a:pt x="533670" y="0"/>
                  </a:lnTo>
                  <a:close/>
                </a:path>
              </a:pathLst>
            </a:custGeom>
            <a:solidFill>
              <a:schemeClr val="accent4"/>
            </a:solidFill>
            <a:ln w="60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dirty="0">
                <a:effectLst>
                  <a:glow rad="101600">
                    <a:srgbClr val="A1E0F9">
                      <a:alpha val="60000"/>
                    </a:srgbClr>
                  </a:glow>
                </a:effectLst>
              </a:endParaRPr>
            </a:p>
          </p:txBody>
        </p:sp>
      </p:grpSp>
      <p:sp>
        <p:nvSpPr>
          <p:cNvPr id="143" name="Freeform: Shape 142">
            <a:extLst>
              <a:ext uri="{FF2B5EF4-FFF2-40B4-BE49-F238E27FC236}">
                <a16:creationId xmlns:a16="http://schemas.microsoft.com/office/drawing/2014/main" id="{FB6C1877-CCD8-A4CF-B604-CD9930FD947E}"/>
              </a:ext>
            </a:extLst>
          </p:cNvPr>
          <p:cNvSpPr/>
          <p:nvPr/>
        </p:nvSpPr>
        <p:spPr>
          <a:xfrm>
            <a:off x="0" y="700717"/>
            <a:ext cx="10260852" cy="5804719"/>
          </a:xfrm>
          <a:custGeom>
            <a:avLst/>
            <a:gdLst>
              <a:gd name="connsiteX0" fmla="*/ 8503479 w 11433777"/>
              <a:gd name="connsiteY0" fmla="*/ 6453619 h 6468260"/>
              <a:gd name="connsiteX1" fmla="*/ 8518084 w 11433777"/>
              <a:gd name="connsiteY1" fmla="*/ 6437797 h 6468260"/>
              <a:gd name="connsiteX2" fmla="*/ 8518084 w 11433777"/>
              <a:gd name="connsiteY2" fmla="*/ 6437797 h 6468260"/>
              <a:gd name="connsiteX3" fmla="*/ 8533905 w 11433777"/>
              <a:gd name="connsiteY3" fmla="*/ 6452401 h 6468260"/>
              <a:gd name="connsiteX4" fmla="*/ 8533905 w 11433777"/>
              <a:gd name="connsiteY4" fmla="*/ 6452401 h 6468260"/>
              <a:gd name="connsiteX5" fmla="*/ 8519300 w 11433777"/>
              <a:gd name="connsiteY5" fmla="*/ 6468223 h 6468260"/>
              <a:gd name="connsiteX6" fmla="*/ 8519300 w 11433777"/>
              <a:gd name="connsiteY6" fmla="*/ 6468223 h 6468260"/>
              <a:gd name="connsiteX7" fmla="*/ 8518692 w 11433777"/>
              <a:gd name="connsiteY7" fmla="*/ 6468223 h 6468260"/>
              <a:gd name="connsiteX8" fmla="*/ 8518692 w 11433777"/>
              <a:gd name="connsiteY8" fmla="*/ 6468223 h 6468260"/>
              <a:gd name="connsiteX9" fmla="*/ 8503479 w 11433777"/>
              <a:gd name="connsiteY9" fmla="*/ 6453619 h 6468260"/>
              <a:gd name="connsiteX10" fmla="*/ 8426197 w 11433777"/>
              <a:gd name="connsiteY10" fmla="*/ 6467614 h 6468260"/>
              <a:gd name="connsiteX11" fmla="*/ 8426197 w 11433777"/>
              <a:gd name="connsiteY11" fmla="*/ 6467614 h 6468260"/>
              <a:gd name="connsiteX12" fmla="*/ 8426197 w 11433777"/>
              <a:gd name="connsiteY12" fmla="*/ 6467614 h 6468260"/>
              <a:gd name="connsiteX13" fmla="*/ 8411593 w 11433777"/>
              <a:gd name="connsiteY13" fmla="*/ 6451793 h 6468260"/>
              <a:gd name="connsiteX14" fmla="*/ 8411593 w 11433777"/>
              <a:gd name="connsiteY14" fmla="*/ 6451793 h 6468260"/>
              <a:gd name="connsiteX15" fmla="*/ 8427414 w 11433777"/>
              <a:gd name="connsiteY15" fmla="*/ 6437188 h 6468260"/>
              <a:gd name="connsiteX16" fmla="*/ 8427414 w 11433777"/>
              <a:gd name="connsiteY16" fmla="*/ 6437188 h 6468260"/>
              <a:gd name="connsiteX17" fmla="*/ 8442019 w 11433777"/>
              <a:gd name="connsiteY17" fmla="*/ 6453010 h 6468260"/>
              <a:gd name="connsiteX18" fmla="*/ 8442019 w 11433777"/>
              <a:gd name="connsiteY18" fmla="*/ 6453010 h 6468260"/>
              <a:gd name="connsiteX19" fmla="*/ 8426806 w 11433777"/>
              <a:gd name="connsiteY19" fmla="*/ 6467614 h 6468260"/>
              <a:gd name="connsiteX20" fmla="*/ 8426806 w 11433777"/>
              <a:gd name="connsiteY20" fmla="*/ 6467614 h 6468260"/>
              <a:gd name="connsiteX21" fmla="*/ 8426197 w 11433777"/>
              <a:gd name="connsiteY21" fmla="*/ 6467614 h 6468260"/>
              <a:gd name="connsiteX22" fmla="*/ 8594757 w 11433777"/>
              <a:gd name="connsiteY22" fmla="*/ 6449359 h 6468260"/>
              <a:gd name="connsiteX23" fmla="*/ 8608144 w 11433777"/>
              <a:gd name="connsiteY23" fmla="*/ 6432929 h 6468260"/>
              <a:gd name="connsiteX24" fmla="*/ 8608144 w 11433777"/>
              <a:gd name="connsiteY24" fmla="*/ 6432929 h 6468260"/>
              <a:gd name="connsiteX25" fmla="*/ 8624574 w 11433777"/>
              <a:gd name="connsiteY25" fmla="*/ 6446316 h 6468260"/>
              <a:gd name="connsiteX26" fmla="*/ 8624574 w 11433777"/>
              <a:gd name="connsiteY26" fmla="*/ 6446316 h 6468260"/>
              <a:gd name="connsiteX27" fmla="*/ 8611187 w 11433777"/>
              <a:gd name="connsiteY27" fmla="*/ 6462747 h 6468260"/>
              <a:gd name="connsiteX28" fmla="*/ 8611187 w 11433777"/>
              <a:gd name="connsiteY28" fmla="*/ 6462747 h 6468260"/>
              <a:gd name="connsiteX29" fmla="*/ 8609970 w 11433777"/>
              <a:gd name="connsiteY29" fmla="*/ 6462747 h 6468260"/>
              <a:gd name="connsiteX30" fmla="*/ 8609970 w 11433777"/>
              <a:gd name="connsiteY30" fmla="*/ 6462747 h 6468260"/>
              <a:gd name="connsiteX31" fmla="*/ 8594757 w 11433777"/>
              <a:gd name="connsiteY31" fmla="*/ 6449359 h 6468260"/>
              <a:gd name="connsiteX32" fmla="*/ 8334311 w 11433777"/>
              <a:gd name="connsiteY32" fmla="*/ 6458487 h 6468260"/>
              <a:gd name="connsiteX33" fmla="*/ 8334311 w 11433777"/>
              <a:gd name="connsiteY33" fmla="*/ 6458487 h 6468260"/>
              <a:gd name="connsiteX34" fmla="*/ 8334311 w 11433777"/>
              <a:gd name="connsiteY34" fmla="*/ 6458487 h 6468260"/>
              <a:gd name="connsiteX35" fmla="*/ 8321532 w 11433777"/>
              <a:gd name="connsiteY35" fmla="*/ 6441448 h 6468260"/>
              <a:gd name="connsiteX36" fmla="*/ 8321532 w 11433777"/>
              <a:gd name="connsiteY36" fmla="*/ 6441448 h 6468260"/>
              <a:gd name="connsiteX37" fmla="*/ 8338571 w 11433777"/>
              <a:gd name="connsiteY37" fmla="*/ 6428669 h 6468260"/>
              <a:gd name="connsiteX38" fmla="*/ 8338571 w 11433777"/>
              <a:gd name="connsiteY38" fmla="*/ 6428669 h 6468260"/>
              <a:gd name="connsiteX39" fmla="*/ 8351350 w 11433777"/>
              <a:gd name="connsiteY39" fmla="*/ 6445708 h 6468260"/>
              <a:gd name="connsiteX40" fmla="*/ 8351350 w 11433777"/>
              <a:gd name="connsiteY40" fmla="*/ 6445708 h 6468260"/>
              <a:gd name="connsiteX41" fmla="*/ 8336137 w 11433777"/>
              <a:gd name="connsiteY41" fmla="*/ 6459095 h 6468260"/>
              <a:gd name="connsiteX42" fmla="*/ 8336137 w 11433777"/>
              <a:gd name="connsiteY42" fmla="*/ 6459095 h 6468260"/>
              <a:gd name="connsiteX43" fmla="*/ 8334311 w 11433777"/>
              <a:gd name="connsiteY43" fmla="*/ 6458487 h 6468260"/>
              <a:gd name="connsiteX44" fmla="*/ 8684817 w 11433777"/>
              <a:gd name="connsiteY44" fmla="*/ 6438406 h 6468260"/>
              <a:gd name="connsiteX45" fmla="*/ 8696987 w 11433777"/>
              <a:gd name="connsiteY45" fmla="*/ 6420759 h 6468260"/>
              <a:gd name="connsiteX46" fmla="*/ 8696987 w 11433777"/>
              <a:gd name="connsiteY46" fmla="*/ 6420759 h 6468260"/>
              <a:gd name="connsiteX47" fmla="*/ 8714635 w 11433777"/>
              <a:gd name="connsiteY47" fmla="*/ 6433537 h 6468260"/>
              <a:gd name="connsiteX48" fmla="*/ 8714635 w 11433777"/>
              <a:gd name="connsiteY48" fmla="*/ 6433537 h 6468260"/>
              <a:gd name="connsiteX49" fmla="*/ 8702464 w 11433777"/>
              <a:gd name="connsiteY49" fmla="*/ 6451185 h 6468260"/>
              <a:gd name="connsiteX50" fmla="*/ 8702464 w 11433777"/>
              <a:gd name="connsiteY50" fmla="*/ 6451185 h 6468260"/>
              <a:gd name="connsiteX51" fmla="*/ 8702464 w 11433777"/>
              <a:gd name="connsiteY51" fmla="*/ 6451185 h 6468260"/>
              <a:gd name="connsiteX52" fmla="*/ 8702464 w 11433777"/>
              <a:gd name="connsiteY52" fmla="*/ 6451185 h 6468260"/>
              <a:gd name="connsiteX53" fmla="*/ 8700030 w 11433777"/>
              <a:gd name="connsiteY53" fmla="*/ 6451185 h 6468260"/>
              <a:gd name="connsiteX54" fmla="*/ 8700030 w 11433777"/>
              <a:gd name="connsiteY54" fmla="*/ 6451185 h 6468260"/>
              <a:gd name="connsiteX55" fmla="*/ 8684817 w 11433777"/>
              <a:gd name="connsiteY55" fmla="*/ 6438406 h 6468260"/>
              <a:gd name="connsiteX56" fmla="*/ 8243033 w 11433777"/>
              <a:gd name="connsiteY56" fmla="*/ 6442665 h 6468260"/>
              <a:gd name="connsiteX57" fmla="*/ 8231471 w 11433777"/>
              <a:gd name="connsiteY57" fmla="*/ 6424410 h 6468260"/>
              <a:gd name="connsiteX58" fmla="*/ 8231471 w 11433777"/>
              <a:gd name="connsiteY58" fmla="*/ 6424410 h 6468260"/>
              <a:gd name="connsiteX59" fmla="*/ 8249727 w 11433777"/>
              <a:gd name="connsiteY59" fmla="*/ 6412848 h 6468260"/>
              <a:gd name="connsiteX60" fmla="*/ 8249727 w 11433777"/>
              <a:gd name="connsiteY60" fmla="*/ 6412848 h 6468260"/>
              <a:gd name="connsiteX61" fmla="*/ 8261289 w 11433777"/>
              <a:gd name="connsiteY61" fmla="*/ 6431103 h 6468260"/>
              <a:gd name="connsiteX62" fmla="*/ 8261289 w 11433777"/>
              <a:gd name="connsiteY62" fmla="*/ 6431103 h 6468260"/>
              <a:gd name="connsiteX63" fmla="*/ 8246684 w 11433777"/>
              <a:gd name="connsiteY63" fmla="*/ 6443274 h 6468260"/>
              <a:gd name="connsiteX64" fmla="*/ 8246684 w 11433777"/>
              <a:gd name="connsiteY64" fmla="*/ 6443274 h 6468260"/>
              <a:gd name="connsiteX65" fmla="*/ 8243033 w 11433777"/>
              <a:gd name="connsiteY65" fmla="*/ 6442665 h 6468260"/>
              <a:gd name="connsiteX66" fmla="*/ 8774878 w 11433777"/>
              <a:gd name="connsiteY66" fmla="*/ 6421367 h 6468260"/>
              <a:gd name="connsiteX67" fmla="*/ 8786440 w 11433777"/>
              <a:gd name="connsiteY67" fmla="*/ 6403112 h 6468260"/>
              <a:gd name="connsiteX68" fmla="*/ 8786440 w 11433777"/>
              <a:gd name="connsiteY68" fmla="*/ 6403112 h 6468260"/>
              <a:gd name="connsiteX69" fmla="*/ 8804696 w 11433777"/>
              <a:gd name="connsiteY69" fmla="*/ 6414674 h 6468260"/>
              <a:gd name="connsiteX70" fmla="*/ 8804696 w 11433777"/>
              <a:gd name="connsiteY70" fmla="*/ 6414674 h 6468260"/>
              <a:gd name="connsiteX71" fmla="*/ 8793134 w 11433777"/>
              <a:gd name="connsiteY71" fmla="*/ 6432929 h 6468260"/>
              <a:gd name="connsiteX72" fmla="*/ 8793134 w 11433777"/>
              <a:gd name="connsiteY72" fmla="*/ 6432929 h 6468260"/>
              <a:gd name="connsiteX73" fmla="*/ 8793134 w 11433777"/>
              <a:gd name="connsiteY73" fmla="*/ 6432929 h 6468260"/>
              <a:gd name="connsiteX74" fmla="*/ 8793134 w 11433777"/>
              <a:gd name="connsiteY74" fmla="*/ 6432929 h 6468260"/>
              <a:gd name="connsiteX75" fmla="*/ 8789483 w 11433777"/>
              <a:gd name="connsiteY75" fmla="*/ 6433537 h 6468260"/>
              <a:gd name="connsiteX76" fmla="*/ 8789483 w 11433777"/>
              <a:gd name="connsiteY76" fmla="*/ 6433537 h 6468260"/>
              <a:gd name="connsiteX77" fmla="*/ 8774878 w 11433777"/>
              <a:gd name="connsiteY77" fmla="*/ 6421367 h 6468260"/>
              <a:gd name="connsiteX78" fmla="*/ 8153581 w 11433777"/>
              <a:gd name="connsiteY78" fmla="*/ 6417716 h 6468260"/>
              <a:gd name="connsiteX79" fmla="*/ 8153581 w 11433777"/>
              <a:gd name="connsiteY79" fmla="*/ 6417716 h 6468260"/>
              <a:gd name="connsiteX80" fmla="*/ 8153581 w 11433777"/>
              <a:gd name="connsiteY80" fmla="*/ 6417716 h 6468260"/>
              <a:gd name="connsiteX81" fmla="*/ 8143845 w 11433777"/>
              <a:gd name="connsiteY81" fmla="*/ 6398852 h 6468260"/>
              <a:gd name="connsiteX82" fmla="*/ 8143845 w 11433777"/>
              <a:gd name="connsiteY82" fmla="*/ 6398852 h 6468260"/>
              <a:gd name="connsiteX83" fmla="*/ 8163318 w 11433777"/>
              <a:gd name="connsiteY83" fmla="*/ 6389115 h 6468260"/>
              <a:gd name="connsiteX84" fmla="*/ 8163318 w 11433777"/>
              <a:gd name="connsiteY84" fmla="*/ 6389115 h 6468260"/>
              <a:gd name="connsiteX85" fmla="*/ 8173054 w 11433777"/>
              <a:gd name="connsiteY85" fmla="*/ 6408588 h 6468260"/>
              <a:gd name="connsiteX86" fmla="*/ 8173054 w 11433777"/>
              <a:gd name="connsiteY86" fmla="*/ 6408588 h 6468260"/>
              <a:gd name="connsiteX87" fmla="*/ 8158449 w 11433777"/>
              <a:gd name="connsiteY87" fmla="*/ 6418933 h 6468260"/>
              <a:gd name="connsiteX88" fmla="*/ 8158449 w 11433777"/>
              <a:gd name="connsiteY88" fmla="*/ 6418933 h 6468260"/>
              <a:gd name="connsiteX89" fmla="*/ 8153581 w 11433777"/>
              <a:gd name="connsiteY89" fmla="*/ 6417716 h 6468260"/>
              <a:gd name="connsiteX90" fmla="*/ 8863113 w 11433777"/>
              <a:gd name="connsiteY90" fmla="*/ 6398243 h 6468260"/>
              <a:gd name="connsiteX91" fmla="*/ 8873458 w 11433777"/>
              <a:gd name="connsiteY91" fmla="*/ 6379379 h 6468260"/>
              <a:gd name="connsiteX92" fmla="*/ 8873458 w 11433777"/>
              <a:gd name="connsiteY92" fmla="*/ 6379379 h 6468260"/>
              <a:gd name="connsiteX93" fmla="*/ 8892322 w 11433777"/>
              <a:gd name="connsiteY93" fmla="*/ 6389724 h 6468260"/>
              <a:gd name="connsiteX94" fmla="*/ 8892322 w 11433777"/>
              <a:gd name="connsiteY94" fmla="*/ 6389724 h 6468260"/>
              <a:gd name="connsiteX95" fmla="*/ 8881977 w 11433777"/>
              <a:gd name="connsiteY95" fmla="*/ 6408588 h 6468260"/>
              <a:gd name="connsiteX96" fmla="*/ 8881977 w 11433777"/>
              <a:gd name="connsiteY96" fmla="*/ 6408588 h 6468260"/>
              <a:gd name="connsiteX97" fmla="*/ 8881977 w 11433777"/>
              <a:gd name="connsiteY97" fmla="*/ 6408588 h 6468260"/>
              <a:gd name="connsiteX98" fmla="*/ 8881977 w 11433777"/>
              <a:gd name="connsiteY98" fmla="*/ 6408588 h 6468260"/>
              <a:gd name="connsiteX99" fmla="*/ 8877718 w 11433777"/>
              <a:gd name="connsiteY99" fmla="*/ 6409197 h 6468260"/>
              <a:gd name="connsiteX100" fmla="*/ 8877718 w 11433777"/>
              <a:gd name="connsiteY100" fmla="*/ 6409197 h 6468260"/>
              <a:gd name="connsiteX101" fmla="*/ 8863113 w 11433777"/>
              <a:gd name="connsiteY101" fmla="*/ 6398243 h 6468260"/>
              <a:gd name="connsiteX102" fmla="*/ 8067171 w 11433777"/>
              <a:gd name="connsiteY102" fmla="*/ 6384856 h 6468260"/>
              <a:gd name="connsiteX103" fmla="*/ 8059261 w 11433777"/>
              <a:gd name="connsiteY103" fmla="*/ 6364775 h 6468260"/>
              <a:gd name="connsiteX104" fmla="*/ 8059261 w 11433777"/>
              <a:gd name="connsiteY104" fmla="*/ 6364775 h 6468260"/>
              <a:gd name="connsiteX105" fmla="*/ 8079342 w 11433777"/>
              <a:gd name="connsiteY105" fmla="*/ 6356864 h 6468260"/>
              <a:gd name="connsiteX106" fmla="*/ 8079342 w 11433777"/>
              <a:gd name="connsiteY106" fmla="*/ 6356864 h 6468260"/>
              <a:gd name="connsiteX107" fmla="*/ 8087253 w 11433777"/>
              <a:gd name="connsiteY107" fmla="*/ 6376945 h 6468260"/>
              <a:gd name="connsiteX108" fmla="*/ 8087253 w 11433777"/>
              <a:gd name="connsiteY108" fmla="*/ 6376945 h 6468260"/>
              <a:gd name="connsiteX109" fmla="*/ 8073257 w 11433777"/>
              <a:gd name="connsiteY109" fmla="*/ 6386073 h 6468260"/>
              <a:gd name="connsiteX110" fmla="*/ 8073257 w 11433777"/>
              <a:gd name="connsiteY110" fmla="*/ 6386073 h 6468260"/>
              <a:gd name="connsiteX111" fmla="*/ 8067171 w 11433777"/>
              <a:gd name="connsiteY111" fmla="*/ 6384856 h 6468260"/>
              <a:gd name="connsiteX112" fmla="*/ 8950132 w 11433777"/>
              <a:gd name="connsiteY112" fmla="*/ 6369643 h 6468260"/>
              <a:gd name="connsiteX113" fmla="*/ 8959259 w 11433777"/>
              <a:gd name="connsiteY113" fmla="*/ 6350171 h 6468260"/>
              <a:gd name="connsiteX114" fmla="*/ 8959259 w 11433777"/>
              <a:gd name="connsiteY114" fmla="*/ 6350171 h 6468260"/>
              <a:gd name="connsiteX115" fmla="*/ 8978732 w 11433777"/>
              <a:gd name="connsiteY115" fmla="*/ 6359299 h 6468260"/>
              <a:gd name="connsiteX116" fmla="*/ 8978732 w 11433777"/>
              <a:gd name="connsiteY116" fmla="*/ 6359299 h 6468260"/>
              <a:gd name="connsiteX117" fmla="*/ 8969604 w 11433777"/>
              <a:gd name="connsiteY117" fmla="*/ 6378771 h 6468260"/>
              <a:gd name="connsiteX118" fmla="*/ 8969604 w 11433777"/>
              <a:gd name="connsiteY118" fmla="*/ 6378771 h 6468260"/>
              <a:gd name="connsiteX119" fmla="*/ 8969604 w 11433777"/>
              <a:gd name="connsiteY119" fmla="*/ 6378771 h 6468260"/>
              <a:gd name="connsiteX120" fmla="*/ 8969604 w 11433777"/>
              <a:gd name="connsiteY120" fmla="*/ 6378771 h 6468260"/>
              <a:gd name="connsiteX121" fmla="*/ 8964127 w 11433777"/>
              <a:gd name="connsiteY121" fmla="*/ 6379988 h 6468260"/>
              <a:gd name="connsiteX122" fmla="*/ 8964127 w 11433777"/>
              <a:gd name="connsiteY122" fmla="*/ 6379988 h 6468260"/>
              <a:gd name="connsiteX123" fmla="*/ 8950132 w 11433777"/>
              <a:gd name="connsiteY123" fmla="*/ 6369643 h 6468260"/>
              <a:gd name="connsiteX124" fmla="*/ 7984413 w 11433777"/>
              <a:gd name="connsiteY124" fmla="*/ 6343476 h 6468260"/>
              <a:gd name="connsiteX125" fmla="*/ 7984413 w 11433777"/>
              <a:gd name="connsiteY125" fmla="*/ 6343476 h 6468260"/>
              <a:gd name="connsiteX126" fmla="*/ 7984413 w 11433777"/>
              <a:gd name="connsiteY126" fmla="*/ 6343476 h 6468260"/>
              <a:gd name="connsiteX127" fmla="*/ 7978328 w 11433777"/>
              <a:gd name="connsiteY127" fmla="*/ 6322787 h 6468260"/>
              <a:gd name="connsiteX128" fmla="*/ 7978328 w 11433777"/>
              <a:gd name="connsiteY128" fmla="*/ 6322787 h 6468260"/>
              <a:gd name="connsiteX129" fmla="*/ 7999018 w 11433777"/>
              <a:gd name="connsiteY129" fmla="*/ 6316702 h 6468260"/>
              <a:gd name="connsiteX130" fmla="*/ 7999018 w 11433777"/>
              <a:gd name="connsiteY130" fmla="*/ 6316702 h 6468260"/>
              <a:gd name="connsiteX131" fmla="*/ 8005103 w 11433777"/>
              <a:gd name="connsiteY131" fmla="*/ 6337391 h 6468260"/>
              <a:gd name="connsiteX132" fmla="*/ 8005103 w 11433777"/>
              <a:gd name="connsiteY132" fmla="*/ 6337391 h 6468260"/>
              <a:gd name="connsiteX133" fmla="*/ 7991716 w 11433777"/>
              <a:gd name="connsiteY133" fmla="*/ 6345302 h 6468260"/>
              <a:gd name="connsiteX134" fmla="*/ 7991716 w 11433777"/>
              <a:gd name="connsiteY134" fmla="*/ 6345302 h 6468260"/>
              <a:gd name="connsiteX135" fmla="*/ 7984413 w 11433777"/>
              <a:gd name="connsiteY135" fmla="*/ 6343476 h 6468260"/>
              <a:gd name="connsiteX136" fmla="*/ 9034715 w 11433777"/>
              <a:gd name="connsiteY136" fmla="*/ 6336175 h 6468260"/>
              <a:gd name="connsiteX137" fmla="*/ 9042626 w 11433777"/>
              <a:gd name="connsiteY137" fmla="*/ 6316093 h 6468260"/>
              <a:gd name="connsiteX138" fmla="*/ 9042626 w 11433777"/>
              <a:gd name="connsiteY138" fmla="*/ 6316093 h 6468260"/>
              <a:gd name="connsiteX139" fmla="*/ 9062707 w 11433777"/>
              <a:gd name="connsiteY139" fmla="*/ 6324004 h 6468260"/>
              <a:gd name="connsiteX140" fmla="*/ 9062707 w 11433777"/>
              <a:gd name="connsiteY140" fmla="*/ 6324004 h 6468260"/>
              <a:gd name="connsiteX141" fmla="*/ 9054796 w 11433777"/>
              <a:gd name="connsiteY141" fmla="*/ 6344086 h 6468260"/>
              <a:gd name="connsiteX142" fmla="*/ 9054796 w 11433777"/>
              <a:gd name="connsiteY142" fmla="*/ 6344086 h 6468260"/>
              <a:gd name="connsiteX143" fmla="*/ 9048711 w 11433777"/>
              <a:gd name="connsiteY143" fmla="*/ 6345302 h 6468260"/>
              <a:gd name="connsiteX144" fmla="*/ 9048711 w 11433777"/>
              <a:gd name="connsiteY144" fmla="*/ 6345302 h 6468260"/>
              <a:gd name="connsiteX145" fmla="*/ 9034715 w 11433777"/>
              <a:gd name="connsiteY145" fmla="*/ 6336175 h 6468260"/>
              <a:gd name="connsiteX146" fmla="*/ 9117474 w 11433777"/>
              <a:gd name="connsiteY146" fmla="*/ 6297838 h 6468260"/>
              <a:gd name="connsiteX147" fmla="*/ 9124168 w 11433777"/>
              <a:gd name="connsiteY147" fmla="*/ 6277149 h 6468260"/>
              <a:gd name="connsiteX148" fmla="*/ 9124168 w 11433777"/>
              <a:gd name="connsiteY148" fmla="*/ 6277149 h 6468260"/>
              <a:gd name="connsiteX149" fmla="*/ 9144857 w 11433777"/>
              <a:gd name="connsiteY149" fmla="*/ 6283842 h 6468260"/>
              <a:gd name="connsiteX150" fmla="*/ 9144857 w 11433777"/>
              <a:gd name="connsiteY150" fmla="*/ 6283842 h 6468260"/>
              <a:gd name="connsiteX151" fmla="*/ 9138163 w 11433777"/>
              <a:gd name="connsiteY151" fmla="*/ 6304532 h 6468260"/>
              <a:gd name="connsiteX152" fmla="*/ 9138163 w 11433777"/>
              <a:gd name="connsiteY152" fmla="*/ 6304532 h 6468260"/>
              <a:gd name="connsiteX153" fmla="*/ 9131470 w 11433777"/>
              <a:gd name="connsiteY153" fmla="*/ 6306357 h 6468260"/>
              <a:gd name="connsiteX154" fmla="*/ 9131470 w 11433777"/>
              <a:gd name="connsiteY154" fmla="*/ 6306357 h 6468260"/>
              <a:gd name="connsiteX155" fmla="*/ 9117474 w 11433777"/>
              <a:gd name="connsiteY155" fmla="*/ 6297838 h 6468260"/>
              <a:gd name="connsiteX156" fmla="*/ 7905914 w 11433777"/>
              <a:gd name="connsiteY156" fmla="*/ 6294187 h 6468260"/>
              <a:gd name="connsiteX157" fmla="*/ 7902263 w 11433777"/>
              <a:gd name="connsiteY157" fmla="*/ 6272889 h 6468260"/>
              <a:gd name="connsiteX158" fmla="*/ 7902263 w 11433777"/>
              <a:gd name="connsiteY158" fmla="*/ 6272889 h 6468260"/>
              <a:gd name="connsiteX159" fmla="*/ 7923561 w 11433777"/>
              <a:gd name="connsiteY159" fmla="*/ 6269238 h 6468260"/>
              <a:gd name="connsiteX160" fmla="*/ 7923561 w 11433777"/>
              <a:gd name="connsiteY160" fmla="*/ 6269238 h 6468260"/>
              <a:gd name="connsiteX161" fmla="*/ 7927212 w 11433777"/>
              <a:gd name="connsiteY161" fmla="*/ 6290536 h 6468260"/>
              <a:gd name="connsiteX162" fmla="*/ 7927212 w 11433777"/>
              <a:gd name="connsiteY162" fmla="*/ 6290536 h 6468260"/>
              <a:gd name="connsiteX163" fmla="*/ 7915042 w 11433777"/>
              <a:gd name="connsiteY163" fmla="*/ 6297229 h 6468260"/>
              <a:gd name="connsiteX164" fmla="*/ 7915042 w 11433777"/>
              <a:gd name="connsiteY164" fmla="*/ 6297229 h 6468260"/>
              <a:gd name="connsiteX165" fmla="*/ 7905914 w 11433777"/>
              <a:gd name="connsiteY165" fmla="*/ 6294187 h 6468260"/>
              <a:gd name="connsiteX166" fmla="*/ 9197798 w 11433777"/>
              <a:gd name="connsiteY166" fmla="*/ 6254633 h 6468260"/>
              <a:gd name="connsiteX167" fmla="*/ 9203275 w 11433777"/>
              <a:gd name="connsiteY167" fmla="*/ 6233943 h 6468260"/>
              <a:gd name="connsiteX168" fmla="*/ 9203275 w 11433777"/>
              <a:gd name="connsiteY168" fmla="*/ 6233943 h 6468260"/>
              <a:gd name="connsiteX169" fmla="*/ 9223965 w 11433777"/>
              <a:gd name="connsiteY169" fmla="*/ 6239420 h 6468260"/>
              <a:gd name="connsiteX170" fmla="*/ 9223965 w 11433777"/>
              <a:gd name="connsiteY170" fmla="*/ 6239420 h 6468260"/>
              <a:gd name="connsiteX171" fmla="*/ 9218488 w 11433777"/>
              <a:gd name="connsiteY171" fmla="*/ 6260110 h 6468260"/>
              <a:gd name="connsiteX172" fmla="*/ 9218488 w 11433777"/>
              <a:gd name="connsiteY172" fmla="*/ 6260110 h 6468260"/>
              <a:gd name="connsiteX173" fmla="*/ 9210577 w 11433777"/>
              <a:gd name="connsiteY173" fmla="*/ 6261936 h 6468260"/>
              <a:gd name="connsiteX174" fmla="*/ 9210577 w 11433777"/>
              <a:gd name="connsiteY174" fmla="*/ 6261936 h 6468260"/>
              <a:gd name="connsiteX175" fmla="*/ 9197798 w 11433777"/>
              <a:gd name="connsiteY175" fmla="*/ 6254633 h 6468260"/>
              <a:gd name="connsiteX176" fmla="*/ 7832892 w 11433777"/>
              <a:gd name="connsiteY176" fmla="*/ 6236986 h 6468260"/>
              <a:gd name="connsiteX177" fmla="*/ 7831675 w 11433777"/>
              <a:gd name="connsiteY177" fmla="*/ 6215688 h 6468260"/>
              <a:gd name="connsiteX178" fmla="*/ 7831675 w 11433777"/>
              <a:gd name="connsiteY178" fmla="*/ 6215688 h 6468260"/>
              <a:gd name="connsiteX179" fmla="*/ 7852973 w 11433777"/>
              <a:gd name="connsiteY179" fmla="*/ 6214471 h 6468260"/>
              <a:gd name="connsiteX180" fmla="*/ 7852973 w 11433777"/>
              <a:gd name="connsiteY180" fmla="*/ 6214471 h 6468260"/>
              <a:gd name="connsiteX181" fmla="*/ 7854190 w 11433777"/>
              <a:gd name="connsiteY181" fmla="*/ 6235769 h 6468260"/>
              <a:gd name="connsiteX182" fmla="*/ 7854190 w 11433777"/>
              <a:gd name="connsiteY182" fmla="*/ 6235769 h 6468260"/>
              <a:gd name="connsiteX183" fmla="*/ 7842629 w 11433777"/>
              <a:gd name="connsiteY183" fmla="*/ 6241246 h 6468260"/>
              <a:gd name="connsiteX184" fmla="*/ 7842629 w 11433777"/>
              <a:gd name="connsiteY184" fmla="*/ 6241246 h 6468260"/>
              <a:gd name="connsiteX185" fmla="*/ 7832892 w 11433777"/>
              <a:gd name="connsiteY185" fmla="*/ 6236986 h 6468260"/>
              <a:gd name="connsiteX186" fmla="*/ 9275689 w 11433777"/>
              <a:gd name="connsiteY186" fmla="*/ 6206560 h 6468260"/>
              <a:gd name="connsiteX187" fmla="*/ 9279340 w 11433777"/>
              <a:gd name="connsiteY187" fmla="*/ 6185262 h 6468260"/>
              <a:gd name="connsiteX188" fmla="*/ 9279340 w 11433777"/>
              <a:gd name="connsiteY188" fmla="*/ 6185262 h 6468260"/>
              <a:gd name="connsiteX189" fmla="*/ 9300638 w 11433777"/>
              <a:gd name="connsiteY189" fmla="*/ 6188913 h 6468260"/>
              <a:gd name="connsiteX190" fmla="*/ 9300638 w 11433777"/>
              <a:gd name="connsiteY190" fmla="*/ 6188913 h 6468260"/>
              <a:gd name="connsiteX191" fmla="*/ 9296987 w 11433777"/>
              <a:gd name="connsiteY191" fmla="*/ 6210212 h 6468260"/>
              <a:gd name="connsiteX192" fmla="*/ 9296987 w 11433777"/>
              <a:gd name="connsiteY192" fmla="*/ 6210212 h 6468260"/>
              <a:gd name="connsiteX193" fmla="*/ 9288468 w 11433777"/>
              <a:gd name="connsiteY193" fmla="*/ 6212645 h 6468260"/>
              <a:gd name="connsiteX194" fmla="*/ 9288468 w 11433777"/>
              <a:gd name="connsiteY194" fmla="*/ 6212645 h 6468260"/>
              <a:gd name="connsiteX195" fmla="*/ 9275689 w 11433777"/>
              <a:gd name="connsiteY195" fmla="*/ 6206560 h 6468260"/>
              <a:gd name="connsiteX196" fmla="*/ 7765955 w 11433777"/>
              <a:gd name="connsiteY196" fmla="*/ 6172483 h 6468260"/>
              <a:gd name="connsiteX197" fmla="*/ 7766564 w 11433777"/>
              <a:gd name="connsiteY197" fmla="*/ 6151185 h 6468260"/>
              <a:gd name="connsiteX198" fmla="*/ 7766564 w 11433777"/>
              <a:gd name="connsiteY198" fmla="*/ 6151185 h 6468260"/>
              <a:gd name="connsiteX199" fmla="*/ 7787862 w 11433777"/>
              <a:gd name="connsiteY199" fmla="*/ 6151793 h 6468260"/>
              <a:gd name="connsiteX200" fmla="*/ 7787862 w 11433777"/>
              <a:gd name="connsiteY200" fmla="*/ 6151793 h 6468260"/>
              <a:gd name="connsiteX201" fmla="*/ 7787253 w 11433777"/>
              <a:gd name="connsiteY201" fmla="*/ 6173091 h 6468260"/>
              <a:gd name="connsiteX202" fmla="*/ 7787253 w 11433777"/>
              <a:gd name="connsiteY202" fmla="*/ 6173091 h 6468260"/>
              <a:gd name="connsiteX203" fmla="*/ 7776909 w 11433777"/>
              <a:gd name="connsiteY203" fmla="*/ 6177351 h 6468260"/>
              <a:gd name="connsiteX204" fmla="*/ 7776909 w 11433777"/>
              <a:gd name="connsiteY204" fmla="*/ 6177351 h 6468260"/>
              <a:gd name="connsiteX205" fmla="*/ 7765955 w 11433777"/>
              <a:gd name="connsiteY205" fmla="*/ 6172483 h 6468260"/>
              <a:gd name="connsiteX206" fmla="*/ 9349319 w 11433777"/>
              <a:gd name="connsiteY206" fmla="*/ 6153011 h 6468260"/>
              <a:gd name="connsiteX207" fmla="*/ 9351754 w 11433777"/>
              <a:gd name="connsiteY207" fmla="*/ 6131713 h 6468260"/>
              <a:gd name="connsiteX208" fmla="*/ 9351754 w 11433777"/>
              <a:gd name="connsiteY208" fmla="*/ 6131713 h 6468260"/>
              <a:gd name="connsiteX209" fmla="*/ 9373052 w 11433777"/>
              <a:gd name="connsiteY209" fmla="*/ 6134147 h 6468260"/>
              <a:gd name="connsiteX210" fmla="*/ 9373052 w 11433777"/>
              <a:gd name="connsiteY210" fmla="*/ 6134147 h 6468260"/>
              <a:gd name="connsiteX211" fmla="*/ 9370618 w 11433777"/>
              <a:gd name="connsiteY211" fmla="*/ 6155445 h 6468260"/>
              <a:gd name="connsiteX212" fmla="*/ 9370618 w 11433777"/>
              <a:gd name="connsiteY212" fmla="*/ 6155445 h 6468260"/>
              <a:gd name="connsiteX213" fmla="*/ 9360881 w 11433777"/>
              <a:gd name="connsiteY213" fmla="*/ 6159096 h 6468260"/>
              <a:gd name="connsiteX214" fmla="*/ 9360881 w 11433777"/>
              <a:gd name="connsiteY214" fmla="*/ 6159096 h 6468260"/>
              <a:gd name="connsiteX215" fmla="*/ 9349319 w 11433777"/>
              <a:gd name="connsiteY215" fmla="*/ 6153011 h 6468260"/>
              <a:gd name="connsiteX216" fmla="*/ 7706321 w 11433777"/>
              <a:gd name="connsiteY216" fmla="*/ 6101895 h 6468260"/>
              <a:gd name="connsiteX217" fmla="*/ 7706321 w 11433777"/>
              <a:gd name="connsiteY217" fmla="*/ 6101895 h 6468260"/>
              <a:gd name="connsiteX218" fmla="*/ 7706321 w 11433777"/>
              <a:gd name="connsiteY218" fmla="*/ 6101895 h 6468260"/>
              <a:gd name="connsiteX219" fmla="*/ 7708755 w 11433777"/>
              <a:gd name="connsiteY219" fmla="*/ 6080597 h 6468260"/>
              <a:gd name="connsiteX220" fmla="*/ 7708755 w 11433777"/>
              <a:gd name="connsiteY220" fmla="*/ 6080597 h 6468260"/>
              <a:gd name="connsiteX221" fmla="*/ 7730053 w 11433777"/>
              <a:gd name="connsiteY221" fmla="*/ 6083640 h 6468260"/>
              <a:gd name="connsiteX222" fmla="*/ 7730053 w 11433777"/>
              <a:gd name="connsiteY222" fmla="*/ 6083640 h 6468260"/>
              <a:gd name="connsiteX223" fmla="*/ 7727010 w 11433777"/>
              <a:gd name="connsiteY223" fmla="*/ 6104938 h 6468260"/>
              <a:gd name="connsiteX224" fmla="*/ 7727010 w 11433777"/>
              <a:gd name="connsiteY224" fmla="*/ 6104938 h 6468260"/>
              <a:gd name="connsiteX225" fmla="*/ 7717883 w 11433777"/>
              <a:gd name="connsiteY225" fmla="*/ 6107980 h 6468260"/>
              <a:gd name="connsiteX226" fmla="*/ 7717883 w 11433777"/>
              <a:gd name="connsiteY226" fmla="*/ 6107980 h 6468260"/>
              <a:gd name="connsiteX227" fmla="*/ 7706321 w 11433777"/>
              <a:gd name="connsiteY227" fmla="*/ 6101895 h 6468260"/>
              <a:gd name="connsiteX228" fmla="*/ 9418081 w 11433777"/>
              <a:gd name="connsiteY228" fmla="*/ 6093376 h 6468260"/>
              <a:gd name="connsiteX229" fmla="*/ 9418691 w 11433777"/>
              <a:gd name="connsiteY229" fmla="*/ 6072078 h 6468260"/>
              <a:gd name="connsiteX230" fmla="*/ 9418691 w 11433777"/>
              <a:gd name="connsiteY230" fmla="*/ 6072078 h 6468260"/>
              <a:gd name="connsiteX231" fmla="*/ 9439989 w 11433777"/>
              <a:gd name="connsiteY231" fmla="*/ 6072686 h 6468260"/>
              <a:gd name="connsiteX232" fmla="*/ 9439989 w 11433777"/>
              <a:gd name="connsiteY232" fmla="*/ 6072686 h 6468260"/>
              <a:gd name="connsiteX233" fmla="*/ 9439380 w 11433777"/>
              <a:gd name="connsiteY233" fmla="*/ 6093984 h 6468260"/>
              <a:gd name="connsiteX234" fmla="*/ 9439380 w 11433777"/>
              <a:gd name="connsiteY234" fmla="*/ 6093984 h 6468260"/>
              <a:gd name="connsiteX235" fmla="*/ 9439380 w 11433777"/>
              <a:gd name="connsiteY235" fmla="*/ 6093984 h 6468260"/>
              <a:gd name="connsiteX236" fmla="*/ 9439380 w 11433777"/>
              <a:gd name="connsiteY236" fmla="*/ 6093984 h 6468260"/>
              <a:gd name="connsiteX237" fmla="*/ 9429035 w 11433777"/>
              <a:gd name="connsiteY237" fmla="*/ 6098244 h 6468260"/>
              <a:gd name="connsiteX238" fmla="*/ 9429035 w 11433777"/>
              <a:gd name="connsiteY238" fmla="*/ 6098244 h 6468260"/>
              <a:gd name="connsiteX239" fmla="*/ 9418081 w 11433777"/>
              <a:gd name="connsiteY239" fmla="*/ 6093376 h 6468260"/>
              <a:gd name="connsiteX240" fmla="*/ 7652771 w 11433777"/>
              <a:gd name="connsiteY240" fmla="*/ 6025830 h 6468260"/>
              <a:gd name="connsiteX241" fmla="*/ 7657639 w 11433777"/>
              <a:gd name="connsiteY241" fmla="*/ 6004532 h 6468260"/>
              <a:gd name="connsiteX242" fmla="*/ 7657639 w 11433777"/>
              <a:gd name="connsiteY242" fmla="*/ 6004532 h 6468260"/>
              <a:gd name="connsiteX243" fmla="*/ 7678937 w 11433777"/>
              <a:gd name="connsiteY243" fmla="*/ 6009401 h 6468260"/>
              <a:gd name="connsiteX244" fmla="*/ 7678937 w 11433777"/>
              <a:gd name="connsiteY244" fmla="*/ 6009401 h 6468260"/>
              <a:gd name="connsiteX245" fmla="*/ 7674069 w 11433777"/>
              <a:gd name="connsiteY245" fmla="*/ 6030699 h 6468260"/>
              <a:gd name="connsiteX246" fmla="*/ 7674069 w 11433777"/>
              <a:gd name="connsiteY246" fmla="*/ 6030699 h 6468260"/>
              <a:gd name="connsiteX247" fmla="*/ 7666159 w 11433777"/>
              <a:gd name="connsiteY247" fmla="*/ 6033132 h 6468260"/>
              <a:gd name="connsiteX248" fmla="*/ 7666159 w 11433777"/>
              <a:gd name="connsiteY248" fmla="*/ 6033132 h 6468260"/>
              <a:gd name="connsiteX249" fmla="*/ 7652771 w 11433777"/>
              <a:gd name="connsiteY249" fmla="*/ 6025830 h 6468260"/>
              <a:gd name="connsiteX250" fmla="*/ 9482585 w 11433777"/>
              <a:gd name="connsiteY250" fmla="*/ 6028264 h 6468260"/>
              <a:gd name="connsiteX251" fmla="*/ 9481368 w 11433777"/>
              <a:gd name="connsiteY251" fmla="*/ 6006966 h 6468260"/>
              <a:gd name="connsiteX252" fmla="*/ 9481368 w 11433777"/>
              <a:gd name="connsiteY252" fmla="*/ 6006966 h 6468260"/>
              <a:gd name="connsiteX253" fmla="*/ 9502666 w 11433777"/>
              <a:gd name="connsiteY253" fmla="*/ 6005749 h 6468260"/>
              <a:gd name="connsiteX254" fmla="*/ 9502666 w 11433777"/>
              <a:gd name="connsiteY254" fmla="*/ 6005749 h 6468260"/>
              <a:gd name="connsiteX255" fmla="*/ 9503883 w 11433777"/>
              <a:gd name="connsiteY255" fmla="*/ 6027047 h 6468260"/>
              <a:gd name="connsiteX256" fmla="*/ 9503883 w 11433777"/>
              <a:gd name="connsiteY256" fmla="*/ 6027047 h 6468260"/>
              <a:gd name="connsiteX257" fmla="*/ 9492321 w 11433777"/>
              <a:gd name="connsiteY257" fmla="*/ 6031915 h 6468260"/>
              <a:gd name="connsiteX258" fmla="*/ 9492321 w 11433777"/>
              <a:gd name="connsiteY258" fmla="*/ 6031915 h 6468260"/>
              <a:gd name="connsiteX259" fmla="*/ 9482585 w 11433777"/>
              <a:gd name="connsiteY259" fmla="*/ 6028264 h 6468260"/>
              <a:gd name="connsiteX260" fmla="*/ 9541003 w 11433777"/>
              <a:gd name="connsiteY260" fmla="*/ 5958285 h 6468260"/>
              <a:gd name="connsiteX261" fmla="*/ 9537960 w 11433777"/>
              <a:gd name="connsiteY261" fmla="*/ 5936987 h 6468260"/>
              <a:gd name="connsiteX262" fmla="*/ 9537960 w 11433777"/>
              <a:gd name="connsiteY262" fmla="*/ 5936987 h 6468260"/>
              <a:gd name="connsiteX263" fmla="*/ 9559258 w 11433777"/>
              <a:gd name="connsiteY263" fmla="*/ 5933944 h 6468260"/>
              <a:gd name="connsiteX264" fmla="*/ 9559258 w 11433777"/>
              <a:gd name="connsiteY264" fmla="*/ 5933944 h 6468260"/>
              <a:gd name="connsiteX265" fmla="*/ 9562301 w 11433777"/>
              <a:gd name="connsiteY265" fmla="*/ 5955242 h 6468260"/>
              <a:gd name="connsiteX266" fmla="*/ 9562301 w 11433777"/>
              <a:gd name="connsiteY266" fmla="*/ 5955242 h 6468260"/>
              <a:gd name="connsiteX267" fmla="*/ 9550130 w 11433777"/>
              <a:gd name="connsiteY267" fmla="*/ 5961327 h 6468260"/>
              <a:gd name="connsiteX268" fmla="*/ 9550130 w 11433777"/>
              <a:gd name="connsiteY268" fmla="*/ 5961327 h 6468260"/>
              <a:gd name="connsiteX269" fmla="*/ 9541003 w 11433777"/>
              <a:gd name="connsiteY269" fmla="*/ 5958285 h 6468260"/>
              <a:gd name="connsiteX270" fmla="*/ 7606523 w 11433777"/>
              <a:gd name="connsiteY270" fmla="*/ 5946115 h 6468260"/>
              <a:gd name="connsiteX271" fmla="*/ 7612609 w 11433777"/>
              <a:gd name="connsiteY271" fmla="*/ 5925425 h 6468260"/>
              <a:gd name="connsiteX272" fmla="*/ 7612609 w 11433777"/>
              <a:gd name="connsiteY272" fmla="*/ 5925425 h 6468260"/>
              <a:gd name="connsiteX273" fmla="*/ 7633298 w 11433777"/>
              <a:gd name="connsiteY273" fmla="*/ 5931510 h 6468260"/>
              <a:gd name="connsiteX274" fmla="*/ 7633298 w 11433777"/>
              <a:gd name="connsiteY274" fmla="*/ 5931510 h 6468260"/>
              <a:gd name="connsiteX275" fmla="*/ 7627213 w 11433777"/>
              <a:gd name="connsiteY275" fmla="*/ 5952200 h 6468260"/>
              <a:gd name="connsiteX276" fmla="*/ 7627213 w 11433777"/>
              <a:gd name="connsiteY276" fmla="*/ 5952200 h 6468260"/>
              <a:gd name="connsiteX277" fmla="*/ 7619911 w 11433777"/>
              <a:gd name="connsiteY277" fmla="*/ 5954025 h 6468260"/>
              <a:gd name="connsiteX278" fmla="*/ 7619911 w 11433777"/>
              <a:gd name="connsiteY278" fmla="*/ 5954025 h 6468260"/>
              <a:gd name="connsiteX279" fmla="*/ 7606523 w 11433777"/>
              <a:gd name="connsiteY279" fmla="*/ 5946115 h 6468260"/>
              <a:gd name="connsiteX280" fmla="*/ 9593335 w 11433777"/>
              <a:gd name="connsiteY280" fmla="*/ 5884045 h 6468260"/>
              <a:gd name="connsiteX281" fmla="*/ 9588467 w 11433777"/>
              <a:gd name="connsiteY281" fmla="*/ 5863356 h 6468260"/>
              <a:gd name="connsiteX282" fmla="*/ 9588467 w 11433777"/>
              <a:gd name="connsiteY282" fmla="*/ 5863356 h 6468260"/>
              <a:gd name="connsiteX283" fmla="*/ 9609156 w 11433777"/>
              <a:gd name="connsiteY283" fmla="*/ 5858488 h 6468260"/>
              <a:gd name="connsiteX284" fmla="*/ 9609156 w 11433777"/>
              <a:gd name="connsiteY284" fmla="*/ 5858488 h 6468260"/>
              <a:gd name="connsiteX285" fmla="*/ 9614025 w 11433777"/>
              <a:gd name="connsiteY285" fmla="*/ 5879178 h 6468260"/>
              <a:gd name="connsiteX286" fmla="*/ 9614025 w 11433777"/>
              <a:gd name="connsiteY286" fmla="*/ 5879178 h 6468260"/>
              <a:gd name="connsiteX287" fmla="*/ 9601246 w 11433777"/>
              <a:gd name="connsiteY287" fmla="*/ 5886479 h 6468260"/>
              <a:gd name="connsiteX288" fmla="*/ 9601246 w 11433777"/>
              <a:gd name="connsiteY288" fmla="*/ 5886479 h 6468260"/>
              <a:gd name="connsiteX289" fmla="*/ 9593335 w 11433777"/>
              <a:gd name="connsiteY289" fmla="*/ 5884045 h 6468260"/>
              <a:gd name="connsiteX290" fmla="*/ 7566970 w 11433777"/>
              <a:gd name="connsiteY290" fmla="*/ 5862747 h 6468260"/>
              <a:gd name="connsiteX291" fmla="*/ 7566970 w 11433777"/>
              <a:gd name="connsiteY291" fmla="*/ 5862747 h 6468260"/>
              <a:gd name="connsiteX292" fmla="*/ 7566970 w 11433777"/>
              <a:gd name="connsiteY292" fmla="*/ 5862747 h 6468260"/>
              <a:gd name="connsiteX293" fmla="*/ 7574881 w 11433777"/>
              <a:gd name="connsiteY293" fmla="*/ 5842666 h 6468260"/>
              <a:gd name="connsiteX294" fmla="*/ 7574881 w 11433777"/>
              <a:gd name="connsiteY294" fmla="*/ 5842666 h 6468260"/>
              <a:gd name="connsiteX295" fmla="*/ 7594961 w 11433777"/>
              <a:gd name="connsiteY295" fmla="*/ 5850577 h 6468260"/>
              <a:gd name="connsiteX296" fmla="*/ 7594961 w 11433777"/>
              <a:gd name="connsiteY296" fmla="*/ 5850577 h 6468260"/>
              <a:gd name="connsiteX297" fmla="*/ 7587051 w 11433777"/>
              <a:gd name="connsiteY297" fmla="*/ 5870658 h 6468260"/>
              <a:gd name="connsiteX298" fmla="*/ 7587051 w 11433777"/>
              <a:gd name="connsiteY298" fmla="*/ 5870658 h 6468260"/>
              <a:gd name="connsiteX299" fmla="*/ 7580966 w 11433777"/>
              <a:gd name="connsiteY299" fmla="*/ 5871875 h 6468260"/>
              <a:gd name="connsiteX300" fmla="*/ 7580966 w 11433777"/>
              <a:gd name="connsiteY300" fmla="*/ 5871875 h 6468260"/>
              <a:gd name="connsiteX301" fmla="*/ 7566970 w 11433777"/>
              <a:gd name="connsiteY301" fmla="*/ 5862747 h 6468260"/>
              <a:gd name="connsiteX302" fmla="*/ 1450753 w 11433777"/>
              <a:gd name="connsiteY302" fmla="*/ 5822585 h 6468260"/>
              <a:gd name="connsiteX303" fmla="*/ 1435540 w 11433777"/>
              <a:gd name="connsiteY303" fmla="*/ 5807372 h 6468260"/>
              <a:gd name="connsiteX304" fmla="*/ 1435540 w 11433777"/>
              <a:gd name="connsiteY304" fmla="*/ 5807372 h 6468260"/>
              <a:gd name="connsiteX305" fmla="*/ 1450753 w 11433777"/>
              <a:gd name="connsiteY305" fmla="*/ 5792159 h 6468260"/>
              <a:gd name="connsiteX306" fmla="*/ 1450753 w 11433777"/>
              <a:gd name="connsiteY306" fmla="*/ 5792159 h 6468260"/>
              <a:gd name="connsiteX307" fmla="*/ 1465966 w 11433777"/>
              <a:gd name="connsiteY307" fmla="*/ 5807372 h 6468260"/>
              <a:gd name="connsiteX308" fmla="*/ 1465966 w 11433777"/>
              <a:gd name="connsiteY308" fmla="*/ 5807372 h 6468260"/>
              <a:gd name="connsiteX309" fmla="*/ 1450753 w 11433777"/>
              <a:gd name="connsiteY309" fmla="*/ 5822585 h 6468260"/>
              <a:gd name="connsiteX310" fmla="*/ 1450753 w 11433777"/>
              <a:gd name="connsiteY310" fmla="*/ 5822585 h 6468260"/>
              <a:gd name="connsiteX311" fmla="*/ 1450753 w 11433777"/>
              <a:gd name="connsiteY311" fmla="*/ 5822585 h 6468260"/>
              <a:gd name="connsiteX312" fmla="*/ 1526818 w 11433777"/>
              <a:gd name="connsiteY312" fmla="*/ 5806764 h 6468260"/>
              <a:gd name="connsiteX313" fmla="*/ 1541423 w 11433777"/>
              <a:gd name="connsiteY313" fmla="*/ 5790942 h 6468260"/>
              <a:gd name="connsiteX314" fmla="*/ 1541423 w 11433777"/>
              <a:gd name="connsiteY314" fmla="*/ 5790942 h 6468260"/>
              <a:gd name="connsiteX315" fmla="*/ 1557244 w 11433777"/>
              <a:gd name="connsiteY315" fmla="*/ 5805547 h 6468260"/>
              <a:gd name="connsiteX316" fmla="*/ 1557244 w 11433777"/>
              <a:gd name="connsiteY316" fmla="*/ 5805547 h 6468260"/>
              <a:gd name="connsiteX317" fmla="*/ 1542640 w 11433777"/>
              <a:gd name="connsiteY317" fmla="*/ 5821368 h 6468260"/>
              <a:gd name="connsiteX318" fmla="*/ 1542640 w 11433777"/>
              <a:gd name="connsiteY318" fmla="*/ 5821368 h 6468260"/>
              <a:gd name="connsiteX319" fmla="*/ 1542640 w 11433777"/>
              <a:gd name="connsiteY319" fmla="*/ 5821368 h 6468260"/>
              <a:gd name="connsiteX320" fmla="*/ 1542640 w 11433777"/>
              <a:gd name="connsiteY320" fmla="*/ 5821368 h 6468260"/>
              <a:gd name="connsiteX321" fmla="*/ 1542031 w 11433777"/>
              <a:gd name="connsiteY321" fmla="*/ 5821368 h 6468260"/>
              <a:gd name="connsiteX322" fmla="*/ 1542031 w 11433777"/>
              <a:gd name="connsiteY322" fmla="*/ 5821368 h 6468260"/>
              <a:gd name="connsiteX323" fmla="*/ 1526818 w 11433777"/>
              <a:gd name="connsiteY323" fmla="*/ 5806764 h 6468260"/>
              <a:gd name="connsiteX324" fmla="*/ 1358867 w 11433777"/>
              <a:gd name="connsiteY324" fmla="*/ 5820151 h 6468260"/>
              <a:gd name="connsiteX325" fmla="*/ 1358867 w 11433777"/>
              <a:gd name="connsiteY325" fmla="*/ 5820151 h 6468260"/>
              <a:gd name="connsiteX326" fmla="*/ 1358867 w 11433777"/>
              <a:gd name="connsiteY326" fmla="*/ 5820151 h 6468260"/>
              <a:gd name="connsiteX327" fmla="*/ 1344263 w 11433777"/>
              <a:gd name="connsiteY327" fmla="*/ 5804330 h 6468260"/>
              <a:gd name="connsiteX328" fmla="*/ 1344263 w 11433777"/>
              <a:gd name="connsiteY328" fmla="*/ 5804330 h 6468260"/>
              <a:gd name="connsiteX329" fmla="*/ 1360084 w 11433777"/>
              <a:gd name="connsiteY329" fmla="*/ 5789725 h 6468260"/>
              <a:gd name="connsiteX330" fmla="*/ 1360084 w 11433777"/>
              <a:gd name="connsiteY330" fmla="*/ 5789725 h 6468260"/>
              <a:gd name="connsiteX331" fmla="*/ 1374689 w 11433777"/>
              <a:gd name="connsiteY331" fmla="*/ 5805547 h 6468260"/>
              <a:gd name="connsiteX332" fmla="*/ 1374689 w 11433777"/>
              <a:gd name="connsiteY332" fmla="*/ 5805547 h 6468260"/>
              <a:gd name="connsiteX333" fmla="*/ 1359476 w 11433777"/>
              <a:gd name="connsiteY333" fmla="*/ 5820151 h 6468260"/>
              <a:gd name="connsiteX334" fmla="*/ 1359476 w 11433777"/>
              <a:gd name="connsiteY334" fmla="*/ 5820151 h 6468260"/>
              <a:gd name="connsiteX335" fmla="*/ 1358867 w 11433777"/>
              <a:gd name="connsiteY335" fmla="*/ 5820151 h 6468260"/>
              <a:gd name="connsiteX336" fmla="*/ 1617487 w 11433777"/>
              <a:gd name="connsiteY336" fmla="*/ 5802504 h 6468260"/>
              <a:gd name="connsiteX337" fmla="*/ 1631483 w 11433777"/>
              <a:gd name="connsiteY337" fmla="*/ 5786074 h 6468260"/>
              <a:gd name="connsiteX338" fmla="*/ 1631483 w 11433777"/>
              <a:gd name="connsiteY338" fmla="*/ 5786074 h 6468260"/>
              <a:gd name="connsiteX339" fmla="*/ 1647913 w 11433777"/>
              <a:gd name="connsiteY339" fmla="*/ 5800070 h 6468260"/>
              <a:gd name="connsiteX340" fmla="*/ 1647913 w 11433777"/>
              <a:gd name="connsiteY340" fmla="*/ 5800070 h 6468260"/>
              <a:gd name="connsiteX341" fmla="*/ 1633917 w 11433777"/>
              <a:gd name="connsiteY341" fmla="*/ 5816500 h 6468260"/>
              <a:gd name="connsiteX342" fmla="*/ 1633917 w 11433777"/>
              <a:gd name="connsiteY342" fmla="*/ 5816500 h 6468260"/>
              <a:gd name="connsiteX343" fmla="*/ 1632700 w 11433777"/>
              <a:gd name="connsiteY343" fmla="*/ 5816500 h 6468260"/>
              <a:gd name="connsiteX344" fmla="*/ 1632700 w 11433777"/>
              <a:gd name="connsiteY344" fmla="*/ 5816500 h 6468260"/>
              <a:gd name="connsiteX345" fmla="*/ 1617487 w 11433777"/>
              <a:gd name="connsiteY345" fmla="*/ 5802504 h 6468260"/>
              <a:gd name="connsiteX346" fmla="*/ 1266981 w 11433777"/>
              <a:gd name="connsiteY346" fmla="*/ 5814066 h 6468260"/>
              <a:gd name="connsiteX347" fmla="*/ 1266981 w 11433777"/>
              <a:gd name="connsiteY347" fmla="*/ 5814066 h 6468260"/>
              <a:gd name="connsiteX348" fmla="*/ 1266981 w 11433777"/>
              <a:gd name="connsiteY348" fmla="*/ 5814066 h 6468260"/>
              <a:gd name="connsiteX349" fmla="*/ 1252985 w 11433777"/>
              <a:gd name="connsiteY349" fmla="*/ 5797636 h 6468260"/>
              <a:gd name="connsiteX350" fmla="*/ 1252985 w 11433777"/>
              <a:gd name="connsiteY350" fmla="*/ 5797636 h 6468260"/>
              <a:gd name="connsiteX351" fmla="*/ 1269415 w 11433777"/>
              <a:gd name="connsiteY351" fmla="*/ 5783640 h 6468260"/>
              <a:gd name="connsiteX352" fmla="*/ 1269415 w 11433777"/>
              <a:gd name="connsiteY352" fmla="*/ 5783640 h 6468260"/>
              <a:gd name="connsiteX353" fmla="*/ 1283411 w 11433777"/>
              <a:gd name="connsiteY353" fmla="*/ 5800070 h 6468260"/>
              <a:gd name="connsiteX354" fmla="*/ 1283411 w 11433777"/>
              <a:gd name="connsiteY354" fmla="*/ 5800070 h 6468260"/>
              <a:gd name="connsiteX355" fmla="*/ 1268198 w 11433777"/>
              <a:gd name="connsiteY355" fmla="*/ 5814066 h 6468260"/>
              <a:gd name="connsiteX356" fmla="*/ 1268198 w 11433777"/>
              <a:gd name="connsiteY356" fmla="*/ 5814066 h 6468260"/>
              <a:gd name="connsiteX357" fmla="*/ 1266981 w 11433777"/>
              <a:gd name="connsiteY357" fmla="*/ 5814066 h 6468260"/>
              <a:gd name="connsiteX358" fmla="*/ 1708765 w 11433777"/>
              <a:gd name="connsiteY358" fmla="*/ 5793985 h 6468260"/>
              <a:gd name="connsiteX359" fmla="*/ 1722153 w 11433777"/>
              <a:gd name="connsiteY359" fmla="*/ 5776946 h 6468260"/>
              <a:gd name="connsiteX360" fmla="*/ 1722153 w 11433777"/>
              <a:gd name="connsiteY360" fmla="*/ 5776946 h 6468260"/>
              <a:gd name="connsiteX361" fmla="*/ 1739191 w 11433777"/>
              <a:gd name="connsiteY361" fmla="*/ 5790334 h 6468260"/>
              <a:gd name="connsiteX362" fmla="*/ 1739191 w 11433777"/>
              <a:gd name="connsiteY362" fmla="*/ 5790334 h 6468260"/>
              <a:gd name="connsiteX363" fmla="*/ 1725804 w 11433777"/>
              <a:gd name="connsiteY363" fmla="*/ 5807372 h 6468260"/>
              <a:gd name="connsiteX364" fmla="*/ 1725804 w 11433777"/>
              <a:gd name="connsiteY364" fmla="*/ 5807372 h 6468260"/>
              <a:gd name="connsiteX365" fmla="*/ 1723978 w 11433777"/>
              <a:gd name="connsiteY365" fmla="*/ 5807372 h 6468260"/>
              <a:gd name="connsiteX366" fmla="*/ 1723978 w 11433777"/>
              <a:gd name="connsiteY366" fmla="*/ 5807372 h 6468260"/>
              <a:gd name="connsiteX367" fmla="*/ 1708765 w 11433777"/>
              <a:gd name="connsiteY367" fmla="*/ 5793985 h 6468260"/>
              <a:gd name="connsiteX368" fmla="*/ 9639582 w 11433777"/>
              <a:gd name="connsiteY368" fmla="*/ 5804938 h 6468260"/>
              <a:gd name="connsiteX369" fmla="*/ 9632889 w 11433777"/>
              <a:gd name="connsiteY369" fmla="*/ 5784248 h 6468260"/>
              <a:gd name="connsiteX370" fmla="*/ 9632889 w 11433777"/>
              <a:gd name="connsiteY370" fmla="*/ 5784248 h 6468260"/>
              <a:gd name="connsiteX371" fmla="*/ 9653578 w 11433777"/>
              <a:gd name="connsiteY371" fmla="*/ 5777555 h 6468260"/>
              <a:gd name="connsiteX372" fmla="*/ 9653578 w 11433777"/>
              <a:gd name="connsiteY372" fmla="*/ 5777555 h 6468260"/>
              <a:gd name="connsiteX373" fmla="*/ 9660272 w 11433777"/>
              <a:gd name="connsiteY373" fmla="*/ 5798244 h 6468260"/>
              <a:gd name="connsiteX374" fmla="*/ 9660272 w 11433777"/>
              <a:gd name="connsiteY374" fmla="*/ 5798244 h 6468260"/>
              <a:gd name="connsiteX375" fmla="*/ 9660272 w 11433777"/>
              <a:gd name="connsiteY375" fmla="*/ 5798244 h 6468260"/>
              <a:gd name="connsiteX376" fmla="*/ 9660272 w 11433777"/>
              <a:gd name="connsiteY376" fmla="*/ 5798244 h 6468260"/>
              <a:gd name="connsiteX377" fmla="*/ 9646885 w 11433777"/>
              <a:gd name="connsiteY377" fmla="*/ 5806764 h 6468260"/>
              <a:gd name="connsiteX378" fmla="*/ 9646885 w 11433777"/>
              <a:gd name="connsiteY378" fmla="*/ 5806764 h 6468260"/>
              <a:gd name="connsiteX379" fmla="*/ 9639582 w 11433777"/>
              <a:gd name="connsiteY379" fmla="*/ 5804938 h 6468260"/>
              <a:gd name="connsiteX380" fmla="*/ 1175703 w 11433777"/>
              <a:gd name="connsiteY380" fmla="*/ 5804938 h 6468260"/>
              <a:gd name="connsiteX381" fmla="*/ 1162316 w 11433777"/>
              <a:gd name="connsiteY381" fmla="*/ 5787900 h 6468260"/>
              <a:gd name="connsiteX382" fmla="*/ 1162316 w 11433777"/>
              <a:gd name="connsiteY382" fmla="*/ 5787900 h 6468260"/>
              <a:gd name="connsiteX383" fmla="*/ 1179354 w 11433777"/>
              <a:gd name="connsiteY383" fmla="*/ 5774512 h 6468260"/>
              <a:gd name="connsiteX384" fmla="*/ 1179354 w 11433777"/>
              <a:gd name="connsiteY384" fmla="*/ 5774512 h 6468260"/>
              <a:gd name="connsiteX385" fmla="*/ 1192742 w 11433777"/>
              <a:gd name="connsiteY385" fmla="*/ 5791551 h 6468260"/>
              <a:gd name="connsiteX386" fmla="*/ 1192742 w 11433777"/>
              <a:gd name="connsiteY386" fmla="*/ 5791551 h 6468260"/>
              <a:gd name="connsiteX387" fmla="*/ 1177529 w 11433777"/>
              <a:gd name="connsiteY387" fmla="*/ 5804938 h 6468260"/>
              <a:gd name="connsiteX388" fmla="*/ 1177529 w 11433777"/>
              <a:gd name="connsiteY388" fmla="*/ 5804938 h 6468260"/>
              <a:gd name="connsiteX389" fmla="*/ 1175703 w 11433777"/>
              <a:gd name="connsiteY389" fmla="*/ 5804938 h 6468260"/>
              <a:gd name="connsiteX390" fmla="*/ 1085034 w 11433777"/>
              <a:gd name="connsiteY390" fmla="*/ 5794593 h 6468260"/>
              <a:gd name="connsiteX391" fmla="*/ 1072255 w 11433777"/>
              <a:gd name="connsiteY391" fmla="*/ 5777555 h 6468260"/>
              <a:gd name="connsiteX392" fmla="*/ 1072255 w 11433777"/>
              <a:gd name="connsiteY392" fmla="*/ 5777555 h 6468260"/>
              <a:gd name="connsiteX393" fmla="*/ 1089294 w 11433777"/>
              <a:gd name="connsiteY393" fmla="*/ 5764167 h 6468260"/>
              <a:gd name="connsiteX394" fmla="*/ 1089294 w 11433777"/>
              <a:gd name="connsiteY394" fmla="*/ 5764167 h 6468260"/>
              <a:gd name="connsiteX395" fmla="*/ 1102681 w 11433777"/>
              <a:gd name="connsiteY395" fmla="*/ 5781206 h 6468260"/>
              <a:gd name="connsiteX396" fmla="*/ 1102681 w 11433777"/>
              <a:gd name="connsiteY396" fmla="*/ 5781206 h 6468260"/>
              <a:gd name="connsiteX397" fmla="*/ 1087468 w 11433777"/>
              <a:gd name="connsiteY397" fmla="*/ 5794593 h 6468260"/>
              <a:gd name="connsiteX398" fmla="*/ 1087468 w 11433777"/>
              <a:gd name="connsiteY398" fmla="*/ 5794593 h 6468260"/>
              <a:gd name="connsiteX399" fmla="*/ 1085034 w 11433777"/>
              <a:gd name="connsiteY399" fmla="*/ 5794593 h 6468260"/>
              <a:gd name="connsiteX400" fmla="*/ 1798826 w 11433777"/>
              <a:gd name="connsiteY400" fmla="*/ 5780598 h 6468260"/>
              <a:gd name="connsiteX401" fmla="*/ 1810996 w 11433777"/>
              <a:gd name="connsiteY401" fmla="*/ 5762950 h 6468260"/>
              <a:gd name="connsiteX402" fmla="*/ 1810996 w 11433777"/>
              <a:gd name="connsiteY402" fmla="*/ 5762950 h 6468260"/>
              <a:gd name="connsiteX403" fmla="*/ 1828643 w 11433777"/>
              <a:gd name="connsiteY403" fmla="*/ 5775121 h 6468260"/>
              <a:gd name="connsiteX404" fmla="*/ 1828643 w 11433777"/>
              <a:gd name="connsiteY404" fmla="*/ 5775121 h 6468260"/>
              <a:gd name="connsiteX405" fmla="*/ 1816473 w 11433777"/>
              <a:gd name="connsiteY405" fmla="*/ 5792768 h 6468260"/>
              <a:gd name="connsiteX406" fmla="*/ 1816473 w 11433777"/>
              <a:gd name="connsiteY406" fmla="*/ 5792768 h 6468260"/>
              <a:gd name="connsiteX407" fmla="*/ 1816473 w 11433777"/>
              <a:gd name="connsiteY407" fmla="*/ 5792768 h 6468260"/>
              <a:gd name="connsiteX408" fmla="*/ 1816473 w 11433777"/>
              <a:gd name="connsiteY408" fmla="*/ 5792768 h 6468260"/>
              <a:gd name="connsiteX409" fmla="*/ 1813430 w 11433777"/>
              <a:gd name="connsiteY409" fmla="*/ 5792768 h 6468260"/>
              <a:gd name="connsiteX410" fmla="*/ 1813430 w 11433777"/>
              <a:gd name="connsiteY410" fmla="*/ 5792768 h 6468260"/>
              <a:gd name="connsiteX411" fmla="*/ 1798826 w 11433777"/>
              <a:gd name="connsiteY411" fmla="*/ 5780598 h 6468260"/>
              <a:gd name="connsiteX412" fmla="*/ 7532893 w 11433777"/>
              <a:gd name="connsiteY412" fmla="*/ 5776946 h 6468260"/>
              <a:gd name="connsiteX413" fmla="*/ 7542021 w 11433777"/>
              <a:gd name="connsiteY413" fmla="*/ 5757474 h 6468260"/>
              <a:gd name="connsiteX414" fmla="*/ 7542021 w 11433777"/>
              <a:gd name="connsiteY414" fmla="*/ 5757474 h 6468260"/>
              <a:gd name="connsiteX415" fmla="*/ 7561493 w 11433777"/>
              <a:gd name="connsiteY415" fmla="*/ 5766602 h 6468260"/>
              <a:gd name="connsiteX416" fmla="*/ 7561493 w 11433777"/>
              <a:gd name="connsiteY416" fmla="*/ 5766602 h 6468260"/>
              <a:gd name="connsiteX417" fmla="*/ 7552365 w 11433777"/>
              <a:gd name="connsiteY417" fmla="*/ 5786074 h 6468260"/>
              <a:gd name="connsiteX418" fmla="*/ 7552365 w 11433777"/>
              <a:gd name="connsiteY418" fmla="*/ 5786074 h 6468260"/>
              <a:gd name="connsiteX419" fmla="*/ 7547497 w 11433777"/>
              <a:gd name="connsiteY419" fmla="*/ 5787291 h 6468260"/>
              <a:gd name="connsiteX420" fmla="*/ 7547497 w 11433777"/>
              <a:gd name="connsiteY420" fmla="*/ 5787291 h 6468260"/>
              <a:gd name="connsiteX421" fmla="*/ 7532893 w 11433777"/>
              <a:gd name="connsiteY421" fmla="*/ 5776946 h 6468260"/>
              <a:gd name="connsiteX422" fmla="*/ 993756 w 11433777"/>
              <a:gd name="connsiteY422" fmla="*/ 5781206 h 6468260"/>
              <a:gd name="connsiteX423" fmla="*/ 993756 w 11433777"/>
              <a:gd name="connsiteY423" fmla="*/ 5781206 h 6468260"/>
              <a:gd name="connsiteX424" fmla="*/ 993756 w 11433777"/>
              <a:gd name="connsiteY424" fmla="*/ 5781206 h 6468260"/>
              <a:gd name="connsiteX425" fmla="*/ 980977 w 11433777"/>
              <a:gd name="connsiteY425" fmla="*/ 5763559 h 6468260"/>
              <a:gd name="connsiteX426" fmla="*/ 980977 w 11433777"/>
              <a:gd name="connsiteY426" fmla="*/ 5763559 h 6468260"/>
              <a:gd name="connsiteX427" fmla="*/ 998624 w 11433777"/>
              <a:gd name="connsiteY427" fmla="*/ 5750780 h 6468260"/>
              <a:gd name="connsiteX428" fmla="*/ 998624 w 11433777"/>
              <a:gd name="connsiteY428" fmla="*/ 5750780 h 6468260"/>
              <a:gd name="connsiteX429" fmla="*/ 1011403 w 11433777"/>
              <a:gd name="connsiteY429" fmla="*/ 5768427 h 6468260"/>
              <a:gd name="connsiteX430" fmla="*/ 1011403 w 11433777"/>
              <a:gd name="connsiteY430" fmla="*/ 5768427 h 6468260"/>
              <a:gd name="connsiteX431" fmla="*/ 996190 w 11433777"/>
              <a:gd name="connsiteY431" fmla="*/ 5781206 h 6468260"/>
              <a:gd name="connsiteX432" fmla="*/ 996190 w 11433777"/>
              <a:gd name="connsiteY432" fmla="*/ 5781206 h 6468260"/>
              <a:gd name="connsiteX433" fmla="*/ 993756 w 11433777"/>
              <a:gd name="connsiteY433" fmla="*/ 5781206 h 6468260"/>
              <a:gd name="connsiteX434" fmla="*/ 1887670 w 11433777"/>
              <a:gd name="connsiteY434" fmla="*/ 5762950 h 6468260"/>
              <a:gd name="connsiteX435" fmla="*/ 1899231 w 11433777"/>
              <a:gd name="connsiteY435" fmla="*/ 5744695 h 6468260"/>
              <a:gd name="connsiteX436" fmla="*/ 1899231 w 11433777"/>
              <a:gd name="connsiteY436" fmla="*/ 5744695 h 6468260"/>
              <a:gd name="connsiteX437" fmla="*/ 1917487 w 11433777"/>
              <a:gd name="connsiteY437" fmla="*/ 5756257 h 6468260"/>
              <a:gd name="connsiteX438" fmla="*/ 1917487 w 11433777"/>
              <a:gd name="connsiteY438" fmla="*/ 5756257 h 6468260"/>
              <a:gd name="connsiteX439" fmla="*/ 1905925 w 11433777"/>
              <a:gd name="connsiteY439" fmla="*/ 5774512 h 6468260"/>
              <a:gd name="connsiteX440" fmla="*/ 1905925 w 11433777"/>
              <a:gd name="connsiteY440" fmla="*/ 5774512 h 6468260"/>
              <a:gd name="connsiteX441" fmla="*/ 1902274 w 11433777"/>
              <a:gd name="connsiteY441" fmla="*/ 5775121 h 6468260"/>
              <a:gd name="connsiteX442" fmla="*/ 1902274 w 11433777"/>
              <a:gd name="connsiteY442" fmla="*/ 5775121 h 6468260"/>
              <a:gd name="connsiteX443" fmla="*/ 1887670 w 11433777"/>
              <a:gd name="connsiteY443" fmla="*/ 5762950 h 6468260"/>
              <a:gd name="connsiteX444" fmla="*/ 903696 w 11433777"/>
              <a:gd name="connsiteY444" fmla="*/ 5765993 h 6468260"/>
              <a:gd name="connsiteX445" fmla="*/ 891525 w 11433777"/>
              <a:gd name="connsiteY445" fmla="*/ 5748346 h 6468260"/>
              <a:gd name="connsiteX446" fmla="*/ 891525 w 11433777"/>
              <a:gd name="connsiteY446" fmla="*/ 5748346 h 6468260"/>
              <a:gd name="connsiteX447" fmla="*/ 909172 w 11433777"/>
              <a:gd name="connsiteY447" fmla="*/ 5736176 h 6468260"/>
              <a:gd name="connsiteX448" fmla="*/ 909172 w 11433777"/>
              <a:gd name="connsiteY448" fmla="*/ 5736176 h 6468260"/>
              <a:gd name="connsiteX449" fmla="*/ 921343 w 11433777"/>
              <a:gd name="connsiteY449" fmla="*/ 5753823 h 6468260"/>
              <a:gd name="connsiteX450" fmla="*/ 921343 w 11433777"/>
              <a:gd name="connsiteY450" fmla="*/ 5753823 h 6468260"/>
              <a:gd name="connsiteX451" fmla="*/ 906130 w 11433777"/>
              <a:gd name="connsiteY451" fmla="*/ 5766602 h 6468260"/>
              <a:gd name="connsiteX452" fmla="*/ 906130 w 11433777"/>
              <a:gd name="connsiteY452" fmla="*/ 5766602 h 6468260"/>
              <a:gd name="connsiteX453" fmla="*/ 903696 w 11433777"/>
              <a:gd name="connsiteY453" fmla="*/ 5765993 h 6468260"/>
              <a:gd name="connsiteX454" fmla="*/ 1975905 w 11433777"/>
              <a:gd name="connsiteY454" fmla="*/ 5740435 h 6468260"/>
              <a:gd name="connsiteX455" fmla="*/ 1986249 w 11433777"/>
              <a:gd name="connsiteY455" fmla="*/ 5721571 h 6468260"/>
              <a:gd name="connsiteX456" fmla="*/ 1986249 w 11433777"/>
              <a:gd name="connsiteY456" fmla="*/ 5721571 h 6468260"/>
              <a:gd name="connsiteX457" fmla="*/ 2005113 w 11433777"/>
              <a:gd name="connsiteY457" fmla="*/ 5731916 h 6468260"/>
              <a:gd name="connsiteX458" fmla="*/ 2005113 w 11433777"/>
              <a:gd name="connsiteY458" fmla="*/ 5731916 h 6468260"/>
              <a:gd name="connsiteX459" fmla="*/ 1994769 w 11433777"/>
              <a:gd name="connsiteY459" fmla="*/ 5750780 h 6468260"/>
              <a:gd name="connsiteX460" fmla="*/ 1994769 w 11433777"/>
              <a:gd name="connsiteY460" fmla="*/ 5750780 h 6468260"/>
              <a:gd name="connsiteX461" fmla="*/ 1990509 w 11433777"/>
              <a:gd name="connsiteY461" fmla="*/ 5751389 h 6468260"/>
              <a:gd name="connsiteX462" fmla="*/ 1990509 w 11433777"/>
              <a:gd name="connsiteY462" fmla="*/ 5751389 h 6468260"/>
              <a:gd name="connsiteX463" fmla="*/ 1975905 w 11433777"/>
              <a:gd name="connsiteY463" fmla="*/ 5740435 h 6468260"/>
              <a:gd name="connsiteX464" fmla="*/ 813635 w 11433777"/>
              <a:gd name="connsiteY464" fmla="*/ 5748954 h 6468260"/>
              <a:gd name="connsiteX465" fmla="*/ 801464 w 11433777"/>
              <a:gd name="connsiteY465" fmla="*/ 5730699 h 6468260"/>
              <a:gd name="connsiteX466" fmla="*/ 801464 w 11433777"/>
              <a:gd name="connsiteY466" fmla="*/ 5730699 h 6468260"/>
              <a:gd name="connsiteX467" fmla="*/ 819112 w 11433777"/>
              <a:gd name="connsiteY467" fmla="*/ 5719137 h 6468260"/>
              <a:gd name="connsiteX468" fmla="*/ 819112 w 11433777"/>
              <a:gd name="connsiteY468" fmla="*/ 5719137 h 6468260"/>
              <a:gd name="connsiteX469" fmla="*/ 831282 w 11433777"/>
              <a:gd name="connsiteY469" fmla="*/ 5736784 h 6468260"/>
              <a:gd name="connsiteX470" fmla="*/ 831282 w 11433777"/>
              <a:gd name="connsiteY470" fmla="*/ 5736784 h 6468260"/>
              <a:gd name="connsiteX471" fmla="*/ 816677 w 11433777"/>
              <a:gd name="connsiteY471" fmla="*/ 5748954 h 6468260"/>
              <a:gd name="connsiteX472" fmla="*/ 816677 w 11433777"/>
              <a:gd name="connsiteY472" fmla="*/ 5748954 h 6468260"/>
              <a:gd name="connsiteX473" fmla="*/ 813635 w 11433777"/>
              <a:gd name="connsiteY473" fmla="*/ 5748954 h 6468260"/>
              <a:gd name="connsiteX474" fmla="*/ 724183 w 11433777"/>
              <a:gd name="connsiteY474" fmla="*/ 5729482 h 6468260"/>
              <a:gd name="connsiteX475" fmla="*/ 724183 w 11433777"/>
              <a:gd name="connsiteY475" fmla="*/ 5729482 h 6468260"/>
              <a:gd name="connsiteX476" fmla="*/ 724183 w 11433777"/>
              <a:gd name="connsiteY476" fmla="*/ 5729482 h 6468260"/>
              <a:gd name="connsiteX477" fmla="*/ 712621 w 11433777"/>
              <a:gd name="connsiteY477" fmla="*/ 5711226 h 6468260"/>
              <a:gd name="connsiteX478" fmla="*/ 712621 w 11433777"/>
              <a:gd name="connsiteY478" fmla="*/ 5711226 h 6468260"/>
              <a:gd name="connsiteX479" fmla="*/ 730876 w 11433777"/>
              <a:gd name="connsiteY479" fmla="*/ 5699665 h 6468260"/>
              <a:gd name="connsiteX480" fmla="*/ 730876 w 11433777"/>
              <a:gd name="connsiteY480" fmla="*/ 5699665 h 6468260"/>
              <a:gd name="connsiteX481" fmla="*/ 742438 w 11433777"/>
              <a:gd name="connsiteY481" fmla="*/ 5717920 h 6468260"/>
              <a:gd name="connsiteX482" fmla="*/ 742438 w 11433777"/>
              <a:gd name="connsiteY482" fmla="*/ 5717920 h 6468260"/>
              <a:gd name="connsiteX483" fmla="*/ 727834 w 11433777"/>
              <a:gd name="connsiteY483" fmla="*/ 5730091 h 6468260"/>
              <a:gd name="connsiteX484" fmla="*/ 727834 w 11433777"/>
              <a:gd name="connsiteY484" fmla="*/ 5730091 h 6468260"/>
              <a:gd name="connsiteX485" fmla="*/ 724183 w 11433777"/>
              <a:gd name="connsiteY485" fmla="*/ 5729482 h 6468260"/>
              <a:gd name="connsiteX486" fmla="*/ 9679136 w 11433777"/>
              <a:gd name="connsiteY486" fmla="*/ 5723397 h 6468260"/>
              <a:gd name="connsiteX487" fmla="*/ 9671226 w 11433777"/>
              <a:gd name="connsiteY487" fmla="*/ 5703316 h 6468260"/>
              <a:gd name="connsiteX488" fmla="*/ 9671226 w 11433777"/>
              <a:gd name="connsiteY488" fmla="*/ 5703316 h 6468260"/>
              <a:gd name="connsiteX489" fmla="*/ 9691306 w 11433777"/>
              <a:gd name="connsiteY489" fmla="*/ 5695405 h 6468260"/>
              <a:gd name="connsiteX490" fmla="*/ 9691306 w 11433777"/>
              <a:gd name="connsiteY490" fmla="*/ 5695405 h 6468260"/>
              <a:gd name="connsiteX491" fmla="*/ 9699217 w 11433777"/>
              <a:gd name="connsiteY491" fmla="*/ 5715486 h 6468260"/>
              <a:gd name="connsiteX492" fmla="*/ 9699217 w 11433777"/>
              <a:gd name="connsiteY492" fmla="*/ 5715486 h 6468260"/>
              <a:gd name="connsiteX493" fmla="*/ 9699217 w 11433777"/>
              <a:gd name="connsiteY493" fmla="*/ 5715486 h 6468260"/>
              <a:gd name="connsiteX494" fmla="*/ 9699217 w 11433777"/>
              <a:gd name="connsiteY494" fmla="*/ 5715486 h 6468260"/>
              <a:gd name="connsiteX495" fmla="*/ 9685221 w 11433777"/>
              <a:gd name="connsiteY495" fmla="*/ 5724614 h 6468260"/>
              <a:gd name="connsiteX496" fmla="*/ 9685221 w 11433777"/>
              <a:gd name="connsiteY496" fmla="*/ 5724614 h 6468260"/>
              <a:gd name="connsiteX497" fmla="*/ 9679136 w 11433777"/>
              <a:gd name="connsiteY497" fmla="*/ 5723397 h 6468260"/>
              <a:gd name="connsiteX498" fmla="*/ 2062923 w 11433777"/>
              <a:gd name="connsiteY498" fmla="*/ 5713661 h 6468260"/>
              <a:gd name="connsiteX499" fmla="*/ 2072050 w 11433777"/>
              <a:gd name="connsiteY499" fmla="*/ 5694188 h 6468260"/>
              <a:gd name="connsiteX500" fmla="*/ 2072050 w 11433777"/>
              <a:gd name="connsiteY500" fmla="*/ 5694188 h 6468260"/>
              <a:gd name="connsiteX501" fmla="*/ 2091523 w 11433777"/>
              <a:gd name="connsiteY501" fmla="*/ 5703316 h 6468260"/>
              <a:gd name="connsiteX502" fmla="*/ 2091523 w 11433777"/>
              <a:gd name="connsiteY502" fmla="*/ 5703316 h 6468260"/>
              <a:gd name="connsiteX503" fmla="*/ 2082395 w 11433777"/>
              <a:gd name="connsiteY503" fmla="*/ 5722788 h 6468260"/>
              <a:gd name="connsiteX504" fmla="*/ 2082395 w 11433777"/>
              <a:gd name="connsiteY504" fmla="*/ 5722788 h 6468260"/>
              <a:gd name="connsiteX505" fmla="*/ 2077527 w 11433777"/>
              <a:gd name="connsiteY505" fmla="*/ 5723397 h 6468260"/>
              <a:gd name="connsiteX506" fmla="*/ 2077527 w 11433777"/>
              <a:gd name="connsiteY506" fmla="*/ 5723397 h 6468260"/>
              <a:gd name="connsiteX507" fmla="*/ 2062923 w 11433777"/>
              <a:gd name="connsiteY507" fmla="*/ 5713661 h 6468260"/>
              <a:gd name="connsiteX508" fmla="*/ 634731 w 11433777"/>
              <a:gd name="connsiteY508" fmla="*/ 5708184 h 6468260"/>
              <a:gd name="connsiteX509" fmla="*/ 623777 w 11433777"/>
              <a:gd name="connsiteY509" fmla="*/ 5689928 h 6468260"/>
              <a:gd name="connsiteX510" fmla="*/ 623777 w 11433777"/>
              <a:gd name="connsiteY510" fmla="*/ 5689928 h 6468260"/>
              <a:gd name="connsiteX511" fmla="*/ 642033 w 11433777"/>
              <a:gd name="connsiteY511" fmla="*/ 5678975 h 6468260"/>
              <a:gd name="connsiteX512" fmla="*/ 642033 w 11433777"/>
              <a:gd name="connsiteY512" fmla="*/ 5678975 h 6468260"/>
              <a:gd name="connsiteX513" fmla="*/ 652986 w 11433777"/>
              <a:gd name="connsiteY513" fmla="*/ 5697230 h 6468260"/>
              <a:gd name="connsiteX514" fmla="*/ 652986 w 11433777"/>
              <a:gd name="connsiteY514" fmla="*/ 5697230 h 6468260"/>
              <a:gd name="connsiteX515" fmla="*/ 638382 w 11433777"/>
              <a:gd name="connsiteY515" fmla="*/ 5708792 h 6468260"/>
              <a:gd name="connsiteX516" fmla="*/ 638382 w 11433777"/>
              <a:gd name="connsiteY516" fmla="*/ 5708792 h 6468260"/>
              <a:gd name="connsiteX517" fmla="*/ 634731 w 11433777"/>
              <a:gd name="connsiteY517" fmla="*/ 5708184 h 6468260"/>
              <a:gd name="connsiteX518" fmla="*/ 7505510 w 11433777"/>
              <a:gd name="connsiteY518" fmla="*/ 5688711 h 6468260"/>
              <a:gd name="connsiteX519" fmla="*/ 7505510 w 11433777"/>
              <a:gd name="connsiteY519" fmla="*/ 5688711 h 6468260"/>
              <a:gd name="connsiteX520" fmla="*/ 7505510 w 11433777"/>
              <a:gd name="connsiteY520" fmla="*/ 5688711 h 6468260"/>
              <a:gd name="connsiteX521" fmla="*/ 7515854 w 11433777"/>
              <a:gd name="connsiteY521" fmla="*/ 5669847 h 6468260"/>
              <a:gd name="connsiteX522" fmla="*/ 7515854 w 11433777"/>
              <a:gd name="connsiteY522" fmla="*/ 5669847 h 6468260"/>
              <a:gd name="connsiteX523" fmla="*/ 7534718 w 11433777"/>
              <a:gd name="connsiteY523" fmla="*/ 5680192 h 6468260"/>
              <a:gd name="connsiteX524" fmla="*/ 7534718 w 11433777"/>
              <a:gd name="connsiteY524" fmla="*/ 5680192 h 6468260"/>
              <a:gd name="connsiteX525" fmla="*/ 7524373 w 11433777"/>
              <a:gd name="connsiteY525" fmla="*/ 5699056 h 6468260"/>
              <a:gd name="connsiteX526" fmla="*/ 7524373 w 11433777"/>
              <a:gd name="connsiteY526" fmla="*/ 5699056 h 6468260"/>
              <a:gd name="connsiteX527" fmla="*/ 7520114 w 11433777"/>
              <a:gd name="connsiteY527" fmla="*/ 5699665 h 6468260"/>
              <a:gd name="connsiteX528" fmla="*/ 7520114 w 11433777"/>
              <a:gd name="connsiteY528" fmla="*/ 5699665 h 6468260"/>
              <a:gd name="connsiteX529" fmla="*/ 7505510 w 11433777"/>
              <a:gd name="connsiteY529" fmla="*/ 5688711 h 6468260"/>
              <a:gd name="connsiteX530" fmla="*/ 2148724 w 11433777"/>
              <a:gd name="connsiteY530" fmla="*/ 5682017 h 6468260"/>
              <a:gd name="connsiteX531" fmla="*/ 2157243 w 11433777"/>
              <a:gd name="connsiteY531" fmla="*/ 5661936 h 6468260"/>
              <a:gd name="connsiteX532" fmla="*/ 2157243 w 11433777"/>
              <a:gd name="connsiteY532" fmla="*/ 5661936 h 6468260"/>
              <a:gd name="connsiteX533" fmla="*/ 2177324 w 11433777"/>
              <a:gd name="connsiteY533" fmla="*/ 5670456 h 6468260"/>
              <a:gd name="connsiteX534" fmla="*/ 2177324 w 11433777"/>
              <a:gd name="connsiteY534" fmla="*/ 5670456 h 6468260"/>
              <a:gd name="connsiteX535" fmla="*/ 2168805 w 11433777"/>
              <a:gd name="connsiteY535" fmla="*/ 5690537 h 6468260"/>
              <a:gd name="connsiteX536" fmla="*/ 2168805 w 11433777"/>
              <a:gd name="connsiteY536" fmla="*/ 5690537 h 6468260"/>
              <a:gd name="connsiteX537" fmla="*/ 2162720 w 11433777"/>
              <a:gd name="connsiteY537" fmla="*/ 5691754 h 6468260"/>
              <a:gd name="connsiteX538" fmla="*/ 2162720 w 11433777"/>
              <a:gd name="connsiteY538" fmla="*/ 5691754 h 6468260"/>
              <a:gd name="connsiteX539" fmla="*/ 2148724 w 11433777"/>
              <a:gd name="connsiteY539" fmla="*/ 5682017 h 6468260"/>
              <a:gd name="connsiteX540" fmla="*/ 545887 w 11433777"/>
              <a:gd name="connsiteY540" fmla="*/ 5685060 h 6468260"/>
              <a:gd name="connsiteX541" fmla="*/ 545887 w 11433777"/>
              <a:gd name="connsiteY541" fmla="*/ 5685060 h 6468260"/>
              <a:gd name="connsiteX542" fmla="*/ 545887 w 11433777"/>
              <a:gd name="connsiteY542" fmla="*/ 5685060 h 6468260"/>
              <a:gd name="connsiteX543" fmla="*/ 535542 w 11433777"/>
              <a:gd name="connsiteY543" fmla="*/ 5666196 h 6468260"/>
              <a:gd name="connsiteX544" fmla="*/ 535542 w 11433777"/>
              <a:gd name="connsiteY544" fmla="*/ 5666196 h 6468260"/>
              <a:gd name="connsiteX545" fmla="*/ 554406 w 11433777"/>
              <a:gd name="connsiteY545" fmla="*/ 5655851 h 6468260"/>
              <a:gd name="connsiteX546" fmla="*/ 554406 w 11433777"/>
              <a:gd name="connsiteY546" fmla="*/ 5655851 h 6468260"/>
              <a:gd name="connsiteX547" fmla="*/ 564751 w 11433777"/>
              <a:gd name="connsiteY547" fmla="*/ 5674715 h 6468260"/>
              <a:gd name="connsiteX548" fmla="*/ 564751 w 11433777"/>
              <a:gd name="connsiteY548" fmla="*/ 5674715 h 6468260"/>
              <a:gd name="connsiteX549" fmla="*/ 550146 w 11433777"/>
              <a:gd name="connsiteY549" fmla="*/ 5685668 h 6468260"/>
              <a:gd name="connsiteX550" fmla="*/ 550146 w 11433777"/>
              <a:gd name="connsiteY550" fmla="*/ 5685668 h 6468260"/>
              <a:gd name="connsiteX551" fmla="*/ 545887 w 11433777"/>
              <a:gd name="connsiteY551" fmla="*/ 5685060 h 6468260"/>
              <a:gd name="connsiteX552" fmla="*/ 458260 w 11433777"/>
              <a:gd name="connsiteY552" fmla="*/ 5658894 h 6468260"/>
              <a:gd name="connsiteX553" fmla="*/ 448524 w 11433777"/>
              <a:gd name="connsiteY553" fmla="*/ 5640030 h 6468260"/>
              <a:gd name="connsiteX554" fmla="*/ 448524 w 11433777"/>
              <a:gd name="connsiteY554" fmla="*/ 5640030 h 6468260"/>
              <a:gd name="connsiteX555" fmla="*/ 467388 w 11433777"/>
              <a:gd name="connsiteY555" fmla="*/ 5630293 h 6468260"/>
              <a:gd name="connsiteX556" fmla="*/ 467388 w 11433777"/>
              <a:gd name="connsiteY556" fmla="*/ 5630293 h 6468260"/>
              <a:gd name="connsiteX557" fmla="*/ 477124 w 11433777"/>
              <a:gd name="connsiteY557" fmla="*/ 5649157 h 6468260"/>
              <a:gd name="connsiteX558" fmla="*/ 477124 w 11433777"/>
              <a:gd name="connsiteY558" fmla="*/ 5649157 h 6468260"/>
              <a:gd name="connsiteX559" fmla="*/ 462520 w 11433777"/>
              <a:gd name="connsiteY559" fmla="*/ 5660111 h 6468260"/>
              <a:gd name="connsiteX560" fmla="*/ 462520 w 11433777"/>
              <a:gd name="connsiteY560" fmla="*/ 5660111 h 6468260"/>
              <a:gd name="connsiteX561" fmla="*/ 458260 w 11433777"/>
              <a:gd name="connsiteY561" fmla="*/ 5658894 h 6468260"/>
              <a:gd name="connsiteX562" fmla="*/ 2232091 w 11433777"/>
              <a:gd name="connsiteY562" fmla="*/ 5645506 h 6468260"/>
              <a:gd name="connsiteX563" fmla="*/ 2239393 w 11433777"/>
              <a:gd name="connsiteY563" fmla="*/ 5625425 h 6468260"/>
              <a:gd name="connsiteX564" fmla="*/ 2239393 w 11433777"/>
              <a:gd name="connsiteY564" fmla="*/ 5625425 h 6468260"/>
              <a:gd name="connsiteX565" fmla="*/ 2259474 w 11433777"/>
              <a:gd name="connsiteY565" fmla="*/ 5632728 h 6468260"/>
              <a:gd name="connsiteX566" fmla="*/ 2259474 w 11433777"/>
              <a:gd name="connsiteY566" fmla="*/ 5632728 h 6468260"/>
              <a:gd name="connsiteX567" fmla="*/ 2252172 w 11433777"/>
              <a:gd name="connsiteY567" fmla="*/ 5652809 h 6468260"/>
              <a:gd name="connsiteX568" fmla="*/ 2252172 w 11433777"/>
              <a:gd name="connsiteY568" fmla="*/ 5652809 h 6468260"/>
              <a:gd name="connsiteX569" fmla="*/ 2245478 w 11433777"/>
              <a:gd name="connsiteY569" fmla="*/ 5654026 h 6468260"/>
              <a:gd name="connsiteX570" fmla="*/ 2245478 w 11433777"/>
              <a:gd name="connsiteY570" fmla="*/ 5654026 h 6468260"/>
              <a:gd name="connsiteX571" fmla="*/ 2232091 w 11433777"/>
              <a:gd name="connsiteY571" fmla="*/ 5645506 h 6468260"/>
              <a:gd name="connsiteX572" fmla="*/ 9713213 w 11433777"/>
              <a:gd name="connsiteY572" fmla="*/ 5638204 h 6468260"/>
              <a:gd name="connsiteX573" fmla="*/ 9704085 w 11433777"/>
              <a:gd name="connsiteY573" fmla="*/ 5618731 h 6468260"/>
              <a:gd name="connsiteX574" fmla="*/ 9704085 w 11433777"/>
              <a:gd name="connsiteY574" fmla="*/ 5618731 h 6468260"/>
              <a:gd name="connsiteX575" fmla="*/ 9723558 w 11433777"/>
              <a:gd name="connsiteY575" fmla="*/ 5608995 h 6468260"/>
              <a:gd name="connsiteX576" fmla="*/ 9723558 w 11433777"/>
              <a:gd name="connsiteY576" fmla="*/ 5608995 h 6468260"/>
              <a:gd name="connsiteX577" fmla="*/ 9732686 w 11433777"/>
              <a:gd name="connsiteY577" fmla="*/ 5628468 h 6468260"/>
              <a:gd name="connsiteX578" fmla="*/ 9732686 w 11433777"/>
              <a:gd name="connsiteY578" fmla="*/ 5628468 h 6468260"/>
              <a:gd name="connsiteX579" fmla="*/ 9718081 w 11433777"/>
              <a:gd name="connsiteY579" fmla="*/ 5638813 h 6468260"/>
              <a:gd name="connsiteX580" fmla="*/ 9718081 w 11433777"/>
              <a:gd name="connsiteY580" fmla="*/ 5638813 h 6468260"/>
              <a:gd name="connsiteX581" fmla="*/ 9713213 w 11433777"/>
              <a:gd name="connsiteY581" fmla="*/ 5638204 h 6468260"/>
              <a:gd name="connsiteX582" fmla="*/ 371242 w 11433777"/>
              <a:gd name="connsiteY582" fmla="*/ 5629076 h 6468260"/>
              <a:gd name="connsiteX583" fmla="*/ 361506 w 11433777"/>
              <a:gd name="connsiteY583" fmla="*/ 5609604 h 6468260"/>
              <a:gd name="connsiteX584" fmla="*/ 361506 w 11433777"/>
              <a:gd name="connsiteY584" fmla="*/ 5609604 h 6468260"/>
              <a:gd name="connsiteX585" fmla="*/ 380978 w 11433777"/>
              <a:gd name="connsiteY585" fmla="*/ 5599868 h 6468260"/>
              <a:gd name="connsiteX586" fmla="*/ 380978 w 11433777"/>
              <a:gd name="connsiteY586" fmla="*/ 5599868 h 6468260"/>
              <a:gd name="connsiteX587" fmla="*/ 390715 w 11433777"/>
              <a:gd name="connsiteY587" fmla="*/ 5619340 h 6468260"/>
              <a:gd name="connsiteX588" fmla="*/ 390715 w 11433777"/>
              <a:gd name="connsiteY588" fmla="*/ 5619340 h 6468260"/>
              <a:gd name="connsiteX589" fmla="*/ 376110 w 11433777"/>
              <a:gd name="connsiteY589" fmla="*/ 5629685 h 6468260"/>
              <a:gd name="connsiteX590" fmla="*/ 376110 w 11433777"/>
              <a:gd name="connsiteY590" fmla="*/ 5629685 h 6468260"/>
              <a:gd name="connsiteX591" fmla="*/ 371242 w 11433777"/>
              <a:gd name="connsiteY591" fmla="*/ 5629076 h 6468260"/>
              <a:gd name="connsiteX592" fmla="*/ 2313632 w 11433777"/>
              <a:gd name="connsiteY592" fmla="*/ 5604736 h 6468260"/>
              <a:gd name="connsiteX593" fmla="*/ 2319717 w 11433777"/>
              <a:gd name="connsiteY593" fmla="*/ 5584046 h 6468260"/>
              <a:gd name="connsiteX594" fmla="*/ 2319717 w 11433777"/>
              <a:gd name="connsiteY594" fmla="*/ 5584046 h 6468260"/>
              <a:gd name="connsiteX595" fmla="*/ 2340407 w 11433777"/>
              <a:gd name="connsiteY595" fmla="*/ 5590131 h 6468260"/>
              <a:gd name="connsiteX596" fmla="*/ 2340407 w 11433777"/>
              <a:gd name="connsiteY596" fmla="*/ 5590131 h 6468260"/>
              <a:gd name="connsiteX597" fmla="*/ 2334322 w 11433777"/>
              <a:gd name="connsiteY597" fmla="*/ 5610821 h 6468260"/>
              <a:gd name="connsiteX598" fmla="*/ 2334322 w 11433777"/>
              <a:gd name="connsiteY598" fmla="*/ 5610821 h 6468260"/>
              <a:gd name="connsiteX599" fmla="*/ 2334322 w 11433777"/>
              <a:gd name="connsiteY599" fmla="*/ 5610821 h 6468260"/>
              <a:gd name="connsiteX600" fmla="*/ 2334322 w 11433777"/>
              <a:gd name="connsiteY600" fmla="*/ 5610821 h 6468260"/>
              <a:gd name="connsiteX601" fmla="*/ 2327020 w 11433777"/>
              <a:gd name="connsiteY601" fmla="*/ 5612646 h 6468260"/>
              <a:gd name="connsiteX602" fmla="*/ 2327020 w 11433777"/>
              <a:gd name="connsiteY602" fmla="*/ 5612646 h 6468260"/>
              <a:gd name="connsiteX603" fmla="*/ 2313632 w 11433777"/>
              <a:gd name="connsiteY603" fmla="*/ 5604736 h 6468260"/>
              <a:gd name="connsiteX604" fmla="*/ 7482386 w 11433777"/>
              <a:gd name="connsiteY604" fmla="*/ 5599868 h 6468260"/>
              <a:gd name="connsiteX605" fmla="*/ 7493948 w 11433777"/>
              <a:gd name="connsiteY605" fmla="*/ 5581612 h 6468260"/>
              <a:gd name="connsiteX606" fmla="*/ 7493948 w 11433777"/>
              <a:gd name="connsiteY606" fmla="*/ 5581612 h 6468260"/>
              <a:gd name="connsiteX607" fmla="*/ 7512203 w 11433777"/>
              <a:gd name="connsiteY607" fmla="*/ 5593174 h 6468260"/>
              <a:gd name="connsiteX608" fmla="*/ 7512203 w 11433777"/>
              <a:gd name="connsiteY608" fmla="*/ 5593174 h 6468260"/>
              <a:gd name="connsiteX609" fmla="*/ 7500641 w 11433777"/>
              <a:gd name="connsiteY609" fmla="*/ 5611430 h 6468260"/>
              <a:gd name="connsiteX610" fmla="*/ 7500641 w 11433777"/>
              <a:gd name="connsiteY610" fmla="*/ 5611430 h 6468260"/>
              <a:gd name="connsiteX611" fmla="*/ 7497599 w 11433777"/>
              <a:gd name="connsiteY611" fmla="*/ 5612038 h 6468260"/>
              <a:gd name="connsiteX612" fmla="*/ 7497599 w 11433777"/>
              <a:gd name="connsiteY612" fmla="*/ 5612038 h 6468260"/>
              <a:gd name="connsiteX613" fmla="*/ 7482386 w 11433777"/>
              <a:gd name="connsiteY613" fmla="*/ 5599868 h 6468260"/>
              <a:gd name="connsiteX614" fmla="*/ 284833 w 11433777"/>
              <a:gd name="connsiteY614" fmla="*/ 5606561 h 6468260"/>
              <a:gd name="connsiteX615" fmla="*/ 272662 w 11433777"/>
              <a:gd name="connsiteY615" fmla="*/ 5588914 h 6468260"/>
              <a:gd name="connsiteX616" fmla="*/ 272662 w 11433777"/>
              <a:gd name="connsiteY616" fmla="*/ 5588914 h 6468260"/>
              <a:gd name="connsiteX617" fmla="*/ 290309 w 11433777"/>
              <a:gd name="connsiteY617" fmla="*/ 5576744 h 6468260"/>
              <a:gd name="connsiteX618" fmla="*/ 290309 w 11433777"/>
              <a:gd name="connsiteY618" fmla="*/ 5576744 h 6468260"/>
              <a:gd name="connsiteX619" fmla="*/ 302480 w 11433777"/>
              <a:gd name="connsiteY619" fmla="*/ 5594391 h 6468260"/>
              <a:gd name="connsiteX620" fmla="*/ 302480 w 11433777"/>
              <a:gd name="connsiteY620" fmla="*/ 5594391 h 6468260"/>
              <a:gd name="connsiteX621" fmla="*/ 287875 w 11433777"/>
              <a:gd name="connsiteY621" fmla="*/ 5606561 h 6468260"/>
              <a:gd name="connsiteX622" fmla="*/ 287875 w 11433777"/>
              <a:gd name="connsiteY622" fmla="*/ 5606561 h 6468260"/>
              <a:gd name="connsiteX623" fmla="*/ 284833 w 11433777"/>
              <a:gd name="connsiteY623" fmla="*/ 5606561 h 6468260"/>
              <a:gd name="connsiteX624" fmla="*/ 46 w 11433777"/>
              <a:gd name="connsiteY624" fmla="*/ 5582220 h 6468260"/>
              <a:gd name="connsiteX625" fmla="*/ 13433 w 11433777"/>
              <a:gd name="connsiteY625" fmla="*/ 5565182 h 6468260"/>
              <a:gd name="connsiteX626" fmla="*/ 13433 w 11433777"/>
              <a:gd name="connsiteY626" fmla="*/ 5565182 h 6468260"/>
              <a:gd name="connsiteX627" fmla="*/ 30472 w 11433777"/>
              <a:gd name="connsiteY627" fmla="*/ 5578569 h 6468260"/>
              <a:gd name="connsiteX628" fmla="*/ 30472 w 11433777"/>
              <a:gd name="connsiteY628" fmla="*/ 5578569 h 6468260"/>
              <a:gd name="connsiteX629" fmla="*/ 17085 w 11433777"/>
              <a:gd name="connsiteY629" fmla="*/ 5595608 h 6468260"/>
              <a:gd name="connsiteX630" fmla="*/ 17085 w 11433777"/>
              <a:gd name="connsiteY630" fmla="*/ 5595608 h 6468260"/>
              <a:gd name="connsiteX631" fmla="*/ 17085 w 11433777"/>
              <a:gd name="connsiteY631" fmla="*/ 5595608 h 6468260"/>
              <a:gd name="connsiteX632" fmla="*/ 17085 w 11433777"/>
              <a:gd name="connsiteY632" fmla="*/ 5595608 h 6468260"/>
              <a:gd name="connsiteX633" fmla="*/ 15259 w 11433777"/>
              <a:gd name="connsiteY633" fmla="*/ 5595608 h 6468260"/>
              <a:gd name="connsiteX634" fmla="*/ 15259 w 11433777"/>
              <a:gd name="connsiteY634" fmla="*/ 5595608 h 6468260"/>
              <a:gd name="connsiteX635" fmla="*/ 46 w 11433777"/>
              <a:gd name="connsiteY635" fmla="*/ 5582220 h 6468260"/>
              <a:gd name="connsiteX636" fmla="*/ 195989 w 11433777"/>
              <a:gd name="connsiteY636" fmla="*/ 5593782 h 6468260"/>
              <a:gd name="connsiteX637" fmla="*/ 195989 w 11433777"/>
              <a:gd name="connsiteY637" fmla="*/ 5593782 h 6468260"/>
              <a:gd name="connsiteX638" fmla="*/ 195989 w 11433777"/>
              <a:gd name="connsiteY638" fmla="*/ 5593782 h 6468260"/>
              <a:gd name="connsiteX639" fmla="*/ 181993 w 11433777"/>
              <a:gd name="connsiteY639" fmla="*/ 5577352 h 6468260"/>
              <a:gd name="connsiteX640" fmla="*/ 181993 w 11433777"/>
              <a:gd name="connsiteY640" fmla="*/ 5577352 h 6468260"/>
              <a:gd name="connsiteX641" fmla="*/ 198423 w 11433777"/>
              <a:gd name="connsiteY641" fmla="*/ 5563356 h 6468260"/>
              <a:gd name="connsiteX642" fmla="*/ 198423 w 11433777"/>
              <a:gd name="connsiteY642" fmla="*/ 5563356 h 6468260"/>
              <a:gd name="connsiteX643" fmla="*/ 212419 w 11433777"/>
              <a:gd name="connsiteY643" fmla="*/ 5579787 h 6468260"/>
              <a:gd name="connsiteX644" fmla="*/ 212419 w 11433777"/>
              <a:gd name="connsiteY644" fmla="*/ 5579787 h 6468260"/>
              <a:gd name="connsiteX645" fmla="*/ 197206 w 11433777"/>
              <a:gd name="connsiteY645" fmla="*/ 5593782 h 6468260"/>
              <a:gd name="connsiteX646" fmla="*/ 197206 w 11433777"/>
              <a:gd name="connsiteY646" fmla="*/ 5593782 h 6468260"/>
              <a:gd name="connsiteX647" fmla="*/ 195989 w 11433777"/>
              <a:gd name="connsiteY647" fmla="*/ 5593782 h 6468260"/>
              <a:gd name="connsiteX648" fmla="*/ 91324 w 11433777"/>
              <a:gd name="connsiteY648" fmla="*/ 5574918 h 6468260"/>
              <a:gd name="connsiteX649" fmla="*/ 106537 w 11433777"/>
              <a:gd name="connsiteY649" fmla="*/ 5559705 h 6468260"/>
              <a:gd name="connsiteX650" fmla="*/ 106537 w 11433777"/>
              <a:gd name="connsiteY650" fmla="*/ 5559705 h 6468260"/>
              <a:gd name="connsiteX651" fmla="*/ 121750 w 11433777"/>
              <a:gd name="connsiteY651" fmla="*/ 5574918 h 6468260"/>
              <a:gd name="connsiteX652" fmla="*/ 121750 w 11433777"/>
              <a:gd name="connsiteY652" fmla="*/ 5574918 h 6468260"/>
              <a:gd name="connsiteX653" fmla="*/ 106537 w 11433777"/>
              <a:gd name="connsiteY653" fmla="*/ 5590131 h 6468260"/>
              <a:gd name="connsiteX654" fmla="*/ 106537 w 11433777"/>
              <a:gd name="connsiteY654" fmla="*/ 5590131 h 6468260"/>
              <a:gd name="connsiteX655" fmla="*/ 106537 w 11433777"/>
              <a:gd name="connsiteY655" fmla="*/ 5590131 h 6468260"/>
              <a:gd name="connsiteX656" fmla="*/ 106537 w 11433777"/>
              <a:gd name="connsiteY656" fmla="*/ 5590131 h 6468260"/>
              <a:gd name="connsiteX657" fmla="*/ 91324 w 11433777"/>
              <a:gd name="connsiteY657" fmla="*/ 5574918 h 6468260"/>
              <a:gd name="connsiteX658" fmla="*/ 2392740 w 11433777"/>
              <a:gd name="connsiteY658" fmla="*/ 5560314 h 6468260"/>
              <a:gd name="connsiteX659" fmla="*/ 2397608 w 11433777"/>
              <a:gd name="connsiteY659" fmla="*/ 5539624 h 6468260"/>
              <a:gd name="connsiteX660" fmla="*/ 2397608 w 11433777"/>
              <a:gd name="connsiteY660" fmla="*/ 5539624 h 6468260"/>
              <a:gd name="connsiteX661" fmla="*/ 2418297 w 11433777"/>
              <a:gd name="connsiteY661" fmla="*/ 5544493 h 6468260"/>
              <a:gd name="connsiteX662" fmla="*/ 2418297 w 11433777"/>
              <a:gd name="connsiteY662" fmla="*/ 5544493 h 6468260"/>
              <a:gd name="connsiteX663" fmla="*/ 2413429 w 11433777"/>
              <a:gd name="connsiteY663" fmla="*/ 5565182 h 6468260"/>
              <a:gd name="connsiteX664" fmla="*/ 2413429 w 11433777"/>
              <a:gd name="connsiteY664" fmla="*/ 5565182 h 6468260"/>
              <a:gd name="connsiteX665" fmla="*/ 2405518 w 11433777"/>
              <a:gd name="connsiteY665" fmla="*/ 5567616 h 6468260"/>
              <a:gd name="connsiteX666" fmla="*/ 2405518 w 11433777"/>
              <a:gd name="connsiteY666" fmla="*/ 5567616 h 6468260"/>
              <a:gd name="connsiteX667" fmla="*/ 2392740 w 11433777"/>
              <a:gd name="connsiteY667" fmla="*/ 5560314 h 6468260"/>
              <a:gd name="connsiteX668" fmla="*/ 9741205 w 11433777"/>
              <a:gd name="connsiteY668" fmla="*/ 5551186 h 6468260"/>
              <a:gd name="connsiteX669" fmla="*/ 9730252 w 11433777"/>
              <a:gd name="connsiteY669" fmla="*/ 5532322 h 6468260"/>
              <a:gd name="connsiteX670" fmla="*/ 9730252 w 11433777"/>
              <a:gd name="connsiteY670" fmla="*/ 5532322 h 6468260"/>
              <a:gd name="connsiteX671" fmla="*/ 9749116 w 11433777"/>
              <a:gd name="connsiteY671" fmla="*/ 5521369 h 6468260"/>
              <a:gd name="connsiteX672" fmla="*/ 9749116 w 11433777"/>
              <a:gd name="connsiteY672" fmla="*/ 5521369 h 6468260"/>
              <a:gd name="connsiteX673" fmla="*/ 9760069 w 11433777"/>
              <a:gd name="connsiteY673" fmla="*/ 5540233 h 6468260"/>
              <a:gd name="connsiteX674" fmla="*/ 9760069 w 11433777"/>
              <a:gd name="connsiteY674" fmla="*/ 5540233 h 6468260"/>
              <a:gd name="connsiteX675" fmla="*/ 9745465 w 11433777"/>
              <a:gd name="connsiteY675" fmla="*/ 5551186 h 6468260"/>
              <a:gd name="connsiteX676" fmla="*/ 9745465 w 11433777"/>
              <a:gd name="connsiteY676" fmla="*/ 5551186 h 6468260"/>
              <a:gd name="connsiteX677" fmla="*/ 9741205 w 11433777"/>
              <a:gd name="connsiteY677" fmla="*/ 5551186 h 6468260"/>
              <a:gd name="connsiteX678" fmla="*/ 7464130 w 11433777"/>
              <a:gd name="connsiteY678" fmla="*/ 5509807 h 6468260"/>
              <a:gd name="connsiteX679" fmla="*/ 7476300 w 11433777"/>
              <a:gd name="connsiteY679" fmla="*/ 5492160 h 6468260"/>
              <a:gd name="connsiteX680" fmla="*/ 7476300 w 11433777"/>
              <a:gd name="connsiteY680" fmla="*/ 5492160 h 6468260"/>
              <a:gd name="connsiteX681" fmla="*/ 7493948 w 11433777"/>
              <a:gd name="connsiteY681" fmla="*/ 5504330 h 6468260"/>
              <a:gd name="connsiteX682" fmla="*/ 7493948 w 11433777"/>
              <a:gd name="connsiteY682" fmla="*/ 5504330 h 6468260"/>
              <a:gd name="connsiteX683" fmla="*/ 7481777 w 11433777"/>
              <a:gd name="connsiteY683" fmla="*/ 5521977 h 6468260"/>
              <a:gd name="connsiteX684" fmla="*/ 7481777 w 11433777"/>
              <a:gd name="connsiteY684" fmla="*/ 5521977 h 6468260"/>
              <a:gd name="connsiteX685" fmla="*/ 7478735 w 11433777"/>
              <a:gd name="connsiteY685" fmla="*/ 5521977 h 6468260"/>
              <a:gd name="connsiteX686" fmla="*/ 7478735 w 11433777"/>
              <a:gd name="connsiteY686" fmla="*/ 5521977 h 6468260"/>
              <a:gd name="connsiteX687" fmla="*/ 7464130 w 11433777"/>
              <a:gd name="connsiteY687" fmla="*/ 5509807 h 6468260"/>
              <a:gd name="connsiteX688" fmla="*/ 2470021 w 11433777"/>
              <a:gd name="connsiteY688" fmla="*/ 5511632 h 6468260"/>
              <a:gd name="connsiteX689" fmla="*/ 2474281 w 11433777"/>
              <a:gd name="connsiteY689" fmla="*/ 5490334 h 6468260"/>
              <a:gd name="connsiteX690" fmla="*/ 2474281 w 11433777"/>
              <a:gd name="connsiteY690" fmla="*/ 5490334 h 6468260"/>
              <a:gd name="connsiteX691" fmla="*/ 2495579 w 11433777"/>
              <a:gd name="connsiteY691" fmla="*/ 5494594 h 6468260"/>
              <a:gd name="connsiteX692" fmla="*/ 2495579 w 11433777"/>
              <a:gd name="connsiteY692" fmla="*/ 5494594 h 6468260"/>
              <a:gd name="connsiteX693" fmla="*/ 2491320 w 11433777"/>
              <a:gd name="connsiteY693" fmla="*/ 5515892 h 6468260"/>
              <a:gd name="connsiteX694" fmla="*/ 2491320 w 11433777"/>
              <a:gd name="connsiteY694" fmla="*/ 5515892 h 6468260"/>
              <a:gd name="connsiteX695" fmla="*/ 2482800 w 11433777"/>
              <a:gd name="connsiteY695" fmla="*/ 5518326 h 6468260"/>
              <a:gd name="connsiteX696" fmla="*/ 2482800 w 11433777"/>
              <a:gd name="connsiteY696" fmla="*/ 5518326 h 6468260"/>
              <a:gd name="connsiteX697" fmla="*/ 2470021 w 11433777"/>
              <a:gd name="connsiteY697" fmla="*/ 5511632 h 6468260"/>
              <a:gd name="connsiteX698" fmla="*/ 2544869 w 11433777"/>
              <a:gd name="connsiteY698" fmla="*/ 5459908 h 6468260"/>
              <a:gd name="connsiteX699" fmla="*/ 2547912 w 11433777"/>
              <a:gd name="connsiteY699" fmla="*/ 5438610 h 6468260"/>
              <a:gd name="connsiteX700" fmla="*/ 2547912 w 11433777"/>
              <a:gd name="connsiteY700" fmla="*/ 5438610 h 6468260"/>
              <a:gd name="connsiteX701" fmla="*/ 2569210 w 11433777"/>
              <a:gd name="connsiteY701" fmla="*/ 5441653 h 6468260"/>
              <a:gd name="connsiteX702" fmla="*/ 2569210 w 11433777"/>
              <a:gd name="connsiteY702" fmla="*/ 5441653 h 6468260"/>
              <a:gd name="connsiteX703" fmla="*/ 2566167 w 11433777"/>
              <a:gd name="connsiteY703" fmla="*/ 5462951 h 6468260"/>
              <a:gd name="connsiteX704" fmla="*/ 2566167 w 11433777"/>
              <a:gd name="connsiteY704" fmla="*/ 5462951 h 6468260"/>
              <a:gd name="connsiteX705" fmla="*/ 2557040 w 11433777"/>
              <a:gd name="connsiteY705" fmla="*/ 5465994 h 6468260"/>
              <a:gd name="connsiteX706" fmla="*/ 2557040 w 11433777"/>
              <a:gd name="connsiteY706" fmla="*/ 5465994 h 6468260"/>
              <a:gd name="connsiteX707" fmla="*/ 2544869 w 11433777"/>
              <a:gd name="connsiteY707" fmla="*/ 5459908 h 6468260"/>
              <a:gd name="connsiteX708" fmla="*/ 9763112 w 11433777"/>
              <a:gd name="connsiteY708" fmla="*/ 5462951 h 6468260"/>
              <a:gd name="connsiteX709" fmla="*/ 9751550 w 11433777"/>
              <a:gd name="connsiteY709" fmla="*/ 5444695 h 6468260"/>
              <a:gd name="connsiteX710" fmla="*/ 9751550 w 11433777"/>
              <a:gd name="connsiteY710" fmla="*/ 5444695 h 6468260"/>
              <a:gd name="connsiteX711" fmla="*/ 9769805 w 11433777"/>
              <a:gd name="connsiteY711" fmla="*/ 5433133 h 6468260"/>
              <a:gd name="connsiteX712" fmla="*/ 9769805 w 11433777"/>
              <a:gd name="connsiteY712" fmla="*/ 5433133 h 6468260"/>
              <a:gd name="connsiteX713" fmla="*/ 9781367 w 11433777"/>
              <a:gd name="connsiteY713" fmla="*/ 5451389 h 6468260"/>
              <a:gd name="connsiteX714" fmla="*/ 9781367 w 11433777"/>
              <a:gd name="connsiteY714" fmla="*/ 5451389 h 6468260"/>
              <a:gd name="connsiteX715" fmla="*/ 9766763 w 11433777"/>
              <a:gd name="connsiteY715" fmla="*/ 5463559 h 6468260"/>
              <a:gd name="connsiteX716" fmla="*/ 9766763 w 11433777"/>
              <a:gd name="connsiteY716" fmla="*/ 5463559 h 6468260"/>
              <a:gd name="connsiteX717" fmla="*/ 9763112 w 11433777"/>
              <a:gd name="connsiteY717" fmla="*/ 5462951 h 6468260"/>
              <a:gd name="connsiteX718" fmla="*/ 7449525 w 11433777"/>
              <a:gd name="connsiteY718" fmla="*/ 5419138 h 6468260"/>
              <a:gd name="connsiteX719" fmla="*/ 7462305 w 11433777"/>
              <a:gd name="connsiteY719" fmla="*/ 5402099 h 6468260"/>
              <a:gd name="connsiteX720" fmla="*/ 7462305 w 11433777"/>
              <a:gd name="connsiteY720" fmla="*/ 5402099 h 6468260"/>
              <a:gd name="connsiteX721" fmla="*/ 7479343 w 11433777"/>
              <a:gd name="connsiteY721" fmla="*/ 5414878 h 6468260"/>
              <a:gd name="connsiteX722" fmla="*/ 7479343 w 11433777"/>
              <a:gd name="connsiteY722" fmla="*/ 5414878 h 6468260"/>
              <a:gd name="connsiteX723" fmla="*/ 7466564 w 11433777"/>
              <a:gd name="connsiteY723" fmla="*/ 5431917 h 6468260"/>
              <a:gd name="connsiteX724" fmla="*/ 7466564 w 11433777"/>
              <a:gd name="connsiteY724" fmla="*/ 5431917 h 6468260"/>
              <a:gd name="connsiteX725" fmla="*/ 7464130 w 11433777"/>
              <a:gd name="connsiteY725" fmla="*/ 5431917 h 6468260"/>
              <a:gd name="connsiteX726" fmla="*/ 7464130 w 11433777"/>
              <a:gd name="connsiteY726" fmla="*/ 5431917 h 6468260"/>
              <a:gd name="connsiteX727" fmla="*/ 7449525 w 11433777"/>
              <a:gd name="connsiteY727" fmla="*/ 5419138 h 6468260"/>
              <a:gd name="connsiteX728" fmla="*/ 2617283 w 11433777"/>
              <a:gd name="connsiteY728" fmla="*/ 5404533 h 6468260"/>
              <a:gd name="connsiteX729" fmla="*/ 2619717 w 11433777"/>
              <a:gd name="connsiteY729" fmla="*/ 5383235 h 6468260"/>
              <a:gd name="connsiteX730" fmla="*/ 2619717 w 11433777"/>
              <a:gd name="connsiteY730" fmla="*/ 5383235 h 6468260"/>
              <a:gd name="connsiteX731" fmla="*/ 2641015 w 11433777"/>
              <a:gd name="connsiteY731" fmla="*/ 5385669 h 6468260"/>
              <a:gd name="connsiteX732" fmla="*/ 2641015 w 11433777"/>
              <a:gd name="connsiteY732" fmla="*/ 5385669 h 6468260"/>
              <a:gd name="connsiteX733" fmla="*/ 2638581 w 11433777"/>
              <a:gd name="connsiteY733" fmla="*/ 5406967 h 6468260"/>
              <a:gd name="connsiteX734" fmla="*/ 2638581 w 11433777"/>
              <a:gd name="connsiteY734" fmla="*/ 5406967 h 6468260"/>
              <a:gd name="connsiteX735" fmla="*/ 2628845 w 11433777"/>
              <a:gd name="connsiteY735" fmla="*/ 5410619 h 6468260"/>
              <a:gd name="connsiteX736" fmla="*/ 2628845 w 11433777"/>
              <a:gd name="connsiteY736" fmla="*/ 5410619 h 6468260"/>
              <a:gd name="connsiteX737" fmla="*/ 2617283 w 11433777"/>
              <a:gd name="connsiteY737" fmla="*/ 5404533 h 6468260"/>
              <a:gd name="connsiteX738" fmla="*/ 9780759 w 11433777"/>
              <a:gd name="connsiteY738" fmla="*/ 5373499 h 6468260"/>
              <a:gd name="connsiteX739" fmla="*/ 9767979 w 11433777"/>
              <a:gd name="connsiteY739" fmla="*/ 5355852 h 6468260"/>
              <a:gd name="connsiteX740" fmla="*/ 9767979 w 11433777"/>
              <a:gd name="connsiteY740" fmla="*/ 5355852 h 6468260"/>
              <a:gd name="connsiteX741" fmla="*/ 9785627 w 11433777"/>
              <a:gd name="connsiteY741" fmla="*/ 5343073 h 6468260"/>
              <a:gd name="connsiteX742" fmla="*/ 9785627 w 11433777"/>
              <a:gd name="connsiteY742" fmla="*/ 5343073 h 6468260"/>
              <a:gd name="connsiteX743" fmla="*/ 9798405 w 11433777"/>
              <a:gd name="connsiteY743" fmla="*/ 5360111 h 6468260"/>
              <a:gd name="connsiteX744" fmla="*/ 9798405 w 11433777"/>
              <a:gd name="connsiteY744" fmla="*/ 5360111 h 6468260"/>
              <a:gd name="connsiteX745" fmla="*/ 9783192 w 11433777"/>
              <a:gd name="connsiteY745" fmla="*/ 5372890 h 6468260"/>
              <a:gd name="connsiteX746" fmla="*/ 9783192 w 11433777"/>
              <a:gd name="connsiteY746" fmla="*/ 5372890 h 6468260"/>
              <a:gd name="connsiteX747" fmla="*/ 9780759 w 11433777"/>
              <a:gd name="connsiteY747" fmla="*/ 5373499 h 6468260"/>
              <a:gd name="connsiteX748" fmla="*/ 2687871 w 11433777"/>
              <a:gd name="connsiteY748" fmla="*/ 5346115 h 6468260"/>
              <a:gd name="connsiteX749" fmla="*/ 2689088 w 11433777"/>
              <a:gd name="connsiteY749" fmla="*/ 5324817 h 6468260"/>
              <a:gd name="connsiteX750" fmla="*/ 2689088 w 11433777"/>
              <a:gd name="connsiteY750" fmla="*/ 5324817 h 6468260"/>
              <a:gd name="connsiteX751" fmla="*/ 2710386 w 11433777"/>
              <a:gd name="connsiteY751" fmla="*/ 5326034 h 6468260"/>
              <a:gd name="connsiteX752" fmla="*/ 2710386 w 11433777"/>
              <a:gd name="connsiteY752" fmla="*/ 5326034 h 6468260"/>
              <a:gd name="connsiteX753" fmla="*/ 2709169 w 11433777"/>
              <a:gd name="connsiteY753" fmla="*/ 5347332 h 6468260"/>
              <a:gd name="connsiteX754" fmla="*/ 2709169 w 11433777"/>
              <a:gd name="connsiteY754" fmla="*/ 5347332 h 6468260"/>
              <a:gd name="connsiteX755" fmla="*/ 2699433 w 11433777"/>
              <a:gd name="connsiteY755" fmla="*/ 5350983 h 6468260"/>
              <a:gd name="connsiteX756" fmla="*/ 2699433 w 11433777"/>
              <a:gd name="connsiteY756" fmla="*/ 5350983 h 6468260"/>
              <a:gd name="connsiteX757" fmla="*/ 2687871 w 11433777"/>
              <a:gd name="connsiteY757" fmla="*/ 5346115 h 6468260"/>
              <a:gd name="connsiteX758" fmla="*/ 7437964 w 11433777"/>
              <a:gd name="connsiteY758" fmla="*/ 5327860 h 6468260"/>
              <a:gd name="connsiteX759" fmla="*/ 7437964 w 11433777"/>
              <a:gd name="connsiteY759" fmla="*/ 5327860 h 6468260"/>
              <a:gd name="connsiteX760" fmla="*/ 7437964 w 11433777"/>
              <a:gd name="connsiteY760" fmla="*/ 5327860 h 6468260"/>
              <a:gd name="connsiteX761" fmla="*/ 7451351 w 11433777"/>
              <a:gd name="connsiteY761" fmla="*/ 5310821 h 6468260"/>
              <a:gd name="connsiteX762" fmla="*/ 7451351 w 11433777"/>
              <a:gd name="connsiteY762" fmla="*/ 5310821 h 6468260"/>
              <a:gd name="connsiteX763" fmla="*/ 7468390 w 11433777"/>
              <a:gd name="connsiteY763" fmla="*/ 5324209 h 6468260"/>
              <a:gd name="connsiteX764" fmla="*/ 7468390 w 11433777"/>
              <a:gd name="connsiteY764" fmla="*/ 5324209 h 6468260"/>
              <a:gd name="connsiteX765" fmla="*/ 7455002 w 11433777"/>
              <a:gd name="connsiteY765" fmla="*/ 5341247 h 6468260"/>
              <a:gd name="connsiteX766" fmla="*/ 7455002 w 11433777"/>
              <a:gd name="connsiteY766" fmla="*/ 5341247 h 6468260"/>
              <a:gd name="connsiteX767" fmla="*/ 7453177 w 11433777"/>
              <a:gd name="connsiteY767" fmla="*/ 5341247 h 6468260"/>
              <a:gd name="connsiteX768" fmla="*/ 7453177 w 11433777"/>
              <a:gd name="connsiteY768" fmla="*/ 5341247 h 6468260"/>
              <a:gd name="connsiteX769" fmla="*/ 7437964 w 11433777"/>
              <a:gd name="connsiteY769" fmla="*/ 5327860 h 6468260"/>
              <a:gd name="connsiteX770" fmla="*/ 2756025 w 11433777"/>
              <a:gd name="connsiteY770" fmla="*/ 5285872 h 6468260"/>
              <a:gd name="connsiteX771" fmla="*/ 2756633 w 11433777"/>
              <a:gd name="connsiteY771" fmla="*/ 5264574 h 6468260"/>
              <a:gd name="connsiteX772" fmla="*/ 2756633 w 11433777"/>
              <a:gd name="connsiteY772" fmla="*/ 5264574 h 6468260"/>
              <a:gd name="connsiteX773" fmla="*/ 2777932 w 11433777"/>
              <a:gd name="connsiteY773" fmla="*/ 5265183 h 6468260"/>
              <a:gd name="connsiteX774" fmla="*/ 2777932 w 11433777"/>
              <a:gd name="connsiteY774" fmla="*/ 5265183 h 6468260"/>
              <a:gd name="connsiteX775" fmla="*/ 2777323 w 11433777"/>
              <a:gd name="connsiteY775" fmla="*/ 5286481 h 6468260"/>
              <a:gd name="connsiteX776" fmla="*/ 2777323 w 11433777"/>
              <a:gd name="connsiteY776" fmla="*/ 5286481 h 6468260"/>
              <a:gd name="connsiteX777" fmla="*/ 2766978 w 11433777"/>
              <a:gd name="connsiteY777" fmla="*/ 5290740 h 6468260"/>
              <a:gd name="connsiteX778" fmla="*/ 2766978 w 11433777"/>
              <a:gd name="connsiteY778" fmla="*/ 5290740 h 6468260"/>
              <a:gd name="connsiteX779" fmla="*/ 2756025 w 11433777"/>
              <a:gd name="connsiteY779" fmla="*/ 5285872 h 6468260"/>
              <a:gd name="connsiteX780" fmla="*/ 9792929 w 11433777"/>
              <a:gd name="connsiteY780" fmla="*/ 5282830 h 6468260"/>
              <a:gd name="connsiteX781" fmla="*/ 9779541 w 11433777"/>
              <a:gd name="connsiteY781" fmla="*/ 5265791 h 6468260"/>
              <a:gd name="connsiteX782" fmla="*/ 9779541 w 11433777"/>
              <a:gd name="connsiteY782" fmla="*/ 5265791 h 6468260"/>
              <a:gd name="connsiteX783" fmla="*/ 9796580 w 11433777"/>
              <a:gd name="connsiteY783" fmla="*/ 5252404 h 6468260"/>
              <a:gd name="connsiteX784" fmla="*/ 9796580 w 11433777"/>
              <a:gd name="connsiteY784" fmla="*/ 5252404 h 6468260"/>
              <a:gd name="connsiteX785" fmla="*/ 9809967 w 11433777"/>
              <a:gd name="connsiteY785" fmla="*/ 5269442 h 6468260"/>
              <a:gd name="connsiteX786" fmla="*/ 9809967 w 11433777"/>
              <a:gd name="connsiteY786" fmla="*/ 5269442 h 6468260"/>
              <a:gd name="connsiteX787" fmla="*/ 9794754 w 11433777"/>
              <a:gd name="connsiteY787" fmla="*/ 5282830 h 6468260"/>
              <a:gd name="connsiteX788" fmla="*/ 9794754 w 11433777"/>
              <a:gd name="connsiteY788" fmla="*/ 5282830 h 6468260"/>
              <a:gd name="connsiteX789" fmla="*/ 9792929 w 11433777"/>
              <a:gd name="connsiteY789" fmla="*/ 5282830 h 6468260"/>
              <a:gd name="connsiteX790" fmla="*/ 7428836 w 11433777"/>
              <a:gd name="connsiteY790" fmla="*/ 5237191 h 6468260"/>
              <a:gd name="connsiteX791" fmla="*/ 7442224 w 11433777"/>
              <a:gd name="connsiteY791" fmla="*/ 5220761 h 6468260"/>
              <a:gd name="connsiteX792" fmla="*/ 7442224 w 11433777"/>
              <a:gd name="connsiteY792" fmla="*/ 5220761 h 6468260"/>
              <a:gd name="connsiteX793" fmla="*/ 7458653 w 11433777"/>
              <a:gd name="connsiteY793" fmla="*/ 5234148 h 6468260"/>
              <a:gd name="connsiteX794" fmla="*/ 7458653 w 11433777"/>
              <a:gd name="connsiteY794" fmla="*/ 5234148 h 6468260"/>
              <a:gd name="connsiteX795" fmla="*/ 7445266 w 11433777"/>
              <a:gd name="connsiteY795" fmla="*/ 5250578 h 6468260"/>
              <a:gd name="connsiteX796" fmla="*/ 7445266 w 11433777"/>
              <a:gd name="connsiteY796" fmla="*/ 5250578 h 6468260"/>
              <a:gd name="connsiteX797" fmla="*/ 7444049 w 11433777"/>
              <a:gd name="connsiteY797" fmla="*/ 5250578 h 6468260"/>
              <a:gd name="connsiteX798" fmla="*/ 7444049 w 11433777"/>
              <a:gd name="connsiteY798" fmla="*/ 5250578 h 6468260"/>
              <a:gd name="connsiteX799" fmla="*/ 7428836 w 11433777"/>
              <a:gd name="connsiteY799" fmla="*/ 5237191 h 6468260"/>
              <a:gd name="connsiteX800" fmla="*/ 2821745 w 11433777"/>
              <a:gd name="connsiteY800" fmla="*/ 5223195 h 6468260"/>
              <a:gd name="connsiteX801" fmla="*/ 2821745 w 11433777"/>
              <a:gd name="connsiteY801" fmla="*/ 5201896 h 6468260"/>
              <a:gd name="connsiteX802" fmla="*/ 2821745 w 11433777"/>
              <a:gd name="connsiteY802" fmla="*/ 5201896 h 6468260"/>
              <a:gd name="connsiteX803" fmla="*/ 2843043 w 11433777"/>
              <a:gd name="connsiteY803" fmla="*/ 5201896 h 6468260"/>
              <a:gd name="connsiteX804" fmla="*/ 2843043 w 11433777"/>
              <a:gd name="connsiteY804" fmla="*/ 5201896 h 6468260"/>
              <a:gd name="connsiteX805" fmla="*/ 2843043 w 11433777"/>
              <a:gd name="connsiteY805" fmla="*/ 5223195 h 6468260"/>
              <a:gd name="connsiteX806" fmla="*/ 2843043 w 11433777"/>
              <a:gd name="connsiteY806" fmla="*/ 5223195 h 6468260"/>
              <a:gd name="connsiteX807" fmla="*/ 2832090 w 11433777"/>
              <a:gd name="connsiteY807" fmla="*/ 5227454 h 6468260"/>
              <a:gd name="connsiteX808" fmla="*/ 2832090 w 11433777"/>
              <a:gd name="connsiteY808" fmla="*/ 5227454 h 6468260"/>
              <a:gd name="connsiteX809" fmla="*/ 2821745 w 11433777"/>
              <a:gd name="connsiteY809" fmla="*/ 5223195 h 6468260"/>
              <a:gd name="connsiteX810" fmla="*/ 9800840 w 11433777"/>
              <a:gd name="connsiteY810" fmla="*/ 5192160 h 6468260"/>
              <a:gd name="connsiteX811" fmla="*/ 9786235 w 11433777"/>
              <a:gd name="connsiteY811" fmla="*/ 5176339 h 6468260"/>
              <a:gd name="connsiteX812" fmla="*/ 9786235 w 11433777"/>
              <a:gd name="connsiteY812" fmla="*/ 5176339 h 6468260"/>
              <a:gd name="connsiteX813" fmla="*/ 9802057 w 11433777"/>
              <a:gd name="connsiteY813" fmla="*/ 5161734 h 6468260"/>
              <a:gd name="connsiteX814" fmla="*/ 9802057 w 11433777"/>
              <a:gd name="connsiteY814" fmla="*/ 5161734 h 6468260"/>
              <a:gd name="connsiteX815" fmla="*/ 9816053 w 11433777"/>
              <a:gd name="connsiteY815" fmla="*/ 5177556 h 6468260"/>
              <a:gd name="connsiteX816" fmla="*/ 9816053 w 11433777"/>
              <a:gd name="connsiteY816" fmla="*/ 5177556 h 6468260"/>
              <a:gd name="connsiteX817" fmla="*/ 9800840 w 11433777"/>
              <a:gd name="connsiteY817" fmla="*/ 5192160 h 6468260"/>
              <a:gd name="connsiteX818" fmla="*/ 9800840 w 11433777"/>
              <a:gd name="connsiteY818" fmla="*/ 5192160 h 6468260"/>
              <a:gd name="connsiteX819" fmla="*/ 9800840 w 11433777"/>
              <a:gd name="connsiteY819" fmla="*/ 5192160 h 6468260"/>
              <a:gd name="connsiteX820" fmla="*/ 2886248 w 11433777"/>
              <a:gd name="connsiteY820" fmla="*/ 5158083 h 6468260"/>
              <a:gd name="connsiteX821" fmla="*/ 2885639 w 11433777"/>
              <a:gd name="connsiteY821" fmla="*/ 5136785 h 6468260"/>
              <a:gd name="connsiteX822" fmla="*/ 2885639 w 11433777"/>
              <a:gd name="connsiteY822" fmla="*/ 5136785 h 6468260"/>
              <a:gd name="connsiteX823" fmla="*/ 2906938 w 11433777"/>
              <a:gd name="connsiteY823" fmla="*/ 5136177 h 6468260"/>
              <a:gd name="connsiteX824" fmla="*/ 2906938 w 11433777"/>
              <a:gd name="connsiteY824" fmla="*/ 5136177 h 6468260"/>
              <a:gd name="connsiteX825" fmla="*/ 2907546 w 11433777"/>
              <a:gd name="connsiteY825" fmla="*/ 5157475 h 6468260"/>
              <a:gd name="connsiteX826" fmla="*/ 2907546 w 11433777"/>
              <a:gd name="connsiteY826" fmla="*/ 5157475 h 6468260"/>
              <a:gd name="connsiteX827" fmla="*/ 2896593 w 11433777"/>
              <a:gd name="connsiteY827" fmla="*/ 5162343 h 6468260"/>
              <a:gd name="connsiteX828" fmla="*/ 2896593 w 11433777"/>
              <a:gd name="connsiteY828" fmla="*/ 5162343 h 6468260"/>
              <a:gd name="connsiteX829" fmla="*/ 2886248 w 11433777"/>
              <a:gd name="connsiteY829" fmla="*/ 5158083 h 6468260"/>
              <a:gd name="connsiteX830" fmla="*/ 7420317 w 11433777"/>
              <a:gd name="connsiteY830" fmla="*/ 5145913 h 6468260"/>
              <a:gd name="connsiteX831" fmla="*/ 7420317 w 11433777"/>
              <a:gd name="connsiteY831" fmla="*/ 5145913 h 6468260"/>
              <a:gd name="connsiteX832" fmla="*/ 7420317 w 11433777"/>
              <a:gd name="connsiteY832" fmla="*/ 5145913 h 6468260"/>
              <a:gd name="connsiteX833" fmla="*/ 7434312 w 11433777"/>
              <a:gd name="connsiteY833" fmla="*/ 5129483 h 6468260"/>
              <a:gd name="connsiteX834" fmla="*/ 7434312 w 11433777"/>
              <a:gd name="connsiteY834" fmla="*/ 5129483 h 6468260"/>
              <a:gd name="connsiteX835" fmla="*/ 7450743 w 11433777"/>
              <a:gd name="connsiteY835" fmla="*/ 5143479 h 6468260"/>
              <a:gd name="connsiteX836" fmla="*/ 7450743 w 11433777"/>
              <a:gd name="connsiteY836" fmla="*/ 5143479 h 6468260"/>
              <a:gd name="connsiteX837" fmla="*/ 7436747 w 11433777"/>
              <a:gd name="connsiteY837" fmla="*/ 5159909 h 6468260"/>
              <a:gd name="connsiteX838" fmla="*/ 7436747 w 11433777"/>
              <a:gd name="connsiteY838" fmla="*/ 5159909 h 6468260"/>
              <a:gd name="connsiteX839" fmla="*/ 7435530 w 11433777"/>
              <a:gd name="connsiteY839" fmla="*/ 5159909 h 6468260"/>
              <a:gd name="connsiteX840" fmla="*/ 7435530 w 11433777"/>
              <a:gd name="connsiteY840" fmla="*/ 5159909 h 6468260"/>
              <a:gd name="connsiteX841" fmla="*/ 7420317 w 11433777"/>
              <a:gd name="connsiteY841" fmla="*/ 5145913 h 6468260"/>
              <a:gd name="connsiteX842" fmla="*/ 9805100 w 11433777"/>
              <a:gd name="connsiteY842" fmla="*/ 5100883 h 6468260"/>
              <a:gd name="connsiteX843" fmla="*/ 9789887 w 11433777"/>
              <a:gd name="connsiteY843" fmla="*/ 5085670 h 6468260"/>
              <a:gd name="connsiteX844" fmla="*/ 9789887 w 11433777"/>
              <a:gd name="connsiteY844" fmla="*/ 5085670 h 6468260"/>
              <a:gd name="connsiteX845" fmla="*/ 9805100 w 11433777"/>
              <a:gd name="connsiteY845" fmla="*/ 5070457 h 6468260"/>
              <a:gd name="connsiteX846" fmla="*/ 9805100 w 11433777"/>
              <a:gd name="connsiteY846" fmla="*/ 5070457 h 6468260"/>
              <a:gd name="connsiteX847" fmla="*/ 9820313 w 11433777"/>
              <a:gd name="connsiteY847" fmla="*/ 5085670 h 6468260"/>
              <a:gd name="connsiteX848" fmla="*/ 9820313 w 11433777"/>
              <a:gd name="connsiteY848" fmla="*/ 5085670 h 6468260"/>
              <a:gd name="connsiteX849" fmla="*/ 9805100 w 11433777"/>
              <a:gd name="connsiteY849" fmla="*/ 5100883 h 6468260"/>
              <a:gd name="connsiteX850" fmla="*/ 9805100 w 11433777"/>
              <a:gd name="connsiteY850" fmla="*/ 5100883 h 6468260"/>
              <a:gd name="connsiteX851" fmla="*/ 9805100 w 11433777"/>
              <a:gd name="connsiteY851" fmla="*/ 5100883 h 6468260"/>
              <a:gd name="connsiteX852" fmla="*/ 2948925 w 11433777"/>
              <a:gd name="connsiteY852" fmla="*/ 5091755 h 6468260"/>
              <a:gd name="connsiteX853" fmla="*/ 2947708 w 11433777"/>
              <a:gd name="connsiteY853" fmla="*/ 5070457 h 6468260"/>
              <a:gd name="connsiteX854" fmla="*/ 2947708 w 11433777"/>
              <a:gd name="connsiteY854" fmla="*/ 5070457 h 6468260"/>
              <a:gd name="connsiteX855" fmla="*/ 2969006 w 11433777"/>
              <a:gd name="connsiteY855" fmla="*/ 5069240 h 6468260"/>
              <a:gd name="connsiteX856" fmla="*/ 2969006 w 11433777"/>
              <a:gd name="connsiteY856" fmla="*/ 5069240 h 6468260"/>
              <a:gd name="connsiteX857" fmla="*/ 2970223 w 11433777"/>
              <a:gd name="connsiteY857" fmla="*/ 5090538 h 6468260"/>
              <a:gd name="connsiteX858" fmla="*/ 2970223 w 11433777"/>
              <a:gd name="connsiteY858" fmla="*/ 5090538 h 6468260"/>
              <a:gd name="connsiteX859" fmla="*/ 2958662 w 11433777"/>
              <a:gd name="connsiteY859" fmla="*/ 5095406 h 6468260"/>
              <a:gd name="connsiteX860" fmla="*/ 2958662 w 11433777"/>
              <a:gd name="connsiteY860" fmla="*/ 5095406 h 6468260"/>
              <a:gd name="connsiteX861" fmla="*/ 2948925 w 11433777"/>
              <a:gd name="connsiteY861" fmla="*/ 5091755 h 6468260"/>
              <a:gd name="connsiteX862" fmla="*/ 7413014 w 11433777"/>
              <a:gd name="connsiteY862" fmla="*/ 5054635 h 6468260"/>
              <a:gd name="connsiteX863" fmla="*/ 7427011 w 11433777"/>
              <a:gd name="connsiteY863" fmla="*/ 5038205 h 6468260"/>
              <a:gd name="connsiteX864" fmla="*/ 7427011 w 11433777"/>
              <a:gd name="connsiteY864" fmla="*/ 5038205 h 6468260"/>
              <a:gd name="connsiteX865" fmla="*/ 7443440 w 11433777"/>
              <a:gd name="connsiteY865" fmla="*/ 5052201 h 6468260"/>
              <a:gd name="connsiteX866" fmla="*/ 7443440 w 11433777"/>
              <a:gd name="connsiteY866" fmla="*/ 5052201 h 6468260"/>
              <a:gd name="connsiteX867" fmla="*/ 7429445 w 11433777"/>
              <a:gd name="connsiteY867" fmla="*/ 5068631 h 6468260"/>
              <a:gd name="connsiteX868" fmla="*/ 7429445 w 11433777"/>
              <a:gd name="connsiteY868" fmla="*/ 5068631 h 6468260"/>
              <a:gd name="connsiteX869" fmla="*/ 7428227 w 11433777"/>
              <a:gd name="connsiteY869" fmla="*/ 5068631 h 6468260"/>
              <a:gd name="connsiteX870" fmla="*/ 7428227 w 11433777"/>
              <a:gd name="connsiteY870" fmla="*/ 5068631 h 6468260"/>
              <a:gd name="connsiteX871" fmla="*/ 7413014 w 11433777"/>
              <a:gd name="connsiteY871" fmla="*/ 5054635 h 6468260"/>
              <a:gd name="connsiteX872" fmla="*/ 3009777 w 11433777"/>
              <a:gd name="connsiteY872" fmla="*/ 5023601 h 6468260"/>
              <a:gd name="connsiteX873" fmla="*/ 3008560 w 11433777"/>
              <a:gd name="connsiteY873" fmla="*/ 5002303 h 6468260"/>
              <a:gd name="connsiteX874" fmla="*/ 3008560 w 11433777"/>
              <a:gd name="connsiteY874" fmla="*/ 5002303 h 6468260"/>
              <a:gd name="connsiteX875" fmla="*/ 3029858 w 11433777"/>
              <a:gd name="connsiteY875" fmla="*/ 5001085 h 6468260"/>
              <a:gd name="connsiteX876" fmla="*/ 3029858 w 11433777"/>
              <a:gd name="connsiteY876" fmla="*/ 5001085 h 6468260"/>
              <a:gd name="connsiteX877" fmla="*/ 3031075 w 11433777"/>
              <a:gd name="connsiteY877" fmla="*/ 5022384 h 6468260"/>
              <a:gd name="connsiteX878" fmla="*/ 3031075 w 11433777"/>
              <a:gd name="connsiteY878" fmla="*/ 5022384 h 6468260"/>
              <a:gd name="connsiteX879" fmla="*/ 3019513 w 11433777"/>
              <a:gd name="connsiteY879" fmla="*/ 5027860 h 6468260"/>
              <a:gd name="connsiteX880" fmla="*/ 3019513 w 11433777"/>
              <a:gd name="connsiteY880" fmla="*/ 5027860 h 6468260"/>
              <a:gd name="connsiteX881" fmla="*/ 3009777 w 11433777"/>
              <a:gd name="connsiteY881" fmla="*/ 5023601 h 6468260"/>
              <a:gd name="connsiteX882" fmla="*/ 9789887 w 11433777"/>
              <a:gd name="connsiteY882" fmla="*/ 4994392 h 6468260"/>
              <a:gd name="connsiteX883" fmla="*/ 9804491 w 11433777"/>
              <a:gd name="connsiteY883" fmla="*/ 4978571 h 6468260"/>
              <a:gd name="connsiteX884" fmla="*/ 9804491 w 11433777"/>
              <a:gd name="connsiteY884" fmla="*/ 4978571 h 6468260"/>
              <a:gd name="connsiteX885" fmla="*/ 9820313 w 11433777"/>
              <a:gd name="connsiteY885" fmla="*/ 4993784 h 6468260"/>
              <a:gd name="connsiteX886" fmla="*/ 9820313 w 11433777"/>
              <a:gd name="connsiteY886" fmla="*/ 4993784 h 6468260"/>
              <a:gd name="connsiteX887" fmla="*/ 9805708 w 11433777"/>
              <a:gd name="connsiteY887" fmla="*/ 5008997 h 6468260"/>
              <a:gd name="connsiteX888" fmla="*/ 9805708 w 11433777"/>
              <a:gd name="connsiteY888" fmla="*/ 5008997 h 6468260"/>
              <a:gd name="connsiteX889" fmla="*/ 9805100 w 11433777"/>
              <a:gd name="connsiteY889" fmla="*/ 5008997 h 6468260"/>
              <a:gd name="connsiteX890" fmla="*/ 9805100 w 11433777"/>
              <a:gd name="connsiteY890" fmla="*/ 5008997 h 6468260"/>
              <a:gd name="connsiteX891" fmla="*/ 9789887 w 11433777"/>
              <a:gd name="connsiteY891" fmla="*/ 4994392 h 6468260"/>
              <a:gd name="connsiteX892" fmla="*/ 7405104 w 11433777"/>
              <a:gd name="connsiteY892" fmla="*/ 4963966 h 6468260"/>
              <a:gd name="connsiteX893" fmla="*/ 7419100 w 11433777"/>
              <a:gd name="connsiteY893" fmla="*/ 4947536 h 6468260"/>
              <a:gd name="connsiteX894" fmla="*/ 7419100 w 11433777"/>
              <a:gd name="connsiteY894" fmla="*/ 4947536 h 6468260"/>
              <a:gd name="connsiteX895" fmla="*/ 7435530 w 11433777"/>
              <a:gd name="connsiteY895" fmla="*/ 4961532 h 6468260"/>
              <a:gd name="connsiteX896" fmla="*/ 7435530 w 11433777"/>
              <a:gd name="connsiteY896" fmla="*/ 4961532 h 6468260"/>
              <a:gd name="connsiteX897" fmla="*/ 7421534 w 11433777"/>
              <a:gd name="connsiteY897" fmla="*/ 4977962 h 6468260"/>
              <a:gd name="connsiteX898" fmla="*/ 7421534 w 11433777"/>
              <a:gd name="connsiteY898" fmla="*/ 4977962 h 6468260"/>
              <a:gd name="connsiteX899" fmla="*/ 7420317 w 11433777"/>
              <a:gd name="connsiteY899" fmla="*/ 4977962 h 6468260"/>
              <a:gd name="connsiteX900" fmla="*/ 7420317 w 11433777"/>
              <a:gd name="connsiteY900" fmla="*/ 4977962 h 6468260"/>
              <a:gd name="connsiteX901" fmla="*/ 7405104 w 11433777"/>
              <a:gd name="connsiteY901" fmla="*/ 4963966 h 6468260"/>
              <a:gd name="connsiteX902" fmla="*/ 3069412 w 11433777"/>
              <a:gd name="connsiteY902" fmla="*/ 4954838 h 6468260"/>
              <a:gd name="connsiteX903" fmla="*/ 3067586 w 11433777"/>
              <a:gd name="connsiteY903" fmla="*/ 4933540 h 6468260"/>
              <a:gd name="connsiteX904" fmla="*/ 3067586 w 11433777"/>
              <a:gd name="connsiteY904" fmla="*/ 4933540 h 6468260"/>
              <a:gd name="connsiteX905" fmla="*/ 3088884 w 11433777"/>
              <a:gd name="connsiteY905" fmla="*/ 4931715 h 6468260"/>
              <a:gd name="connsiteX906" fmla="*/ 3088884 w 11433777"/>
              <a:gd name="connsiteY906" fmla="*/ 4931715 h 6468260"/>
              <a:gd name="connsiteX907" fmla="*/ 3090710 w 11433777"/>
              <a:gd name="connsiteY907" fmla="*/ 4953013 h 6468260"/>
              <a:gd name="connsiteX908" fmla="*/ 3090710 w 11433777"/>
              <a:gd name="connsiteY908" fmla="*/ 4953013 h 6468260"/>
              <a:gd name="connsiteX909" fmla="*/ 3079148 w 11433777"/>
              <a:gd name="connsiteY909" fmla="*/ 4958489 h 6468260"/>
              <a:gd name="connsiteX910" fmla="*/ 3079148 w 11433777"/>
              <a:gd name="connsiteY910" fmla="*/ 4958489 h 6468260"/>
              <a:gd name="connsiteX911" fmla="*/ 3069412 w 11433777"/>
              <a:gd name="connsiteY911" fmla="*/ 4954838 h 6468260"/>
              <a:gd name="connsiteX912" fmla="*/ 9786235 w 11433777"/>
              <a:gd name="connsiteY912" fmla="*/ 4903723 h 6468260"/>
              <a:gd name="connsiteX913" fmla="*/ 9786235 w 11433777"/>
              <a:gd name="connsiteY913" fmla="*/ 4903723 h 6468260"/>
              <a:gd name="connsiteX914" fmla="*/ 9800840 w 11433777"/>
              <a:gd name="connsiteY914" fmla="*/ 4887901 h 6468260"/>
              <a:gd name="connsiteX915" fmla="*/ 9800840 w 11433777"/>
              <a:gd name="connsiteY915" fmla="*/ 4887901 h 6468260"/>
              <a:gd name="connsiteX916" fmla="*/ 9816661 w 11433777"/>
              <a:gd name="connsiteY916" fmla="*/ 4902506 h 6468260"/>
              <a:gd name="connsiteX917" fmla="*/ 9816661 w 11433777"/>
              <a:gd name="connsiteY917" fmla="*/ 4902506 h 6468260"/>
              <a:gd name="connsiteX918" fmla="*/ 9816661 w 11433777"/>
              <a:gd name="connsiteY918" fmla="*/ 4902506 h 6468260"/>
              <a:gd name="connsiteX919" fmla="*/ 9816661 w 11433777"/>
              <a:gd name="connsiteY919" fmla="*/ 4902506 h 6468260"/>
              <a:gd name="connsiteX920" fmla="*/ 9802665 w 11433777"/>
              <a:gd name="connsiteY920" fmla="*/ 4918327 h 6468260"/>
              <a:gd name="connsiteX921" fmla="*/ 9802665 w 11433777"/>
              <a:gd name="connsiteY921" fmla="*/ 4918327 h 6468260"/>
              <a:gd name="connsiteX922" fmla="*/ 9801448 w 11433777"/>
              <a:gd name="connsiteY922" fmla="*/ 4918327 h 6468260"/>
              <a:gd name="connsiteX923" fmla="*/ 9801448 w 11433777"/>
              <a:gd name="connsiteY923" fmla="*/ 4918327 h 6468260"/>
              <a:gd name="connsiteX924" fmla="*/ 9786235 w 11433777"/>
              <a:gd name="connsiteY924" fmla="*/ 4903723 h 6468260"/>
              <a:gd name="connsiteX925" fmla="*/ 3127830 w 11433777"/>
              <a:gd name="connsiteY925" fmla="*/ 4884250 h 6468260"/>
              <a:gd name="connsiteX926" fmla="*/ 3125395 w 11433777"/>
              <a:gd name="connsiteY926" fmla="*/ 4862952 h 6468260"/>
              <a:gd name="connsiteX927" fmla="*/ 3125395 w 11433777"/>
              <a:gd name="connsiteY927" fmla="*/ 4862952 h 6468260"/>
              <a:gd name="connsiteX928" fmla="*/ 3146693 w 11433777"/>
              <a:gd name="connsiteY928" fmla="*/ 4860518 h 6468260"/>
              <a:gd name="connsiteX929" fmla="*/ 3146693 w 11433777"/>
              <a:gd name="connsiteY929" fmla="*/ 4860518 h 6468260"/>
              <a:gd name="connsiteX930" fmla="*/ 3149128 w 11433777"/>
              <a:gd name="connsiteY930" fmla="*/ 4881816 h 6468260"/>
              <a:gd name="connsiteX931" fmla="*/ 3149128 w 11433777"/>
              <a:gd name="connsiteY931" fmla="*/ 4881816 h 6468260"/>
              <a:gd name="connsiteX932" fmla="*/ 3149128 w 11433777"/>
              <a:gd name="connsiteY932" fmla="*/ 4881816 h 6468260"/>
              <a:gd name="connsiteX933" fmla="*/ 3149128 w 11433777"/>
              <a:gd name="connsiteY933" fmla="*/ 4881816 h 6468260"/>
              <a:gd name="connsiteX934" fmla="*/ 3137566 w 11433777"/>
              <a:gd name="connsiteY934" fmla="*/ 4887293 h 6468260"/>
              <a:gd name="connsiteX935" fmla="*/ 3137566 w 11433777"/>
              <a:gd name="connsiteY935" fmla="*/ 4887293 h 6468260"/>
              <a:gd name="connsiteX936" fmla="*/ 3127830 w 11433777"/>
              <a:gd name="connsiteY936" fmla="*/ 4884250 h 6468260"/>
              <a:gd name="connsiteX937" fmla="*/ 7395976 w 11433777"/>
              <a:gd name="connsiteY937" fmla="*/ 4873297 h 6468260"/>
              <a:gd name="connsiteX938" fmla="*/ 7395976 w 11433777"/>
              <a:gd name="connsiteY938" fmla="*/ 4873297 h 6468260"/>
              <a:gd name="connsiteX939" fmla="*/ 7395976 w 11433777"/>
              <a:gd name="connsiteY939" fmla="*/ 4873297 h 6468260"/>
              <a:gd name="connsiteX940" fmla="*/ 7409363 w 11433777"/>
              <a:gd name="connsiteY940" fmla="*/ 4856258 h 6468260"/>
              <a:gd name="connsiteX941" fmla="*/ 7409363 w 11433777"/>
              <a:gd name="connsiteY941" fmla="*/ 4856258 h 6468260"/>
              <a:gd name="connsiteX942" fmla="*/ 7426402 w 11433777"/>
              <a:gd name="connsiteY942" fmla="*/ 4869646 h 6468260"/>
              <a:gd name="connsiteX943" fmla="*/ 7426402 w 11433777"/>
              <a:gd name="connsiteY943" fmla="*/ 4869646 h 6468260"/>
              <a:gd name="connsiteX944" fmla="*/ 7413014 w 11433777"/>
              <a:gd name="connsiteY944" fmla="*/ 4886684 h 6468260"/>
              <a:gd name="connsiteX945" fmla="*/ 7413014 w 11433777"/>
              <a:gd name="connsiteY945" fmla="*/ 4886684 h 6468260"/>
              <a:gd name="connsiteX946" fmla="*/ 7411189 w 11433777"/>
              <a:gd name="connsiteY946" fmla="*/ 4886684 h 6468260"/>
              <a:gd name="connsiteX947" fmla="*/ 7411189 w 11433777"/>
              <a:gd name="connsiteY947" fmla="*/ 4886684 h 6468260"/>
              <a:gd name="connsiteX948" fmla="*/ 7395976 w 11433777"/>
              <a:gd name="connsiteY948" fmla="*/ 4873297 h 6468260"/>
              <a:gd name="connsiteX949" fmla="*/ 9779541 w 11433777"/>
              <a:gd name="connsiteY949" fmla="*/ 4813054 h 6468260"/>
              <a:gd name="connsiteX950" fmla="*/ 9793538 w 11433777"/>
              <a:gd name="connsiteY950" fmla="*/ 4796624 h 6468260"/>
              <a:gd name="connsiteX951" fmla="*/ 9793538 w 11433777"/>
              <a:gd name="connsiteY951" fmla="*/ 4796624 h 6468260"/>
              <a:gd name="connsiteX952" fmla="*/ 9809967 w 11433777"/>
              <a:gd name="connsiteY952" fmla="*/ 4810619 h 6468260"/>
              <a:gd name="connsiteX953" fmla="*/ 9809967 w 11433777"/>
              <a:gd name="connsiteY953" fmla="*/ 4810619 h 6468260"/>
              <a:gd name="connsiteX954" fmla="*/ 9795972 w 11433777"/>
              <a:gd name="connsiteY954" fmla="*/ 4827049 h 6468260"/>
              <a:gd name="connsiteX955" fmla="*/ 9795972 w 11433777"/>
              <a:gd name="connsiteY955" fmla="*/ 4827049 h 6468260"/>
              <a:gd name="connsiteX956" fmla="*/ 9794754 w 11433777"/>
              <a:gd name="connsiteY956" fmla="*/ 4827049 h 6468260"/>
              <a:gd name="connsiteX957" fmla="*/ 9794754 w 11433777"/>
              <a:gd name="connsiteY957" fmla="*/ 4827049 h 6468260"/>
              <a:gd name="connsiteX958" fmla="*/ 9779541 w 11433777"/>
              <a:gd name="connsiteY958" fmla="*/ 4813054 h 6468260"/>
              <a:gd name="connsiteX959" fmla="*/ 3185030 w 11433777"/>
              <a:gd name="connsiteY959" fmla="*/ 4813662 h 6468260"/>
              <a:gd name="connsiteX960" fmla="*/ 3182596 w 11433777"/>
              <a:gd name="connsiteY960" fmla="*/ 4792364 h 6468260"/>
              <a:gd name="connsiteX961" fmla="*/ 3182596 w 11433777"/>
              <a:gd name="connsiteY961" fmla="*/ 4792364 h 6468260"/>
              <a:gd name="connsiteX962" fmla="*/ 3203894 w 11433777"/>
              <a:gd name="connsiteY962" fmla="*/ 4789930 h 6468260"/>
              <a:gd name="connsiteX963" fmla="*/ 3203894 w 11433777"/>
              <a:gd name="connsiteY963" fmla="*/ 4789930 h 6468260"/>
              <a:gd name="connsiteX964" fmla="*/ 3206329 w 11433777"/>
              <a:gd name="connsiteY964" fmla="*/ 4811228 h 6468260"/>
              <a:gd name="connsiteX965" fmla="*/ 3206329 w 11433777"/>
              <a:gd name="connsiteY965" fmla="*/ 4811228 h 6468260"/>
              <a:gd name="connsiteX966" fmla="*/ 3194158 w 11433777"/>
              <a:gd name="connsiteY966" fmla="*/ 4816705 h 6468260"/>
              <a:gd name="connsiteX967" fmla="*/ 3194158 w 11433777"/>
              <a:gd name="connsiteY967" fmla="*/ 4816705 h 6468260"/>
              <a:gd name="connsiteX968" fmla="*/ 3185030 w 11433777"/>
              <a:gd name="connsiteY968" fmla="*/ 4813662 h 6468260"/>
              <a:gd name="connsiteX969" fmla="*/ 7385023 w 11433777"/>
              <a:gd name="connsiteY969" fmla="*/ 4783236 h 6468260"/>
              <a:gd name="connsiteX970" fmla="*/ 7398411 w 11433777"/>
              <a:gd name="connsiteY970" fmla="*/ 4766198 h 6468260"/>
              <a:gd name="connsiteX971" fmla="*/ 7398411 w 11433777"/>
              <a:gd name="connsiteY971" fmla="*/ 4766198 h 6468260"/>
              <a:gd name="connsiteX972" fmla="*/ 7415449 w 11433777"/>
              <a:gd name="connsiteY972" fmla="*/ 4778976 h 6468260"/>
              <a:gd name="connsiteX973" fmla="*/ 7415449 w 11433777"/>
              <a:gd name="connsiteY973" fmla="*/ 4778976 h 6468260"/>
              <a:gd name="connsiteX974" fmla="*/ 7402061 w 11433777"/>
              <a:gd name="connsiteY974" fmla="*/ 4796015 h 6468260"/>
              <a:gd name="connsiteX975" fmla="*/ 7402061 w 11433777"/>
              <a:gd name="connsiteY975" fmla="*/ 4796015 h 6468260"/>
              <a:gd name="connsiteX976" fmla="*/ 7400236 w 11433777"/>
              <a:gd name="connsiteY976" fmla="*/ 4796015 h 6468260"/>
              <a:gd name="connsiteX977" fmla="*/ 7400236 w 11433777"/>
              <a:gd name="connsiteY977" fmla="*/ 4796015 h 6468260"/>
              <a:gd name="connsiteX978" fmla="*/ 7385023 w 11433777"/>
              <a:gd name="connsiteY978" fmla="*/ 4783236 h 6468260"/>
              <a:gd name="connsiteX979" fmla="*/ 3241623 w 11433777"/>
              <a:gd name="connsiteY979" fmla="*/ 4741857 h 6468260"/>
              <a:gd name="connsiteX980" fmla="*/ 3239188 w 11433777"/>
              <a:gd name="connsiteY980" fmla="*/ 4720559 h 6468260"/>
              <a:gd name="connsiteX981" fmla="*/ 3239188 w 11433777"/>
              <a:gd name="connsiteY981" fmla="*/ 4720559 h 6468260"/>
              <a:gd name="connsiteX982" fmla="*/ 3260486 w 11433777"/>
              <a:gd name="connsiteY982" fmla="*/ 4718125 h 6468260"/>
              <a:gd name="connsiteX983" fmla="*/ 3260486 w 11433777"/>
              <a:gd name="connsiteY983" fmla="*/ 4718125 h 6468260"/>
              <a:gd name="connsiteX984" fmla="*/ 3262921 w 11433777"/>
              <a:gd name="connsiteY984" fmla="*/ 4739423 h 6468260"/>
              <a:gd name="connsiteX985" fmla="*/ 3262921 w 11433777"/>
              <a:gd name="connsiteY985" fmla="*/ 4739423 h 6468260"/>
              <a:gd name="connsiteX986" fmla="*/ 3262921 w 11433777"/>
              <a:gd name="connsiteY986" fmla="*/ 4739423 h 6468260"/>
              <a:gd name="connsiteX987" fmla="*/ 3262921 w 11433777"/>
              <a:gd name="connsiteY987" fmla="*/ 4739423 h 6468260"/>
              <a:gd name="connsiteX988" fmla="*/ 3250750 w 11433777"/>
              <a:gd name="connsiteY988" fmla="*/ 4745508 h 6468260"/>
              <a:gd name="connsiteX989" fmla="*/ 3250750 w 11433777"/>
              <a:gd name="connsiteY989" fmla="*/ 4745508 h 6468260"/>
              <a:gd name="connsiteX990" fmla="*/ 3241623 w 11433777"/>
              <a:gd name="connsiteY990" fmla="*/ 4741857 h 6468260"/>
              <a:gd name="connsiteX991" fmla="*/ 9769805 w 11433777"/>
              <a:gd name="connsiteY991" fmla="*/ 4722993 h 6468260"/>
              <a:gd name="connsiteX992" fmla="*/ 9769805 w 11433777"/>
              <a:gd name="connsiteY992" fmla="*/ 4722993 h 6468260"/>
              <a:gd name="connsiteX993" fmla="*/ 9783192 w 11433777"/>
              <a:gd name="connsiteY993" fmla="*/ 4705954 h 6468260"/>
              <a:gd name="connsiteX994" fmla="*/ 9783192 w 11433777"/>
              <a:gd name="connsiteY994" fmla="*/ 4705954 h 6468260"/>
              <a:gd name="connsiteX995" fmla="*/ 9800231 w 11433777"/>
              <a:gd name="connsiteY995" fmla="*/ 4719342 h 6468260"/>
              <a:gd name="connsiteX996" fmla="*/ 9800231 w 11433777"/>
              <a:gd name="connsiteY996" fmla="*/ 4719342 h 6468260"/>
              <a:gd name="connsiteX997" fmla="*/ 9800231 w 11433777"/>
              <a:gd name="connsiteY997" fmla="*/ 4719342 h 6468260"/>
              <a:gd name="connsiteX998" fmla="*/ 9800231 w 11433777"/>
              <a:gd name="connsiteY998" fmla="*/ 4719342 h 6468260"/>
              <a:gd name="connsiteX999" fmla="*/ 9786844 w 11433777"/>
              <a:gd name="connsiteY999" fmla="*/ 4736380 h 6468260"/>
              <a:gd name="connsiteX1000" fmla="*/ 9786844 w 11433777"/>
              <a:gd name="connsiteY1000" fmla="*/ 4736380 h 6468260"/>
              <a:gd name="connsiteX1001" fmla="*/ 9785018 w 11433777"/>
              <a:gd name="connsiteY1001" fmla="*/ 4736380 h 6468260"/>
              <a:gd name="connsiteX1002" fmla="*/ 9785018 w 11433777"/>
              <a:gd name="connsiteY1002" fmla="*/ 4736380 h 6468260"/>
              <a:gd name="connsiteX1003" fmla="*/ 9769805 w 11433777"/>
              <a:gd name="connsiteY1003" fmla="*/ 4722993 h 6468260"/>
              <a:gd name="connsiteX1004" fmla="*/ 7371636 w 11433777"/>
              <a:gd name="connsiteY1004" fmla="*/ 4693175 h 6468260"/>
              <a:gd name="connsiteX1005" fmla="*/ 7384414 w 11433777"/>
              <a:gd name="connsiteY1005" fmla="*/ 4675528 h 6468260"/>
              <a:gd name="connsiteX1006" fmla="*/ 7384414 w 11433777"/>
              <a:gd name="connsiteY1006" fmla="*/ 4675528 h 6468260"/>
              <a:gd name="connsiteX1007" fmla="*/ 7402061 w 11433777"/>
              <a:gd name="connsiteY1007" fmla="*/ 4688307 h 6468260"/>
              <a:gd name="connsiteX1008" fmla="*/ 7402061 w 11433777"/>
              <a:gd name="connsiteY1008" fmla="*/ 4688307 h 6468260"/>
              <a:gd name="connsiteX1009" fmla="*/ 7389283 w 11433777"/>
              <a:gd name="connsiteY1009" fmla="*/ 4705954 h 6468260"/>
              <a:gd name="connsiteX1010" fmla="*/ 7389283 w 11433777"/>
              <a:gd name="connsiteY1010" fmla="*/ 4705954 h 6468260"/>
              <a:gd name="connsiteX1011" fmla="*/ 7386849 w 11433777"/>
              <a:gd name="connsiteY1011" fmla="*/ 4705954 h 6468260"/>
              <a:gd name="connsiteX1012" fmla="*/ 7386849 w 11433777"/>
              <a:gd name="connsiteY1012" fmla="*/ 4705954 h 6468260"/>
              <a:gd name="connsiteX1013" fmla="*/ 7371636 w 11433777"/>
              <a:gd name="connsiteY1013" fmla="*/ 4693175 h 6468260"/>
              <a:gd name="connsiteX1014" fmla="*/ 3297606 w 11433777"/>
              <a:gd name="connsiteY1014" fmla="*/ 4669443 h 6468260"/>
              <a:gd name="connsiteX1015" fmla="*/ 3294564 w 11433777"/>
              <a:gd name="connsiteY1015" fmla="*/ 4648145 h 6468260"/>
              <a:gd name="connsiteX1016" fmla="*/ 3294564 w 11433777"/>
              <a:gd name="connsiteY1016" fmla="*/ 4648145 h 6468260"/>
              <a:gd name="connsiteX1017" fmla="*/ 3315862 w 11433777"/>
              <a:gd name="connsiteY1017" fmla="*/ 4645102 h 6468260"/>
              <a:gd name="connsiteX1018" fmla="*/ 3315862 w 11433777"/>
              <a:gd name="connsiteY1018" fmla="*/ 4645102 h 6468260"/>
              <a:gd name="connsiteX1019" fmla="*/ 3318904 w 11433777"/>
              <a:gd name="connsiteY1019" fmla="*/ 4666400 h 6468260"/>
              <a:gd name="connsiteX1020" fmla="*/ 3318904 w 11433777"/>
              <a:gd name="connsiteY1020" fmla="*/ 4666400 h 6468260"/>
              <a:gd name="connsiteX1021" fmla="*/ 3318904 w 11433777"/>
              <a:gd name="connsiteY1021" fmla="*/ 4666400 h 6468260"/>
              <a:gd name="connsiteX1022" fmla="*/ 3318904 w 11433777"/>
              <a:gd name="connsiteY1022" fmla="*/ 4666400 h 6468260"/>
              <a:gd name="connsiteX1023" fmla="*/ 3306734 w 11433777"/>
              <a:gd name="connsiteY1023" fmla="*/ 4672486 h 6468260"/>
              <a:gd name="connsiteX1024" fmla="*/ 3306734 w 11433777"/>
              <a:gd name="connsiteY1024" fmla="*/ 4672486 h 6468260"/>
              <a:gd name="connsiteX1025" fmla="*/ 3297606 w 11433777"/>
              <a:gd name="connsiteY1025" fmla="*/ 4669443 h 6468260"/>
              <a:gd name="connsiteX1026" fmla="*/ 9758243 w 11433777"/>
              <a:gd name="connsiteY1026" fmla="*/ 4632932 h 6468260"/>
              <a:gd name="connsiteX1027" fmla="*/ 9771022 w 11433777"/>
              <a:gd name="connsiteY1027" fmla="*/ 4615894 h 6468260"/>
              <a:gd name="connsiteX1028" fmla="*/ 9771022 w 11433777"/>
              <a:gd name="connsiteY1028" fmla="*/ 4615894 h 6468260"/>
              <a:gd name="connsiteX1029" fmla="*/ 9788061 w 11433777"/>
              <a:gd name="connsiteY1029" fmla="*/ 4628673 h 6468260"/>
              <a:gd name="connsiteX1030" fmla="*/ 9788061 w 11433777"/>
              <a:gd name="connsiteY1030" fmla="*/ 4628673 h 6468260"/>
              <a:gd name="connsiteX1031" fmla="*/ 9775282 w 11433777"/>
              <a:gd name="connsiteY1031" fmla="*/ 4645711 h 6468260"/>
              <a:gd name="connsiteX1032" fmla="*/ 9775282 w 11433777"/>
              <a:gd name="connsiteY1032" fmla="*/ 4645711 h 6468260"/>
              <a:gd name="connsiteX1033" fmla="*/ 9772848 w 11433777"/>
              <a:gd name="connsiteY1033" fmla="*/ 4645711 h 6468260"/>
              <a:gd name="connsiteX1034" fmla="*/ 9772848 w 11433777"/>
              <a:gd name="connsiteY1034" fmla="*/ 4645711 h 6468260"/>
              <a:gd name="connsiteX1035" fmla="*/ 9758243 w 11433777"/>
              <a:gd name="connsiteY1035" fmla="*/ 4632932 h 6468260"/>
              <a:gd name="connsiteX1036" fmla="*/ 7355205 w 11433777"/>
              <a:gd name="connsiteY1036" fmla="*/ 4604332 h 6468260"/>
              <a:gd name="connsiteX1037" fmla="*/ 7355205 w 11433777"/>
              <a:gd name="connsiteY1037" fmla="*/ 4604332 h 6468260"/>
              <a:gd name="connsiteX1038" fmla="*/ 7355205 w 11433777"/>
              <a:gd name="connsiteY1038" fmla="*/ 4604332 h 6468260"/>
              <a:gd name="connsiteX1039" fmla="*/ 7366767 w 11433777"/>
              <a:gd name="connsiteY1039" fmla="*/ 4586076 h 6468260"/>
              <a:gd name="connsiteX1040" fmla="*/ 7366767 w 11433777"/>
              <a:gd name="connsiteY1040" fmla="*/ 4586076 h 6468260"/>
              <a:gd name="connsiteX1041" fmla="*/ 7385023 w 11433777"/>
              <a:gd name="connsiteY1041" fmla="*/ 4597638 h 6468260"/>
              <a:gd name="connsiteX1042" fmla="*/ 7385023 w 11433777"/>
              <a:gd name="connsiteY1042" fmla="*/ 4597638 h 6468260"/>
              <a:gd name="connsiteX1043" fmla="*/ 7373461 w 11433777"/>
              <a:gd name="connsiteY1043" fmla="*/ 4615894 h 6468260"/>
              <a:gd name="connsiteX1044" fmla="*/ 7373461 w 11433777"/>
              <a:gd name="connsiteY1044" fmla="*/ 4615894 h 6468260"/>
              <a:gd name="connsiteX1045" fmla="*/ 7370418 w 11433777"/>
              <a:gd name="connsiteY1045" fmla="*/ 4616502 h 6468260"/>
              <a:gd name="connsiteX1046" fmla="*/ 7370418 w 11433777"/>
              <a:gd name="connsiteY1046" fmla="*/ 4616502 h 6468260"/>
              <a:gd name="connsiteX1047" fmla="*/ 7355205 w 11433777"/>
              <a:gd name="connsiteY1047" fmla="*/ 4604332 h 6468260"/>
              <a:gd name="connsiteX1048" fmla="*/ 3353590 w 11433777"/>
              <a:gd name="connsiteY1048" fmla="*/ 4597030 h 6468260"/>
              <a:gd name="connsiteX1049" fmla="*/ 3350547 w 11433777"/>
              <a:gd name="connsiteY1049" fmla="*/ 4575732 h 6468260"/>
              <a:gd name="connsiteX1050" fmla="*/ 3350547 w 11433777"/>
              <a:gd name="connsiteY1050" fmla="*/ 4575732 h 6468260"/>
              <a:gd name="connsiteX1051" fmla="*/ 3371845 w 11433777"/>
              <a:gd name="connsiteY1051" fmla="*/ 4572689 h 6468260"/>
              <a:gd name="connsiteX1052" fmla="*/ 3371845 w 11433777"/>
              <a:gd name="connsiteY1052" fmla="*/ 4572689 h 6468260"/>
              <a:gd name="connsiteX1053" fmla="*/ 3374888 w 11433777"/>
              <a:gd name="connsiteY1053" fmla="*/ 4593987 h 6468260"/>
              <a:gd name="connsiteX1054" fmla="*/ 3374888 w 11433777"/>
              <a:gd name="connsiteY1054" fmla="*/ 4593987 h 6468260"/>
              <a:gd name="connsiteX1055" fmla="*/ 3362717 w 11433777"/>
              <a:gd name="connsiteY1055" fmla="*/ 4600072 h 6468260"/>
              <a:gd name="connsiteX1056" fmla="*/ 3362717 w 11433777"/>
              <a:gd name="connsiteY1056" fmla="*/ 4600072 h 6468260"/>
              <a:gd name="connsiteX1057" fmla="*/ 3353590 w 11433777"/>
              <a:gd name="connsiteY1057" fmla="*/ 4597030 h 6468260"/>
              <a:gd name="connsiteX1058" fmla="*/ 9744248 w 11433777"/>
              <a:gd name="connsiteY1058" fmla="*/ 4542871 h 6468260"/>
              <a:gd name="connsiteX1059" fmla="*/ 9756418 w 11433777"/>
              <a:gd name="connsiteY1059" fmla="*/ 4525225 h 6468260"/>
              <a:gd name="connsiteX1060" fmla="*/ 9756418 w 11433777"/>
              <a:gd name="connsiteY1060" fmla="*/ 4525225 h 6468260"/>
              <a:gd name="connsiteX1061" fmla="*/ 9774065 w 11433777"/>
              <a:gd name="connsiteY1061" fmla="*/ 4537395 h 6468260"/>
              <a:gd name="connsiteX1062" fmla="*/ 9774065 w 11433777"/>
              <a:gd name="connsiteY1062" fmla="*/ 4537395 h 6468260"/>
              <a:gd name="connsiteX1063" fmla="*/ 9774065 w 11433777"/>
              <a:gd name="connsiteY1063" fmla="*/ 4537395 h 6468260"/>
              <a:gd name="connsiteX1064" fmla="*/ 9774065 w 11433777"/>
              <a:gd name="connsiteY1064" fmla="*/ 4537395 h 6468260"/>
              <a:gd name="connsiteX1065" fmla="*/ 9761894 w 11433777"/>
              <a:gd name="connsiteY1065" fmla="*/ 4555042 h 6468260"/>
              <a:gd name="connsiteX1066" fmla="*/ 9761894 w 11433777"/>
              <a:gd name="connsiteY1066" fmla="*/ 4555042 h 6468260"/>
              <a:gd name="connsiteX1067" fmla="*/ 9759461 w 11433777"/>
              <a:gd name="connsiteY1067" fmla="*/ 4555042 h 6468260"/>
              <a:gd name="connsiteX1068" fmla="*/ 9759461 w 11433777"/>
              <a:gd name="connsiteY1068" fmla="*/ 4555042 h 6468260"/>
              <a:gd name="connsiteX1069" fmla="*/ 9744248 w 11433777"/>
              <a:gd name="connsiteY1069" fmla="*/ 4542871 h 6468260"/>
              <a:gd name="connsiteX1070" fmla="*/ 7334516 w 11433777"/>
              <a:gd name="connsiteY1070" fmla="*/ 4516097 h 6468260"/>
              <a:gd name="connsiteX1071" fmla="*/ 7345469 w 11433777"/>
              <a:gd name="connsiteY1071" fmla="*/ 4497233 h 6468260"/>
              <a:gd name="connsiteX1072" fmla="*/ 7345469 w 11433777"/>
              <a:gd name="connsiteY1072" fmla="*/ 4497233 h 6468260"/>
              <a:gd name="connsiteX1073" fmla="*/ 7364333 w 11433777"/>
              <a:gd name="connsiteY1073" fmla="*/ 4508186 h 6468260"/>
              <a:gd name="connsiteX1074" fmla="*/ 7364333 w 11433777"/>
              <a:gd name="connsiteY1074" fmla="*/ 4508186 h 6468260"/>
              <a:gd name="connsiteX1075" fmla="*/ 7353380 w 11433777"/>
              <a:gd name="connsiteY1075" fmla="*/ 4526441 h 6468260"/>
              <a:gd name="connsiteX1076" fmla="*/ 7353380 w 11433777"/>
              <a:gd name="connsiteY1076" fmla="*/ 4526441 h 6468260"/>
              <a:gd name="connsiteX1077" fmla="*/ 7349729 w 11433777"/>
              <a:gd name="connsiteY1077" fmla="*/ 4527050 h 6468260"/>
              <a:gd name="connsiteX1078" fmla="*/ 7349729 w 11433777"/>
              <a:gd name="connsiteY1078" fmla="*/ 4527050 h 6468260"/>
              <a:gd name="connsiteX1079" fmla="*/ 7334516 w 11433777"/>
              <a:gd name="connsiteY1079" fmla="*/ 4516097 h 6468260"/>
              <a:gd name="connsiteX1080" fmla="*/ 3408965 w 11433777"/>
              <a:gd name="connsiteY1080" fmla="*/ 4524007 h 6468260"/>
              <a:gd name="connsiteX1081" fmla="*/ 3405922 w 11433777"/>
              <a:gd name="connsiteY1081" fmla="*/ 4502709 h 6468260"/>
              <a:gd name="connsiteX1082" fmla="*/ 3405922 w 11433777"/>
              <a:gd name="connsiteY1082" fmla="*/ 4502709 h 6468260"/>
              <a:gd name="connsiteX1083" fmla="*/ 3427221 w 11433777"/>
              <a:gd name="connsiteY1083" fmla="*/ 4499667 h 6468260"/>
              <a:gd name="connsiteX1084" fmla="*/ 3427221 w 11433777"/>
              <a:gd name="connsiteY1084" fmla="*/ 4499667 h 6468260"/>
              <a:gd name="connsiteX1085" fmla="*/ 3430263 w 11433777"/>
              <a:gd name="connsiteY1085" fmla="*/ 4520965 h 6468260"/>
              <a:gd name="connsiteX1086" fmla="*/ 3430263 w 11433777"/>
              <a:gd name="connsiteY1086" fmla="*/ 4520965 h 6468260"/>
              <a:gd name="connsiteX1087" fmla="*/ 3418093 w 11433777"/>
              <a:gd name="connsiteY1087" fmla="*/ 4527050 h 6468260"/>
              <a:gd name="connsiteX1088" fmla="*/ 3418093 w 11433777"/>
              <a:gd name="connsiteY1088" fmla="*/ 4527050 h 6468260"/>
              <a:gd name="connsiteX1089" fmla="*/ 3408965 w 11433777"/>
              <a:gd name="connsiteY1089" fmla="*/ 4524007 h 6468260"/>
              <a:gd name="connsiteX1090" fmla="*/ 9727817 w 11433777"/>
              <a:gd name="connsiteY1090" fmla="*/ 4453419 h 6468260"/>
              <a:gd name="connsiteX1091" fmla="*/ 9739988 w 11433777"/>
              <a:gd name="connsiteY1091" fmla="*/ 4435772 h 6468260"/>
              <a:gd name="connsiteX1092" fmla="*/ 9739988 w 11433777"/>
              <a:gd name="connsiteY1092" fmla="*/ 4435772 h 6468260"/>
              <a:gd name="connsiteX1093" fmla="*/ 9757635 w 11433777"/>
              <a:gd name="connsiteY1093" fmla="*/ 4447943 h 6468260"/>
              <a:gd name="connsiteX1094" fmla="*/ 9757635 w 11433777"/>
              <a:gd name="connsiteY1094" fmla="*/ 4447943 h 6468260"/>
              <a:gd name="connsiteX1095" fmla="*/ 9745465 w 11433777"/>
              <a:gd name="connsiteY1095" fmla="*/ 4465589 h 6468260"/>
              <a:gd name="connsiteX1096" fmla="*/ 9745465 w 11433777"/>
              <a:gd name="connsiteY1096" fmla="*/ 4465589 h 6468260"/>
              <a:gd name="connsiteX1097" fmla="*/ 9742422 w 11433777"/>
              <a:gd name="connsiteY1097" fmla="*/ 4465589 h 6468260"/>
              <a:gd name="connsiteX1098" fmla="*/ 9742422 w 11433777"/>
              <a:gd name="connsiteY1098" fmla="*/ 4465589 h 6468260"/>
              <a:gd name="connsiteX1099" fmla="*/ 9727817 w 11433777"/>
              <a:gd name="connsiteY1099" fmla="*/ 4453419 h 6468260"/>
              <a:gd name="connsiteX1100" fmla="*/ 3464340 w 11433777"/>
              <a:gd name="connsiteY1100" fmla="*/ 4450985 h 6468260"/>
              <a:gd name="connsiteX1101" fmla="*/ 3461297 w 11433777"/>
              <a:gd name="connsiteY1101" fmla="*/ 4429687 h 6468260"/>
              <a:gd name="connsiteX1102" fmla="*/ 3461297 w 11433777"/>
              <a:gd name="connsiteY1102" fmla="*/ 4429687 h 6468260"/>
              <a:gd name="connsiteX1103" fmla="*/ 3482596 w 11433777"/>
              <a:gd name="connsiteY1103" fmla="*/ 4426645 h 6468260"/>
              <a:gd name="connsiteX1104" fmla="*/ 3482596 w 11433777"/>
              <a:gd name="connsiteY1104" fmla="*/ 4426645 h 6468260"/>
              <a:gd name="connsiteX1105" fmla="*/ 3485638 w 11433777"/>
              <a:gd name="connsiteY1105" fmla="*/ 4447943 h 6468260"/>
              <a:gd name="connsiteX1106" fmla="*/ 3485638 w 11433777"/>
              <a:gd name="connsiteY1106" fmla="*/ 4447943 h 6468260"/>
              <a:gd name="connsiteX1107" fmla="*/ 3473468 w 11433777"/>
              <a:gd name="connsiteY1107" fmla="*/ 4454028 h 6468260"/>
              <a:gd name="connsiteX1108" fmla="*/ 3473468 w 11433777"/>
              <a:gd name="connsiteY1108" fmla="*/ 4454028 h 6468260"/>
              <a:gd name="connsiteX1109" fmla="*/ 3464340 w 11433777"/>
              <a:gd name="connsiteY1109" fmla="*/ 4450985 h 6468260"/>
              <a:gd name="connsiteX1110" fmla="*/ 7308958 w 11433777"/>
              <a:gd name="connsiteY1110" fmla="*/ 4429687 h 6468260"/>
              <a:gd name="connsiteX1111" fmla="*/ 7318694 w 11433777"/>
              <a:gd name="connsiteY1111" fmla="*/ 4410214 h 6468260"/>
              <a:gd name="connsiteX1112" fmla="*/ 7318694 w 11433777"/>
              <a:gd name="connsiteY1112" fmla="*/ 4410214 h 6468260"/>
              <a:gd name="connsiteX1113" fmla="*/ 7338167 w 11433777"/>
              <a:gd name="connsiteY1113" fmla="*/ 4419951 h 6468260"/>
              <a:gd name="connsiteX1114" fmla="*/ 7338167 w 11433777"/>
              <a:gd name="connsiteY1114" fmla="*/ 4419951 h 6468260"/>
              <a:gd name="connsiteX1115" fmla="*/ 7328431 w 11433777"/>
              <a:gd name="connsiteY1115" fmla="*/ 4438815 h 6468260"/>
              <a:gd name="connsiteX1116" fmla="*/ 7328431 w 11433777"/>
              <a:gd name="connsiteY1116" fmla="*/ 4438815 h 6468260"/>
              <a:gd name="connsiteX1117" fmla="*/ 7323562 w 11433777"/>
              <a:gd name="connsiteY1117" fmla="*/ 4439423 h 6468260"/>
              <a:gd name="connsiteX1118" fmla="*/ 7323562 w 11433777"/>
              <a:gd name="connsiteY1118" fmla="*/ 4439423 h 6468260"/>
              <a:gd name="connsiteX1119" fmla="*/ 7308958 w 11433777"/>
              <a:gd name="connsiteY1119" fmla="*/ 4429687 h 6468260"/>
              <a:gd name="connsiteX1120" fmla="*/ 3519715 w 11433777"/>
              <a:gd name="connsiteY1120" fmla="*/ 4377963 h 6468260"/>
              <a:gd name="connsiteX1121" fmla="*/ 3516673 w 11433777"/>
              <a:gd name="connsiteY1121" fmla="*/ 4356665 h 6468260"/>
              <a:gd name="connsiteX1122" fmla="*/ 3516673 w 11433777"/>
              <a:gd name="connsiteY1122" fmla="*/ 4356665 h 6468260"/>
              <a:gd name="connsiteX1123" fmla="*/ 3537971 w 11433777"/>
              <a:gd name="connsiteY1123" fmla="*/ 4353622 h 6468260"/>
              <a:gd name="connsiteX1124" fmla="*/ 3537971 w 11433777"/>
              <a:gd name="connsiteY1124" fmla="*/ 4353622 h 6468260"/>
              <a:gd name="connsiteX1125" fmla="*/ 3541014 w 11433777"/>
              <a:gd name="connsiteY1125" fmla="*/ 4374920 h 6468260"/>
              <a:gd name="connsiteX1126" fmla="*/ 3541014 w 11433777"/>
              <a:gd name="connsiteY1126" fmla="*/ 4374920 h 6468260"/>
              <a:gd name="connsiteX1127" fmla="*/ 3528843 w 11433777"/>
              <a:gd name="connsiteY1127" fmla="*/ 4381006 h 6468260"/>
              <a:gd name="connsiteX1128" fmla="*/ 3528843 w 11433777"/>
              <a:gd name="connsiteY1128" fmla="*/ 4381006 h 6468260"/>
              <a:gd name="connsiteX1129" fmla="*/ 3519715 w 11433777"/>
              <a:gd name="connsiteY1129" fmla="*/ 4377963 h 6468260"/>
              <a:gd name="connsiteX1130" fmla="*/ 9709562 w 11433777"/>
              <a:gd name="connsiteY1130" fmla="*/ 4364576 h 6468260"/>
              <a:gd name="connsiteX1131" fmla="*/ 9721124 w 11433777"/>
              <a:gd name="connsiteY1131" fmla="*/ 4346320 h 6468260"/>
              <a:gd name="connsiteX1132" fmla="*/ 9721124 w 11433777"/>
              <a:gd name="connsiteY1132" fmla="*/ 4346320 h 6468260"/>
              <a:gd name="connsiteX1133" fmla="*/ 9739379 w 11433777"/>
              <a:gd name="connsiteY1133" fmla="*/ 4357882 h 6468260"/>
              <a:gd name="connsiteX1134" fmla="*/ 9739379 w 11433777"/>
              <a:gd name="connsiteY1134" fmla="*/ 4357882 h 6468260"/>
              <a:gd name="connsiteX1135" fmla="*/ 9739379 w 11433777"/>
              <a:gd name="connsiteY1135" fmla="*/ 4357882 h 6468260"/>
              <a:gd name="connsiteX1136" fmla="*/ 9739379 w 11433777"/>
              <a:gd name="connsiteY1136" fmla="*/ 4357882 h 6468260"/>
              <a:gd name="connsiteX1137" fmla="*/ 9727817 w 11433777"/>
              <a:gd name="connsiteY1137" fmla="*/ 4376138 h 6468260"/>
              <a:gd name="connsiteX1138" fmla="*/ 9727817 w 11433777"/>
              <a:gd name="connsiteY1138" fmla="*/ 4376138 h 6468260"/>
              <a:gd name="connsiteX1139" fmla="*/ 9724775 w 11433777"/>
              <a:gd name="connsiteY1139" fmla="*/ 4376746 h 6468260"/>
              <a:gd name="connsiteX1140" fmla="*/ 9724775 w 11433777"/>
              <a:gd name="connsiteY1140" fmla="*/ 4376746 h 6468260"/>
              <a:gd name="connsiteX1141" fmla="*/ 9709562 w 11433777"/>
              <a:gd name="connsiteY1141" fmla="*/ 4364576 h 6468260"/>
              <a:gd name="connsiteX1142" fmla="*/ 7277924 w 11433777"/>
              <a:gd name="connsiteY1142" fmla="*/ 4344495 h 6468260"/>
              <a:gd name="connsiteX1143" fmla="*/ 7286443 w 11433777"/>
              <a:gd name="connsiteY1143" fmla="*/ 4325022 h 6468260"/>
              <a:gd name="connsiteX1144" fmla="*/ 7286443 w 11433777"/>
              <a:gd name="connsiteY1144" fmla="*/ 4325022 h 6468260"/>
              <a:gd name="connsiteX1145" fmla="*/ 7305915 w 11433777"/>
              <a:gd name="connsiteY1145" fmla="*/ 4333541 h 6468260"/>
              <a:gd name="connsiteX1146" fmla="*/ 7305915 w 11433777"/>
              <a:gd name="connsiteY1146" fmla="*/ 4333541 h 6468260"/>
              <a:gd name="connsiteX1147" fmla="*/ 7297396 w 11433777"/>
              <a:gd name="connsiteY1147" fmla="*/ 4353014 h 6468260"/>
              <a:gd name="connsiteX1148" fmla="*/ 7297396 w 11433777"/>
              <a:gd name="connsiteY1148" fmla="*/ 4353014 h 6468260"/>
              <a:gd name="connsiteX1149" fmla="*/ 7291920 w 11433777"/>
              <a:gd name="connsiteY1149" fmla="*/ 4354231 h 6468260"/>
              <a:gd name="connsiteX1150" fmla="*/ 7291920 w 11433777"/>
              <a:gd name="connsiteY1150" fmla="*/ 4354231 h 6468260"/>
              <a:gd name="connsiteX1151" fmla="*/ 7277924 w 11433777"/>
              <a:gd name="connsiteY1151" fmla="*/ 4344495 h 6468260"/>
              <a:gd name="connsiteX1152" fmla="*/ 3575090 w 11433777"/>
              <a:gd name="connsiteY1152" fmla="*/ 4305549 h 6468260"/>
              <a:gd name="connsiteX1153" fmla="*/ 3572656 w 11433777"/>
              <a:gd name="connsiteY1153" fmla="*/ 4284251 h 6468260"/>
              <a:gd name="connsiteX1154" fmla="*/ 3572656 w 11433777"/>
              <a:gd name="connsiteY1154" fmla="*/ 4284251 h 6468260"/>
              <a:gd name="connsiteX1155" fmla="*/ 3593954 w 11433777"/>
              <a:gd name="connsiteY1155" fmla="*/ 4281209 h 6468260"/>
              <a:gd name="connsiteX1156" fmla="*/ 3593954 w 11433777"/>
              <a:gd name="connsiteY1156" fmla="*/ 4281209 h 6468260"/>
              <a:gd name="connsiteX1157" fmla="*/ 3596997 w 11433777"/>
              <a:gd name="connsiteY1157" fmla="*/ 4302507 h 6468260"/>
              <a:gd name="connsiteX1158" fmla="*/ 3596997 w 11433777"/>
              <a:gd name="connsiteY1158" fmla="*/ 4302507 h 6468260"/>
              <a:gd name="connsiteX1159" fmla="*/ 3584827 w 11433777"/>
              <a:gd name="connsiteY1159" fmla="*/ 4308592 h 6468260"/>
              <a:gd name="connsiteX1160" fmla="*/ 3584827 w 11433777"/>
              <a:gd name="connsiteY1160" fmla="*/ 4308592 h 6468260"/>
              <a:gd name="connsiteX1161" fmla="*/ 3575090 w 11433777"/>
              <a:gd name="connsiteY1161" fmla="*/ 4305549 h 6468260"/>
              <a:gd name="connsiteX1162" fmla="*/ 9689481 w 11433777"/>
              <a:gd name="connsiteY1162" fmla="*/ 4275732 h 6468260"/>
              <a:gd name="connsiteX1163" fmla="*/ 9701042 w 11433777"/>
              <a:gd name="connsiteY1163" fmla="*/ 4257477 h 6468260"/>
              <a:gd name="connsiteX1164" fmla="*/ 9701042 w 11433777"/>
              <a:gd name="connsiteY1164" fmla="*/ 4257477 h 6468260"/>
              <a:gd name="connsiteX1165" fmla="*/ 9719298 w 11433777"/>
              <a:gd name="connsiteY1165" fmla="*/ 4269038 h 6468260"/>
              <a:gd name="connsiteX1166" fmla="*/ 9719298 w 11433777"/>
              <a:gd name="connsiteY1166" fmla="*/ 4269038 h 6468260"/>
              <a:gd name="connsiteX1167" fmla="*/ 9707737 w 11433777"/>
              <a:gd name="connsiteY1167" fmla="*/ 4287294 h 6468260"/>
              <a:gd name="connsiteX1168" fmla="*/ 9707737 w 11433777"/>
              <a:gd name="connsiteY1168" fmla="*/ 4287294 h 6468260"/>
              <a:gd name="connsiteX1169" fmla="*/ 9704085 w 11433777"/>
              <a:gd name="connsiteY1169" fmla="*/ 4287902 h 6468260"/>
              <a:gd name="connsiteX1170" fmla="*/ 9704085 w 11433777"/>
              <a:gd name="connsiteY1170" fmla="*/ 4287902 h 6468260"/>
              <a:gd name="connsiteX1171" fmla="*/ 9689481 w 11433777"/>
              <a:gd name="connsiteY1171" fmla="*/ 4275732 h 6468260"/>
              <a:gd name="connsiteX1172" fmla="*/ 7243238 w 11433777"/>
              <a:gd name="connsiteY1172" fmla="*/ 4261128 h 6468260"/>
              <a:gd name="connsiteX1173" fmla="*/ 7243238 w 11433777"/>
              <a:gd name="connsiteY1173" fmla="*/ 4261128 h 6468260"/>
              <a:gd name="connsiteX1174" fmla="*/ 7243238 w 11433777"/>
              <a:gd name="connsiteY1174" fmla="*/ 4261128 h 6468260"/>
              <a:gd name="connsiteX1175" fmla="*/ 7251149 w 11433777"/>
              <a:gd name="connsiteY1175" fmla="*/ 4241046 h 6468260"/>
              <a:gd name="connsiteX1176" fmla="*/ 7251149 w 11433777"/>
              <a:gd name="connsiteY1176" fmla="*/ 4241046 h 6468260"/>
              <a:gd name="connsiteX1177" fmla="*/ 7271230 w 11433777"/>
              <a:gd name="connsiteY1177" fmla="*/ 4248957 h 6468260"/>
              <a:gd name="connsiteX1178" fmla="*/ 7271230 w 11433777"/>
              <a:gd name="connsiteY1178" fmla="*/ 4248957 h 6468260"/>
              <a:gd name="connsiteX1179" fmla="*/ 7263319 w 11433777"/>
              <a:gd name="connsiteY1179" fmla="*/ 4269038 h 6468260"/>
              <a:gd name="connsiteX1180" fmla="*/ 7263319 w 11433777"/>
              <a:gd name="connsiteY1180" fmla="*/ 4269038 h 6468260"/>
              <a:gd name="connsiteX1181" fmla="*/ 7257234 w 11433777"/>
              <a:gd name="connsiteY1181" fmla="*/ 4270255 h 6468260"/>
              <a:gd name="connsiteX1182" fmla="*/ 7257234 w 11433777"/>
              <a:gd name="connsiteY1182" fmla="*/ 4270255 h 6468260"/>
              <a:gd name="connsiteX1183" fmla="*/ 7243238 w 11433777"/>
              <a:gd name="connsiteY1183" fmla="*/ 4261128 h 6468260"/>
              <a:gd name="connsiteX1184" fmla="*/ 3631074 w 11433777"/>
              <a:gd name="connsiteY1184" fmla="*/ 4233744 h 6468260"/>
              <a:gd name="connsiteX1185" fmla="*/ 3628640 w 11433777"/>
              <a:gd name="connsiteY1185" fmla="*/ 4212446 h 6468260"/>
              <a:gd name="connsiteX1186" fmla="*/ 3628640 w 11433777"/>
              <a:gd name="connsiteY1186" fmla="*/ 4212446 h 6468260"/>
              <a:gd name="connsiteX1187" fmla="*/ 3649938 w 11433777"/>
              <a:gd name="connsiteY1187" fmla="*/ 4210012 h 6468260"/>
              <a:gd name="connsiteX1188" fmla="*/ 3649938 w 11433777"/>
              <a:gd name="connsiteY1188" fmla="*/ 4210012 h 6468260"/>
              <a:gd name="connsiteX1189" fmla="*/ 3652372 w 11433777"/>
              <a:gd name="connsiteY1189" fmla="*/ 4231310 h 6468260"/>
              <a:gd name="connsiteX1190" fmla="*/ 3652372 w 11433777"/>
              <a:gd name="connsiteY1190" fmla="*/ 4231310 h 6468260"/>
              <a:gd name="connsiteX1191" fmla="*/ 3640202 w 11433777"/>
              <a:gd name="connsiteY1191" fmla="*/ 4237395 h 6468260"/>
              <a:gd name="connsiteX1192" fmla="*/ 3640202 w 11433777"/>
              <a:gd name="connsiteY1192" fmla="*/ 4237395 h 6468260"/>
              <a:gd name="connsiteX1193" fmla="*/ 3631074 w 11433777"/>
              <a:gd name="connsiteY1193" fmla="*/ 4233744 h 6468260"/>
              <a:gd name="connsiteX1194" fmla="*/ 9667574 w 11433777"/>
              <a:gd name="connsiteY1194" fmla="*/ 4187497 h 6468260"/>
              <a:gd name="connsiteX1195" fmla="*/ 9667574 w 11433777"/>
              <a:gd name="connsiteY1195" fmla="*/ 4187497 h 6468260"/>
              <a:gd name="connsiteX1196" fmla="*/ 9678528 w 11433777"/>
              <a:gd name="connsiteY1196" fmla="*/ 4169241 h 6468260"/>
              <a:gd name="connsiteX1197" fmla="*/ 9678528 w 11433777"/>
              <a:gd name="connsiteY1197" fmla="*/ 4169241 h 6468260"/>
              <a:gd name="connsiteX1198" fmla="*/ 9696783 w 11433777"/>
              <a:gd name="connsiteY1198" fmla="*/ 4180195 h 6468260"/>
              <a:gd name="connsiteX1199" fmla="*/ 9696783 w 11433777"/>
              <a:gd name="connsiteY1199" fmla="*/ 4180195 h 6468260"/>
              <a:gd name="connsiteX1200" fmla="*/ 9696783 w 11433777"/>
              <a:gd name="connsiteY1200" fmla="*/ 4180195 h 6468260"/>
              <a:gd name="connsiteX1201" fmla="*/ 9696783 w 11433777"/>
              <a:gd name="connsiteY1201" fmla="*/ 4180195 h 6468260"/>
              <a:gd name="connsiteX1202" fmla="*/ 9685829 w 11433777"/>
              <a:gd name="connsiteY1202" fmla="*/ 4198450 h 6468260"/>
              <a:gd name="connsiteX1203" fmla="*/ 9685829 w 11433777"/>
              <a:gd name="connsiteY1203" fmla="*/ 4198450 h 6468260"/>
              <a:gd name="connsiteX1204" fmla="*/ 9682179 w 11433777"/>
              <a:gd name="connsiteY1204" fmla="*/ 4199059 h 6468260"/>
              <a:gd name="connsiteX1205" fmla="*/ 9682179 w 11433777"/>
              <a:gd name="connsiteY1205" fmla="*/ 4199059 h 6468260"/>
              <a:gd name="connsiteX1206" fmla="*/ 9667574 w 11433777"/>
              <a:gd name="connsiteY1206" fmla="*/ 4187497 h 6468260"/>
              <a:gd name="connsiteX1207" fmla="*/ 7204293 w 11433777"/>
              <a:gd name="connsiteY1207" fmla="*/ 4179586 h 6468260"/>
              <a:gd name="connsiteX1208" fmla="*/ 7204293 w 11433777"/>
              <a:gd name="connsiteY1208" fmla="*/ 4179586 h 6468260"/>
              <a:gd name="connsiteX1209" fmla="*/ 7204293 w 11433777"/>
              <a:gd name="connsiteY1209" fmla="*/ 4179586 h 6468260"/>
              <a:gd name="connsiteX1210" fmla="*/ 7210987 w 11433777"/>
              <a:gd name="connsiteY1210" fmla="*/ 4158896 h 6468260"/>
              <a:gd name="connsiteX1211" fmla="*/ 7210987 w 11433777"/>
              <a:gd name="connsiteY1211" fmla="*/ 4158896 h 6468260"/>
              <a:gd name="connsiteX1212" fmla="*/ 7231676 w 11433777"/>
              <a:gd name="connsiteY1212" fmla="*/ 4165590 h 6468260"/>
              <a:gd name="connsiteX1213" fmla="*/ 7231676 w 11433777"/>
              <a:gd name="connsiteY1213" fmla="*/ 4165590 h 6468260"/>
              <a:gd name="connsiteX1214" fmla="*/ 7224983 w 11433777"/>
              <a:gd name="connsiteY1214" fmla="*/ 4186280 h 6468260"/>
              <a:gd name="connsiteX1215" fmla="*/ 7224983 w 11433777"/>
              <a:gd name="connsiteY1215" fmla="*/ 4186280 h 6468260"/>
              <a:gd name="connsiteX1216" fmla="*/ 7218289 w 11433777"/>
              <a:gd name="connsiteY1216" fmla="*/ 4188105 h 6468260"/>
              <a:gd name="connsiteX1217" fmla="*/ 7218289 w 11433777"/>
              <a:gd name="connsiteY1217" fmla="*/ 4188105 h 6468260"/>
              <a:gd name="connsiteX1218" fmla="*/ 7204293 w 11433777"/>
              <a:gd name="connsiteY1218" fmla="*/ 4179586 h 6468260"/>
              <a:gd name="connsiteX1219" fmla="*/ 3687666 w 11433777"/>
              <a:gd name="connsiteY1219" fmla="*/ 4161939 h 6468260"/>
              <a:gd name="connsiteX1220" fmla="*/ 3685232 w 11433777"/>
              <a:gd name="connsiteY1220" fmla="*/ 4140641 h 6468260"/>
              <a:gd name="connsiteX1221" fmla="*/ 3685232 w 11433777"/>
              <a:gd name="connsiteY1221" fmla="*/ 4140641 h 6468260"/>
              <a:gd name="connsiteX1222" fmla="*/ 3706530 w 11433777"/>
              <a:gd name="connsiteY1222" fmla="*/ 4138207 h 6468260"/>
              <a:gd name="connsiteX1223" fmla="*/ 3706530 w 11433777"/>
              <a:gd name="connsiteY1223" fmla="*/ 4138207 h 6468260"/>
              <a:gd name="connsiteX1224" fmla="*/ 3708964 w 11433777"/>
              <a:gd name="connsiteY1224" fmla="*/ 4159505 h 6468260"/>
              <a:gd name="connsiteX1225" fmla="*/ 3708964 w 11433777"/>
              <a:gd name="connsiteY1225" fmla="*/ 4159505 h 6468260"/>
              <a:gd name="connsiteX1226" fmla="*/ 3697402 w 11433777"/>
              <a:gd name="connsiteY1226" fmla="*/ 4164982 h 6468260"/>
              <a:gd name="connsiteX1227" fmla="*/ 3697402 w 11433777"/>
              <a:gd name="connsiteY1227" fmla="*/ 4164982 h 6468260"/>
              <a:gd name="connsiteX1228" fmla="*/ 3687666 w 11433777"/>
              <a:gd name="connsiteY1228" fmla="*/ 4161939 h 6468260"/>
              <a:gd name="connsiteX1229" fmla="*/ 9643842 w 11433777"/>
              <a:gd name="connsiteY1229" fmla="*/ 4099262 h 6468260"/>
              <a:gd name="connsiteX1230" fmla="*/ 9654795 w 11433777"/>
              <a:gd name="connsiteY1230" fmla="*/ 4080397 h 6468260"/>
              <a:gd name="connsiteX1231" fmla="*/ 9654795 w 11433777"/>
              <a:gd name="connsiteY1231" fmla="*/ 4080397 h 6468260"/>
              <a:gd name="connsiteX1232" fmla="*/ 9673659 w 11433777"/>
              <a:gd name="connsiteY1232" fmla="*/ 4090742 h 6468260"/>
              <a:gd name="connsiteX1233" fmla="*/ 9673659 w 11433777"/>
              <a:gd name="connsiteY1233" fmla="*/ 4090742 h 6468260"/>
              <a:gd name="connsiteX1234" fmla="*/ 9662706 w 11433777"/>
              <a:gd name="connsiteY1234" fmla="*/ 4109606 h 6468260"/>
              <a:gd name="connsiteX1235" fmla="*/ 9662706 w 11433777"/>
              <a:gd name="connsiteY1235" fmla="*/ 4109606 h 6468260"/>
              <a:gd name="connsiteX1236" fmla="*/ 9658446 w 11433777"/>
              <a:gd name="connsiteY1236" fmla="*/ 4110215 h 6468260"/>
              <a:gd name="connsiteX1237" fmla="*/ 9658446 w 11433777"/>
              <a:gd name="connsiteY1237" fmla="*/ 4110215 h 6468260"/>
              <a:gd name="connsiteX1238" fmla="*/ 9643842 w 11433777"/>
              <a:gd name="connsiteY1238" fmla="*/ 4099262 h 6468260"/>
              <a:gd name="connsiteX1239" fmla="*/ 7161088 w 11433777"/>
              <a:gd name="connsiteY1239" fmla="*/ 4099870 h 6468260"/>
              <a:gd name="connsiteX1240" fmla="*/ 7166564 w 11433777"/>
              <a:gd name="connsiteY1240" fmla="*/ 4079180 h 6468260"/>
              <a:gd name="connsiteX1241" fmla="*/ 7166564 w 11433777"/>
              <a:gd name="connsiteY1241" fmla="*/ 4079180 h 6468260"/>
              <a:gd name="connsiteX1242" fmla="*/ 7187254 w 11433777"/>
              <a:gd name="connsiteY1242" fmla="*/ 4084657 h 6468260"/>
              <a:gd name="connsiteX1243" fmla="*/ 7187254 w 11433777"/>
              <a:gd name="connsiteY1243" fmla="*/ 4084657 h 6468260"/>
              <a:gd name="connsiteX1244" fmla="*/ 7181777 w 11433777"/>
              <a:gd name="connsiteY1244" fmla="*/ 4105347 h 6468260"/>
              <a:gd name="connsiteX1245" fmla="*/ 7181777 w 11433777"/>
              <a:gd name="connsiteY1245" fmla="*/ 4105347 h 6468260"/>
              <a:gd name="connsiteX1246" fmla="*/ 7174476 w 11433777"/>
              <a:gd name="connsiteY1246" fmla="*/ 4107172 h 6468260"/>
              <a:gd name="connsiteX1247" fmla="*/ 7174476 w 11433777"/>
              <a:gd name="connsiteY1247" fmla="*/ 4107172 h 6468260"/>
              <a:gd name="connsiteX1248" fmla="*/ 7161088 w 11433777"/>
              <a:gd name="connsiteY1248" fmla="*/ 4099870 h 6468260"/>
              <a:gd name="connsiteX1249" fmla="*/ 3744867 w 11433777"/>
              <a:gd name="connsiteY1249" fmla="*/ 4091351 h 6468260"/>
              <a:gd name="connsiteX1250" fmla="*/ 3743041 w 11433777"/>
              <a:gd name="connsiteY1250" fmla="*/ 4070053 h 6468260"/>
              <a:gd name="connsiteX1251" fmla="*/ 3743041 w 11433777"/>
              <a:gd name="connsiteY1251" fmla="*/ 4070053 h 6468260"/>
              <a:gd name="connsiteX1252" fmla="*/ 3764339 w 11433777"/>
              <a:gd name="connsiteY1252" fmla="*/ 4068227 h 6468260"/>
              <a:gd name="connsiteX1253" fmla="*/ 3764339 w 11433777"/>
              <a:gd name="connsiteY1253" fmla="*/ 4068227 h 6468260"/>
              <a:gd name="connsiteX1254" fmla="*/ 3766165 w 11433777"/>
              <a:gd name="connsiteY1254" fmla="*/ 4089525 h 6468260"/>
              <a:gd name="connsiteX1255" fmla="*/ 3766165 w 11433777"/>
              <a:gd name="connsiteY1255" fmla="*/ 4089525 h 6468260"/>
              <a:gd name="connsiteX1256" fmla="*/ 3766165 w 11433777"/>
              <a:gd name="connsiteY1256" fmla="*/ 4089525 h 6468260"/>
              <a:gd name="connsiteX1257" fmla="*/ 3766165 w 11433777"/>
              <a:gd name="connsiteY1257" fmla="*/ 4089525 h 6468260"/>
              <a:gd name="connsiteX1258" fmla="*/ 3754603 w 11433777"/>
              <a:gd name="connsiteY1258" fmla="*/ 4095002 h 6468260"/>
              <a:gd name="connsiteX1259" fmla="*/ 3754603 w 11433777"/>
              <a:gd name="connsiteY1259" fmla="*/ 4095002 h 6468260"/>
              <a:gd name="connsiteX1260" fmla="*/ 3744867 w 11433777"/>
              <a:gd name="connsiteY1260" fmla="*/ 4091351 h 6468260"/>
              <a:gd name="connsiteX1261" fmla="*/ 7114232 w 11433777"/>
              <a:gd name="connsiteY1261" fmla="*/ 4021980 h 6468260"/>
              <a:gd name="connsiteX1262" fmla="*/ 7119101 w 11433777"/>
              <a:gd name="connsiteY1262" fmla="*/ 4001290 h 6468260"/>
              <a:gd name="connsiteX1263" fmla="*/ 7119101 w 11433777"/>
              <a:gd name="connsiteY1263" fmla="*/ 4001290 h 6468260"/>
              <a:gd name="connsiteX1264" fmla="*/ 7139790 w 11433777"/>
              <a:gd name="connsiteY1264" fmla="*/ 4006158 h 6468260"/>
              <a:gd name="connsiteX1265" fmla="*/ 7139790 w 11433777"/>
              <a:gd name="connsiteY1265" fmla="*/ 4006158 h 6468260"/>
              <a:gd name="connsiteX1266" fmla="*/ 7134922 w 11433777"/>
              <a:gd name="connsiteY1266" fmla="*/ 4026848 h 6468260"/>
              <a:gd name="connsiteX1267" fmla="*/ 7134922 w 11433777"/>
              <a:gd name="connsiteY1267" fmla="*/ 4026848 h 6468260"/>
              <a:gd name="connsiteX1268" fmla="*/ 7127011 w 11433777"/>
              <a:gd name="connsiteY1268" fmla="*/ 4029282 h 6468260"/>
              <a:gd name="connsiteX1269" fmla="*/ 7127011 w 11433777"/>
              <a:gd name="connsiteY1269" fmla="*/ 4029282 h 6468260"/>
              <a:gd name="connsiteX1270" fmla="*/ 7114232 w 11433777"/>
              <a:gd name="connsiteY1270" fmla="*/ 4021980 h 6468260"/>
              <a:gd name="connsiteX1271" fmla="*/ 3802676 w 11433777"/>
              <a:gd name="connsiteY1271" fmla="*/ 4021371 h 6468260"/>
              <a:gd name="connsiteX1272" fmla="*/ 3800851 w 11433777"/>
              <a:gd name="connsiteY1272" fmla="*/ 4000073 h 6468260"/>
              <a:gd name="connsiteX1273" fmla="*/ 3800851 w 11433777"/>
              <a:gd name="connsiteY1273" fmla="*/ 4000073 h 6468260"/>
              <a:gd name="connsiteX1274" fmla="*/ 3822149 w 11433777"/>
              <a:gd name="connsiteY1274" fmla="*/ 3998247 h 6468260"/>
              <a:gd name="connsiteX1275" fmla="*/ 3822149 w 11433777"/>
              <a:gd name="connsiteY1275" fmla="*/ 3998247 h 6468260"/>
              <a:gd name="connsiteX1276" fmla="*/ 3823974 w 11433777"/>
              <a:gd name="connsiteY1276" fmla="*/ 4019546 h 6468260"/>
              <a:gd name="connsiteX1277" fmla="*/ 3823974 w 11433777"/>
              <a:gd name="connsiteY1277" fmla="*/ 4019546 h 6468260"/>
              <a:gd name="connsiteX1278" fmla="*/ 3823974 w 11433777"/>
              <a:gd name="connsiteY1278" fmla="*/ 4019546 h 6468260"/>
              <a:gd name="connsiteX1279" fmla="*/ 3823974 w 11433777"/>
              <a:gd name="connsiteY1279" fmla="*/ 4019546 h 6468260"/>
              <a:gd name="connsiteX1280" fmla="*/ 3812413 w 11433777"/>
              <a:gd name="connsiteY1280" fmla="*/ 4025022 h 6468260"/>
              <a:gd name="connsiteX1281" fmla="*/ 3812413 w 11433777"/>
              <a:gd name="connsiteY1281" fmla="*/ 4025022 h 6468260"/>
              <a:gd name="connsiteX1282" fmla="*/ 3802676 w 11433777"/>
              <a:gd name="connsiteY1282" fmla="*/ 4021371 h 6468260"/>
              <a:gd name="connsiteX1283" fmla="*/ 9618892 w 11433777"/>
              <a:gd name="connsiteY1283" fmla="*/ 4011635 h 6468260"/>
              <a:gd name="connsiteX1284" fmla="*/ 9618892 w 11433777"/>
              <a:gd name="connsiteY1284" fmla="*/ 4011635 h 6468260"/>
              <a:gd name="connsiteX1285" fmla="*/ 9629238 w 11433777"/>
              <a:gd name="connsiteY1285" fmla="*/ 3992771 h 6468260"/>
              <a:gd name="connsiteX1286" fmla="*/ 9629238 w 11433777"/>
              <a:gd name="connsiteY1286" fmla="*/ 3992771 h 6468260"/>
              <a:gd name="connsiteX1287" fmla="*/ 9648102 w 11433777"/>
              <a:gd name="connsiteY1287" fmla="*/ 4003116 h 6468260"/>
              <a:gd name="connsiteX1288" fmla="*/ 9648102 w 11433777"/>
              <a:gd name="connsiteY1288" fmla="*/ 4003116 h 6468260"/>
              <a:gd name="connsiteX1289" fmla="*/ 9637757 w 11433777"/>
              <a:gd name="connsiteY1289" fmla="*/ 4021980 h 6468260"/>
              <a:gd name="connsiteX1290" fmla="*/ 9637757 w 11433777"/>
              <a:gd name="connsiteY1290" fmla="*/ 4021980 h 6468260"/>
              <a:gd name="connsiteX1291" fmla="*/ 9633497 w 11433777"/>
              <a:gd name="connsiteY1291" fmla="*/ 4022588 h 6468260"/>
              <a:gd name="connsiteX1292" fmla="*/ 9633497 w 11433777"/>
              <a:gd name="connsiteY1292" fmla="*/ 4022588 h 6468260"/>
              <a:gd name="connsiteX1293" fmla="*/ 9618892 w 11433777"/>
              <a:gd name="connsiteY1293" fmla="*/ 4011635 h 6468260"/>
              <a:gd name="connsiteX1294" fmla="*/ 3862311 w 11433777"/>
              <a:gd name="connsiteY1294" fmla="*/ 3952000 h 6468260"/>
              <a:gd name="connsiteX1295" fmla="*/ 3861094 w 11433777"/>
              <a:gd name="connsiteY1295" fmla="*/ 3930702 h 6468260"/>
              <a:gd name="connsiteX1296" fmla="*/ 3861094 w 11433777"/>
              <a:gd name="connsiteY1296" fmla="*/ 3930702 h 6468260"/>
              <a:gd name="connsiteX1297" fmla="*/ 3882392 w 11433777"/>
              <a:gd name="connsiteY1297" fmla="*/ 3929485 h 6468260"/>
              <a:gd name="connsiteX1298" fmla="*/ 3882392 w 11433777"/>
              <a:gd name="connsiteY1298" fmla="*/ 3929485 h 6468260"/>
              <a:gd name="connsiteX1299" fmla="*/ 3883609 w 11433777"/>
              <a:gd name="connsiteY1299" fmla="*/ 3950783 h 6468260"/>
              <a:gd name="connsiteX1300" fmla="*/ 3883609 w 11433777"/>
              <a:gd name="connsiteY1300" fmla="*/ 3950783 h 6468260"/>
              <a:gd name="connsiteX1301" fmla="*/ 3872047 w 11433777"/>
              <a:gd name="connsiteY1301" fmla="*/ 3955651 h 6468260"/>
              <a:gd name="connsiteX1302" fmla="*/ 3872047 w 11433777"/>
              <a:gd name="connsiteY1302" fmla="*/ 3955651 h 6468260"/>
              <a:gd name="connsiteX1303" fmla="*/ 3862311 w 11433777"/>
              <a:gd name="connsiteY1303" fmla="*/ 3952000 h 6468260"/>
              <a:gd name="connsiteX1304" fmla="*/ 7063726 w 11433777"/>
              <a:gd name="connsiteY1304" fmla="*/ 3946523 h 6468260"/>
              <a:gd name="connsiteX1305" fmla="*/ 7067376 w 11433777"/>
              <a:gd name="connsiteY1305" fmla="*/ 3925225 h 6468260"/>
              <a:gd name="connsiteX1306" fmla="*/ 7067376 w 11433777"/>
              <a:gd name="connsiteY1306" fmla="*/ 3925225 h 6468260"/>
              <a:gd name="connsiteX1307" fmla="*/ 7088675 w 11433777"/>
              <a:gd name="connsiteY1307" fmla="*/ 3928877 h 6468260"/>
              <a:gd name="connsiteX1308" fmla="*/ 7088675 w 11433777"/>
              <a:gd name="connsiteY1308" fmla="*/ 3928877 h 6468260"/>
              <a:gd name="connsiteX1309" fmla="*/ 7085024 w 11433777"/>
              <a:gd name="connsiteY1309" fmla="*/ 3950175 h 6468260"/>
              <a:gd name="connsiteX1310" fmla="*/ 7085024 w 11433777"/>
              <a:gd name="connsiteY1310" fmla="*/ 3950175 h 6468260"/>
              <a:gd name="connsiteX1311" fmla="*/ 7076504 w 11433777"/>
              <a:gd name="connsiteY1311" fmla="*/ 3953217 h 6468260"/>
              <a:gd name="connsiteX1312" fmla="*/ 7076504 w 11433777"/>
              <a:gd name="connsiteY1312" fmla="*/ 3953217 h 6468260"/>
              <a:gd name="connsiteX1313" fmla="*/ 7063726 w 11433777"/>
              <a:gd name="connsiteY1313" fmla="*/ 3946523 h 6468260"/>
              <a:gd name="connsiteX1314" fmla="*/ 9592727 w 11433777"/>
              <a:gd name="connsiteY1314" fmla="*/ 3924617 h 6468260"/>
              <a:gd name="connsiteX1315" fmla="*/ 9603071 w 11433777"/>
              <a:gd name="connsiteY1315" fmla="*/ 3905753 h 6468260"/>
              <a:gd name="connsiteX1316" fmla="*/ 9603071 w 11433777"/>
              <a:gd name="connsiteY1316" fmla="*/ 3905753 h 6468260"/>
              <a:gd name="connsiteX1317" fmla="*/ 9621935 w 11433777"/>
              <a:gd name="connsiteY1317" fmla="*/ 3916098 h 6468260"/>
              <a:gd name="connsiteX1318" fmla="*/ 9621935 w 11433777"/>
              <a:gd name="connsiteY1318" fmla="*/ 3916098 h 6468260"/>
              <a:gd name="connsiteX1319" fmla="*/ 9612199 w 11433777"/>
              <a:gd name="connsiteY1319" fmla="*/ 3934962 h 6468260"/>
              <a:gd name="connsiteX1320" fmla="*/ 9612199 w 11433777"/>
              <a:gd name="connsiteY1320" fmla="*/ 3934962 h 6468260"/>
              <a:gd name="connsiteX1321" fmla="*/ 9607940 w 11433777"/>
              <a:gd name="connsiteY1321" fmla="*/ 3935570 h 6468260"/>
              <a:gd name="connsiteX1322" fmla="*/ 9607940 w 11433777"/>
              <a:gd name="connsiteY1322" fmla="*/ 3935570 h 6468260"/>
              <a:gd name="connsiteX1323" fmla="*/ 9592727 w 11433777"/>
              <a:gd name="connsiteY1323" fmla="*/ 3924617 h 6468260"/>
              <a:gd name="connsiteX1324" fmla="*/ 3922554 w 11433777"/>
              <a:gd name="connsiteY1324" fmla="*/ 3883846 h 6468260"/>
              <a:gd name="connsiteX1325" fmla="*/ 3921946 w 11433777"/>
              <a:gd name="connsiteY1325" fmla="*/ 3862548 h 6468260"/>
              <a:gd name="connsiteX1326" fmla="*/ 3921946 w 11433777"/>
              <a:gd name="connsiteY1326" fmla="*/ 3862548 h 6468260"/>
              <a:gd name="connsiteX1327" fmla="*/ 3943244 w 11433777"/>
              <a:gd name="connsiteY1327" fmla="*/ 3861940 h 6468260"/>
              <a:gd name="connsiteX1328" fmla="*/ 3943244 w 11433777"/>
              <a:gd name="connsiteY1328" fmla="*/ 3861940 h 6468260"/>
              <a:gd name="connsiteX1329" fmla="*/ 3943852 w 11433777"/>
              <a:gd name="connsiteY1329" fmla="*/ 3883238 h 6468260"/>
              <a:gd name="connsiteX1330" fmla="*/ 3943852 w 11433777"/>
              <a:gd name="connsiteY1330" fmla="*/ 3883238 h 6468260"/>
              <a:gd name="connsiteX1331" fmla="*/ 3932899 w 11433777"/>
              <a:gd name="connsiteY1331" fmla="*/ 3888106 h 6468260"/>
              <a:gd name="connsiteX1332" fmla="*/ 3932899 w 11433777"/>
              <a:gd name="connsiteY1332" fmla="*/ 3888106 h 6468260"/>
              <a:gd name="connsiteX1333" fmla="*/ 3922554 w 11433777"/>
              <a:gd name="connsiteY1333" fmla="*/ 3883846 h 6468260"/>
              <a:gd name="connsiteX1334" fmla="*/ 7010176 w 11433777"/>
              <a:gd name="connsiteY1334" fmla="*/ 3873501 h 6468260"/>
              <a:gd name="connsiteX1335" fmla="*/ 7010176 w 11433777"/>
              <a:gd name="connsiteY1335" fmla="*/ 3873501 h 6468260"/>
              <a:gd name="connsiteX1336" fmla="*/ 7010176 w 11433777"/>
              <a:gd name="connsiteY1336" fmla="*/ 3873501 h 6468260"/>
              <a:gd name="connsiteX1337" fmla="*/ 7012610 w 11433777"/>
              <a:gd name="connsiteY1337" fmla="*/ 3852203 h 6468260"/>
              <a:gd name="connsiteX1338" fmla="*/ 7012610 w 11433777"/>
              <a:gd name="connsiteY1338" fmla="*/ 3852203 h 6468260"/>
              <a:gd name="connsiteX1339" fmla="*/ 7033908 w 11433777"/>
              <a:gd name="connsiteY1339" fmla="*/ 3854637 h 6468260"/>
              <a:gd name="connsiteX1340" fmla="*/ 7033908 w 11433777"/>
              <a:gd name="connsiteY1340" fmla="*/ 3854637 h 6468260"/>
              <a:gd name="connsiteX1341" fmla="*/ 7031474 w 11433777"/>
              <a:gd name="connsiteY1341" fmla="*/ 3875935 h 6468260"/>
              <a:gd name="connsiteX1342" fmla="*/ 7031474 w 11433777"/>
              <a:gd name="connsiteY1342" fmla="*/ 3875935 h 6468260"/>
              <a:gd name="connsiteX1343" fmla="*/ 7022346 w 11433777"/>
              <a:gd name="connsiteY1343" fmla="*/ 3878978 h 6468260"/>
              <a:gd name="connsiteX1344" fmla="*/ 7022346 w 11433777"/>
              <a:gd name="connsiteY1344" fmla="*/ 3878978 h 6468260"/>
              <a:gd name="connsiteX1345" fmla="*/ 7010176 w 11433777"/>
              <a:gd name="connsiteY1345" fmla="*/ 3873501 h 6468260"/>
              <a:gd name="connsiteX1346" fmla="*/ 9565343 w 11433777"/>
              <a:gd name="connsiteY1346" fmla="*/ 3838207 h 6468260"/>
              <a:gd name="connsiteX1347" fmla="*/ 9565343 w 11433777"/>
              <a:gd name="connsiteY1347" fmla="*/ 3838207 h 6468260"/>
              <a:gd name="connsiteX1348" fmla="*/ 9575079 w 11433777"/>
              <a:gd name="connsiteY1348" fmla="*/ 3818735 h 6468260"/>
              <a:gd name="connsiteX1349" fmla="*/ 9575079 w 11433777"/>
              <a:gd name="connsiteY1349" fmla="*/ 3818735 h 6468260"/>
              <a:gd name="connsiteX1350" fmla="*/ 9594552 w 11433777"/>
              <a:gd name="connsiteY1350" fmla="*/ 3828471 h 6468260"/>
              <a:gd name="connsiteX1351" fmla="*/ 9594552 w 11433777"/>
              <a:gd name="connsiteY1351" fmla="*/ 3828471 h 6468260"/>
              <a:gd name="connsiteX1352" fmla="*/ 9594552 w 11433777"/>
              <a:gd name="connsiteY1352" fmla="*/ 3828471 h 6468260"/>
              <a:gd name="connsiteX1353" fmla="*/ 9594552 w 11433777"/>
              <a:gd name="connsiteY1353" fmla="*/ 3828471 h 6468260"/>
              <a:gd name="connsiteX1354" fmla="*/ 9584816 w 11433777"/>
              <a:gd name="connsiteY1354" fmla="*/ 3847943 h 6468260"/>
              <a:gd name="connsiteX1355" fmla="*/ 9584816 w 11433777"/>
              <a:gd name="connsiteY1355" fmla="*/ 3847943 h 6468260"/>
              <a:gd name="connsiteX1356" fmla="*/ 9579948 w 11433777"/>
              <a:gd name="connsiteY1356" fmla="*/ 3848552 h 6468260"/>
              <a:gd name="connsiteX1357" fmla="*/ 9579948 w 11433777"/>
              <a:gd name="connsiteY1357" fmla="*/ 3848552 h 6468260"/>
              <a:gd name="connsiteX1358" fmla="*/ 9565343 w 11433777"/>
              <a:gd name="connsiteY1358" fmla="*/ 3838207 h 6468260"/>
              <a:gd name="connsiteX1359" fmla="*/ 3984623 w 11433777"/>
              <a:gd name="connsiteY1359" fmla="*/ 3817517 h 6468260"/>
              <a:gd name="connsiteX1360" fmla="*/ 3984015 w 11433777"/>
              <a:gd name="connsiteY1360" fmla="*/ 3796219 h 6468260"/>
              <a:gd name="connsiteX1361" fmla="*/ 3984015 w 11433777"/>
              <a:gd name="connsiteY1361" fmla="*/ 3796219 h 6468260"/>
              <a:gd name="connsiteX1362" fmla="*/ 4005313 w 11433777"/>
              <a:gd name="connsiteY1362" fmla="*/ 3795611 h 6468260"/>
              <a:gd name="connsiteX1363" fmla="*/ 4005313 w 11433777"/>
              <a:gd name="connsiteY1363" fmla="*/ 3795611 h 6468260"/>
              <a:gd name="connsiteX1364" fmla="*/ 4005921 w 11433777"/>
              <a:gd name="connsiteY1364" fmla="*/ 3816909 h 6468260"/>
              <a:gd name="connsiteX1365" fmla="*/ 4005921 w 11433777"/>
              <a:gd name="connsiteY1365" fmla="*/ 3816909 h 6468260"/>
              <a:gd name="connsiteX1366" fmla="*/ 3994968 w 11433777"/>
              <a:gd name="connsiteY1366" fmla="*/ 3821777 h 6468260"/>
              <a:gd name="connsiteX1367" fmla="*/ 3994968 w 11433777"/>
              <a:gd name="connsiteY1367" fmla="*/ 3821777 h 6468260"/>
              <a:gd name="connsiteX1368" fmla="*/ 3984623 w 11433777"/>
              <a:gd name="connsiteY1368" fmla="*/ 3817517 h 6468260"/>
              <a:gd name="connsiteX1369" fmla="*/ 6952975 w 11433777"/>
              <a:gd name="connsiteY1369" fmla="*/ 3803522 h 6468260"/>
              <a:gd name="connsiteX1370" fmla="*/ 6954801 w 11433777"/>
              <a:gd name="connsiteY1370" fmla="*/ 3782224 h 6468260"/>
              <a:gd name="connsiteX1371" fmla="*/ 6954801 w 11433777"/>
              <a:gd name="connsiteY1371" fmla="*/ 3782224 h 6468260"/>
              <a:gd name="connsiteX1372" fmla="*/ 6976099 w 11433777"/>
              <a:gd name="connsiteY1372" fmla="*/ 3784049 h 6468260"/>
              <a:gd name="connsiteX1373" fmla="*/ 6976099 w 11433777"/>
              <a:gd name="connsiteY1373" fmla="*/ 3784049 h 6468260"/>
              <a:gd name="connsiteX1374" fmla="*/ 6974273 w 11433777"/>
              <a:gd name="connsiteY1374" fmla="*/ 3805347 h 6468260"/>
              <a:gd name="connsiteX1375" fmla="*/ 6974273 w 11433777"/>
              <a:gd name="connsiteY1375" fmla="*/ 3805347 h 6468260"/>
              <a:gd name="connsiteX1376" fmla="*/ 6964537 w 11433777"/>
              <a:gd name="connsiteY1376" fmla="*/ 3808998 h 6468260"/>
              <a:gd name="connsiteX1377" fmla="*/ 6964537 w 11433777"/>
              <a:gd name="connsiteY1377" fmla="*/ 3808998 h 6468260"/>
              <a:gd name="connsiteX1378" fmla="*/ 6952975 w 11433777"/>
              <a:gd name="connsiteY1378" fmla="*/ 3803522 h 6468260"/>
              <a:gd name="connsiteX1379" fmla="*/ 9535526 w 11433777"/>
              <a:gd name="connsiteY1379" fmla="*/ 3752406 h 6468260"/>
              <a:gd name="connsiteX1380" fmla="*/ 9544654 w 11433777"/>
              <a:gd name="connsiteY1380" fmla="*/ 3732934 h 6468260"/>
              <a:gd name="connsiteX1381" fmla="*/ 9544654 w 11433777"/>
              <a:gd name="connsiteY1381" fmla="*/ 3732934 h 6468260"/>
              <a:gd name="connsiteX1382" fmla="*/ 9564126 w 11433777"/>
              <a:gd name="connsiteY1382" fmla="*/ 3742061 h 6468260"/>
              <a:gd name="connsiteX1383" fmla="*/ 9564126 w 11433777"/>
              <a:gd name="connsiteY1383" fmla="*/ 3742061 h 6468260"/>
              <a:gd name="connsiteX1384" fmla="*/ 9554998 w 11433777"/>
              <a:gd name="connsiteY1384" fmla="*/ 3761534 h 6468260"/>
              <a:gd name="connsiteX1385" fmla="*/ 9554998 w 11433777"/>
              <a:gd name="connsiteY1385" fmla="*/ 3761534 h 6468260"/>
              <a:gd name="connsiteX1386" fmla="*/ 9550130 w 11433777"/>
              <a:gd name="connsiteY1386" fmla="*/ 3762751 h 6468260"/>
              <a:gd name="connsiteX1387" fmla="*/ 9550130 w 11433777"/>
              <a:gd name="connsiteY1387" fmla="*/ 3762751 h 6468260"/>
              <a:gd name="connsiteX1388" fmla="*/ 9535526 w 11433777"/>
              <a:gd name="connsiteY1388" fmla="*/ 3752406 h 6468260"/>
              <a:gd name="connsiteX1389" fmla="*/ 4048517 w 11433777"/>
              <a:gd name="connsiteY1389" fmla="*/ 3752406 h 6468260"/>
              <a:gd name="connsiteX1390" fmla="*/ 4048517 w 11433777"/>
              <a:gd name="connsiteY1390" fmla="*/ 3731108 h 6468260"/>
              <a:gd name="connsiteX1391" fmla="*/ 4048517 w 11433777"/>
              <a:gd name="connsiteY1391" fmla="*/ 3731108 h 6468260"/>
              <a:gd name="connsiteX1392" fmla="*/ 4069816 w 11433777"/>
              <a:gd name="connsiteY1392" fmla="*/ 3731108 h 6468260"/>
              <a:gd name="connsiteX1393" fmla="*/ 4069816 w 11433777"/>
              <a:gd name="connsiteY1393" fmla="*/ 3731108 h 6468260"/>
              <a:gd name="connsiteX1394" fmla="*/ 4069816 w 11433777"/>
              <a:gd name="connsiteY1394" fmla="*/ 3752406 h 6468260"/>
              <a:gd name="connsiteX1395" fmla="*/ 4069816 w 11433777"/>
              <a:gd name="connsiteY1395" fmla="*/ 3752406 h 6468260"/>
              <a:gd name="connsiteX1396" fmla="*/ 4058862 w 11433777"/>
              <a:gd name="connsiteY1396" fmla="*/ 3756666 h 6468260"/>
              <a:gd name="connsiteX1397" fmla="*/ 4058862 w 11433777"/>
              <a:gd name="connsiteY1397" fmla="*/ 3756666 h 6468260"/>
              <a:gd name="connsiteX1398" fmla="*/ 4048517 w 11433777"/>
              <a:gd name="connsiteY1398" fmla="*/ 3752406 h 6468260"/>
              <a:gd name="connsiteX1399" fmla="*/ 6892123 w 11433777"/>
              <a:gd name="connsiteY1399" fmla="*/ 3735976 h 6468260"/>
              <a:gd name="connsiteX1400" fmla="*/ 6892731 w 11433777"/>
              <a:gd name="connsiteY1400" fmla="*/ 3714678 h 6468260"/>
              <a:gd name="connsiteX1401" fmla="*/ 6892731 w 11433777"/>
              <a:gd name="connsiteY1401" fmla="*/ 3714678 h 6468260"/>
              <a:gd name="connsiteX1402" fmla="*/ 6914029 w 11433777"/>
              <a:gd name="connsiteY1402" fmla="*/ 3715287 h 6468260"/>
              <a:gd name="connsiteX1403" fmla="*/ 6914029 w 11433777"/>
              <a:gd name="connsiteY1403" fmla="*/ 3715287 h 6468260"/>
              <a:gd name="connsiteX1404" fmla="*/ 6913421 w 11433777"/>
              <a:gd name="connsiteY1404" fmla="*/ 3736585 h 6468260"/>
              <a:gd name="connsiteX1405" fmla="*/ 6913421 w 11433777"/>
              <a:gd name="connsiteY1405" fmla="*/ 3736585 h 6468260"/>
              <a:gd name="connsiteX1406" fmla="*/ 6903077 w 11433777"/>
              <a:gd name="connsiteY1406" fmla="*/ 3740844 h 6468260"/>
              <a:gd name="connsiteX1407" fmla="*/ 6903077 w 11433777"/>
              <a:gd name="connsiteY1407" fmla="*/ 3740844 h 6468260"/>
              <a:gd name="connsiteX1408" fmla="*/ 6892123 w 11433777"/>
              <a:gd name="connsiteY1408" fmla="*/ 3735976 h 6468260"/>
              <a:gd name="connsiteX1409" fmla="*/ 4113629 w 11433777"/>
              <a:gd name="connsiteY1409" fmla="*/ 3689120 h 6468260"/>
              <a:gd name="connsiteX1410" fmla="*/ 4114237 w 11433777"/>
              <a:gd name="connsiteY1410" fmla="*/ 3667822 h 6468260"/>
              <a:gd name="connsiteX1411" fmla="*/ 4114237 w 11433777"/>
              <a:gd name="connsiteY1411" fmla="*/ 3667822 h 6468260"/>
              <a:gd name="connsiteX1412" fmla="*/ 4135536 w 11433777"/>
              <a:gd name="connsiteY1412" fmla="*/ 3668431 h 6468260"/>
              <a:gd name="connsiteX1413" fmla="*/ 4135536 w 11433777"/>
              <a:gd name="connsiteY1413" fmla="*/ 3668431 h 6468260"/>
              <a:gd name="connsiteX1414" fmla="*/ 4134927 w 11433777"/>
              <a:gd name="connsiteY1414" fmla="*/ 3689729 h 6468260"/>
              <a:gd name="connsiteX1415" fmla="*/ 4134927 w 11433777"/>
              <a:gd name="connsiteY1415" fmla="*/ 3689729 h 6468260"/>
              <a:gd name="connsiteX1416" fmla="*/ 4124582 w 11433777"/>
              <a:gd name="connsiteY1416" fmla="*/ 3693988 h 6468260"/>
              <a:gd name="connsiteX1417" fmla="*/ 4124582 w 11433777"/>
              <a:gd name="connsiteY1417" fmla="*/ 3693988 h 6468260"/>
              <a:gd name="connsiteX1418" fmla="*/ 4113629 w 11433777"/>
              <a:gd name="connsiteY1418" fmla="*/ 3689120 h 6468260"/>
              <a:gd name="connsiteX1419" fmla="*/ 9503883 w 11433777"/>
              <a:gd name="connsiteY1419" fmla="*/ 3666605 h 6468260"/>
              <a:gd name="connsiteX1420" fmla="*/ 9503883 w 11433777"/>
              <a:gd name="connsiteY1420" fmla="*/ 3666605 h 6468260"/>
              <a:gd name="connsiteX1421" fmla="*/ 9513011 w 11433777"/>
              <a:gd name="connsiteY1421" fmla="*/ 3647132 h 6468260"/>
              <a:gd name="connsiteX1422" fmla="*/ 9513011 w 11433777"/>
              <a:gd name="connsiteY1422" fmla="*/ 3647132 h 6468260"/>
              <a:gd name="connsiteX1423" fmla="*/ 9532483 w 11433777"/>
              <a:gd name="connsiteY1423" fmla="*/ 3656260 h 6468260"/>
              <a:gd name="connsiteX1424" fmla="*/ 9532483 w 11433777"/>
              <a:gd name="connsiteY1424" fmla="*/ 3656260 h 6468260"/>
              <a:gd name="connsiteX1425" fmla="*/ 9532483 w 11433777"/>
              <a:gd name="connsiteY1425" fmla="*/ 3656260 h 6468260"/>
              <a:gd name="connsiteX1426" fmla="*/ 9532483 w 11433777"/>
              <a:gd name="connsiteY1426" fmla="*/ 3656260 h 6468260"/>
              <a:gd name="connsiteX1427" fmla="*/ 9523355 w 11433777"/>
              <a:gd name="connsiteY1427" fmla="*/ 3675733 h 6468260"/>
              <a:gd name="connsiteX1428" fmla="*/ 9523355 w 11433777"/>
              <a:gd name="connsiteY1428" fmla="*/ 3675733 h 6468260"/>
              <a:gd name="connsiteX1429" fmla="*/ 9517879 w 11433777"/>
              <a:gd name="connsiteY1429" fmla="*/ 3676950 h 6468260"/>
              <a:gd name="connsiteX1430" fmla="*/ 9517879 w 11433777"/>
              <a:gd name="connsiteY1430" fmla="*/ 3676950 h 6468260"/>
              <a:gd name="connsiteX1431" fmla="*/ 9503883 w 11433777"/>
              <a:gd name="connsiteY1431" fmla="*/ 3666605 h 6468260"/>
              <a:gd name="connsiteX1432" fmla="*/ 6828229 w 11433777"/>
              <a:gd name="connsiteY1432" fmla="*/ 3671473 h 6468260"/>
              <a:gd name="connsiteX1433" fmla="*/ 6827620 w 11433777"/>
              <a:gd name="connsiteY1433" fmla="*/ 3650175 h 6468260"/>
              <a:gd name="connsiteX1434" fmla="*/ 6827620 w 11433777"/>
              <a:gd name="connsiteY1434" fmla="*/ 3650175 h 6468260"/>
              <a:gd name="connsiteX1435" fmla="*/ 6848918 w 11433777"/>
              <a:gd name="connsiteY1435" fmla="*/ 3649567 h 6468260"/>
              <a:gd name="connsiteX1436" fmla="*/ 6848918 w 11433777"/>
              <a:gd name="connsiteY1436" fmla="*/ 3649567 h 6468260"/>
              <a:gd name="connsiteX1437" fmla="*/ 6849527 w 11433777"/>
              <a:gd name="connsiteY1437" fmla="*/ 3670865 h 6468260"/>
              <a:gd name="connsiteX1438" fmla="*/ 6849527 w 11433777"/>
              <a:gd name="connsiteY1438" fmla="*/ 3670865 h 6468260"/>
              <a:gd name="connsiteX1439" fmla="*/ 6838574 w 11433777"/>
              <a:gd name="connsiteY1439" fmla="*/ 3675733 h 6468260"/>
              <a:gd name="connsiteX1440" fmla="*/ 6838574 w 11433777"/>
              <a:gd name="connsiteY1440" fmla="*/ 3675733 h 6468260"/>
              <a:gd name="connsiteX1441" fmla="*/ 6828229 w 11433777"/>
              <a:gd name="connsiteY1441" fmla="*/ 3671473 h 6468260"/>
              <a:gd name="connsiteX1442" fmla="*/ 4181174 w 11433777"/>
              <a:gd name="connsiteY1442" fmla="*/ 3628268 h 6468260"/>
              <a:gd name="connsiteX1443" fmla="*/ 4182391 w 11433777"/>
              <a:gd name="connsiteY1443" fmla="*/ 3606970 h 6468260"/>
              <a:gd name="connsiteX1444" fmla="*/ 4182391 w 11433777"/>
              <a:gd name="connsiteY1444" fmla="*/ 3606970 h 6468260"/>
              <a:gd name="connsiteX1445" fmla="*/ 4203690 w 11433777"/>
              <a:gd name="connsiteY1445" fmla="*/ 3608187 h 6468260"/>
              <a:gd name="connsiteX1446" fmla="*/ 4203690 w 11433777"/>
              <a:gd name="connsiteY1446" fmla="*/ 3608187 h 6468260"/>
              <a:gd name="connsiteX1447" fmla="*/ 4202473 w 11433777"/>
              <a:gd name="connsiteY1447" fmla="*/ 3629486 h 6468260"/>
              <a:gd name="connsiteX1448" fmla="*/ 4202473 w 11433777"/>
              <a:gd name="connsiteY1448" fmla="*/ 3629486 h 6468260"/>
              <a:gd name="connsiteX1449" fmla="*/ 4192736 w 11433777"/>
              <a:gd name="connsiteY1449" fmla="*/ 3633137 h 6468260"/>
              <a:gd name="connsiteX1450" fmla="*/ 4192736 w 11433777"/>
              <a:gd name="connsiteY1450" fmla="*/ 3633137 h 6468260"/>
              <a:gd name="connsiteX1451" fmla="*/ 4181174 w 11433777"/>
              <a:gd name="connsiteY1451" fmla="*/ 3628268 h 6468260"/>
              <a:gd name="connsiteX1452" fmla="*/ 6761900 w 11433777"/>
              <a:gd name="connsiteY1452" fmla="*/ 3610013 h 6468260"/>
              <a:gd name="connsiteX1453" fmla="*/ 6760683 w 11433777"/>
              <a:gd name="connsiteY1453" fmla="*/ 3588715 h 6468260"/>
              <a:gd name="connsiteX1454" fmla="*/ 6760683 w 11433777"/>
              <a:gd name="connsiteY1454" fmla="*/ 3588715 h 6468260"/>
              <a:gd name="connsiteX1455" fmla="*/ 6781981 w 11433777"/>
              <a:gd name="connsiteY1455" fmla="*/ 3587498 h 6468260"/>
              <a:gd name="connsiteX1456" fmla="*/ 6781981 w 11433777"/>
              <a:gd name="connsiteY1456" fmla="*/ 3587498 h 6468260"/>
              <a:gd name="connsiteX1457" fmla="*/ 6783198 w 11433777"/>
              <a:gd name="connsiteY1457" fmla="*/ 3608796 h 6468260"/>
              <a:gd name="connsiteX1458" fmla="*/ 6783198 w 11433777"/>
              <a:gd name="connsiteY1458" fmla="*/ 3608796 h 6468260"/>
              <a:gd name="connsiteX1459" fmla="*/ 6771637 w 11433777"/>
              <a:gd name="connsiteY1459" fmla="*/ 3614273 h 6468260"/>
              <a:gd name="connsiteX1460" fmla="*/ 6771637 w 11433777"/>
              <a:gd name="connsiteY1460" fmla="*/ 3614273 h 6468260"/>
              <a:gd name="connsiteX1461" fmla="*/ 6761900 w 11433777"/>
              <a:gd name="connsiteY1461" fmla="*/ 3610013 h 6468260"/>
              <a:gd name="connsiteX1462" fmla="*/ 9471631 w 11433777"/>
              <a:gd name="connsiteY1462" fmla="*/ 3581413 h 6468260"/>
              <a:gd name="connsiteX1463" fmla="*/ 9480151 w 11433777"/>
              <a:gd name="connsiteY1463" fmla="*/ 3561940 h 6468260"/>
              <a:gd name="connsiteX1464" fmla="*/ 9480151 w 11433777"/>
              <a:gd name="connsiteY1464" fmla="*/ 3561940 h 6468260"/>
              <a:gd name="connsiteX1465" fmla="*/ 9499623 w 11433777"/>
              <a:gd name="connsiteY1465" fmla="*/ 3570459 h 6468260"/>
              <a:gd name="connsiteX1466" fmla="*/ 9499623 w 11433777"/>
              <a:gd name="connsiteY1466" fmla="*/ 3570459 h 6468260"/>
              <a:gd name="connsiteX1467" fmla="*/ 9491104 w 11433777"/>
              <a:gd name="connsiteY1467" fmla="*/ 3589932 h 6468260"/>
              <a:gd name="connsiteX1468" fmla="*/ 9491104 w 11433777"/>
              <a:gd name="connsiteY1468" fmla="*/ 3589932 h 6468260"/>
              <a:gd name="connsiteX1469" fmla="*/ 9485628 w 11433777"/>
              <a:gd name="connsiteY1469" fmla="*/ 3591149 h 6468260"/>
              <a:gd name="connsiteX1470" fmla="*/ 9485628 w 11433777"/>
              <a:gd name="connsiteY1470" fmla="*/ 3591149 h 6468260"/>
              <a:gd name="connsiteX1471" fmla="*/ 9471631 w 11433777"/>
              <a:gd name="connsiteY1471" fmla="*/ 3581413 h 6468260"/>
              <a:gd name="connsiteX1472" fmla="*/ 4250546 w 11433777"/>
              <a:gd name="connsiteY1472" fmla="*/ 3568634 h 6468260"/>
              <a:gd name="connsiteX1473" fmla="*/ 4252980 w 11433777"/>
              <a:gd name="connsiteY1473" fmla="*/ 3547336 h 6468260"/>
              <a:gd name="connsiteX1474" fmla="*/ 4252980 w 11433777"/>
              <a:gd name="connsiteY1474" fmla="*/ 3547336 h 6468260"/>
              <a:gd name="connsiteX1475" fmla="*/ 4274278 w 11433777"/>
              <a:gd name="connsiteY1475" fmla="*/ 3549769 h 6468260"/>
              <a:gd name="connsiteX1476" fmla="*/ 4274278 w 11433777"/>
              <a:gd name="connsiteY1476" fmla="*/ 3549769 h 6468260"/>
              <a:gd name="connsiteX1477" fmla="*/ 4271844 w 11433777"/>
              <a:gd name="connsiteY1477" fmla="*/ 3571068 h 6468260"/>
              <a:gd name="connsiteX1478" fmla="*/ 4271844 w 11433777"/>
              <a:gd name="connsiteY1478" fmla="*/ 3571068 h 6468260"/>
              <a:gd name="connsiteX1479" fmla="*/ 4271844 w 11433777"/>
              <a:gd name="connsiteY1479" fmla="*/ 3571068 h 6468260"/>
              <a:gd name="connsiteX1480" fmla="*/ 4271844 w 11433777"/>
              <a:gd name="connsiteY1480" fmla="*/ 3571068 h 6468260"/>
              <a:gd name="connsiteX1481" fmla="*/ 4262108 w 11433777"/>
              <a:gd name="connsiteY1481" fmla="*/ 3574110 h 6468260"/>
              <a:gd name="connsiteX1482" fmla="*/ 4262108 w 11433777"/>
              <a:gd name="connsiteY1482" fmla="*/ 3574110 h 6468260"/>
              <a:gd name="connsiteX1483" fmla="*/ 4250546 w 11433777"/>
              <a:gd name="connsiteY1483" fmla="*/ 3568634 h 6468260"/>
              <a:gd name="connsiteX1484" fmla="*/ 6692529 w 11433777"/>
              <a:gd name="connsiteY1484" fmla="*/ 3552204 h 6468260"/>
              <a:gd name="connsiteX1485" fmla="*/ 6690095 w 11433777"/>
              <a:gd name="connsiteY1485" fmla="*/ 3530906 h 6468260"/>
              <a:gd name="connsiteX1486" fmla="*/ 6690095 w 11433777"/>
              <a:gd name="connsiteY1486" fmla="*/ 3530906 h 6468260"/>
              <a:gd name="connsiteX1487" fmla="*/ 6711393 w 11433777"/>
              <a:gd name="connsiteY1487" fmla="*/ 3528471 h 6468260"/>
              <a:gd name="connsiteX1488" fmla="*/ 6711393 w 11433777"/>
              <a:gd name="connsiteY1488" fmla="*/ 3528471 h 6468260"/>
              <a:gd name="connsiteX1489" fmla="*/ 6713828 w 11433777"/>
              <a:gd name="connsiteY1489" fmla="*/ 3549769 h 6468260"/>
              <a:gd name="connsiteX1490" fmla="*/ 6713828 w 11433777"/>
              <a:gd name="connsiteY1490" fmla="*/ 3549769 h 6468260"/>
              <a:gd name="connsiteX1491" fmla="*/ 6701657 w 11433777"/>
              <a:gd name="connsiteY1491" fmla="*/ 3555246 h 6468260"/>
              <a:gd name="connsiteX1492" fmla="*/ 6701657 w 11433777"/>
              <a:gd name="connsiteY1492" fmla="*/ 3555246 h 6468260"/>
              <a:gd name="connsiteX1493" fmla="*/ 6692529 w 11433777"/>
              <a:gd name="connsiteY1493" fmla="*/ 3552204 h 6468260"/>
              <a:gd name="connsiteX1494" fmla="*/ 4321742 w 11433777"/>
              <a:gd name="connsiteY1494" fmla="*/ 3512650 h 6468260"/>
              <a:gd name="connsiteX1495" fmla="*/ 4324785 w 11433777"/>
              <a:gd name="connsiteY1495" fmla="*/ 3491352 h 6468260"/>
              <a:gd name="connsiteX1496" fmla="*/ 4324785 w 11433777"/>
              <a:gd name="connsiteY1496" fmla="*/ 3491352 h 6468260"/>
              <a:gd name="connsiteX1497" fmla="*/ 4346083 w 11433777"/>
              <a:gd name="connsiteY1497" fmla="*/ 3494394 h 6468260"/>
              <a:gd name="connsiteX1498" fmla="*/ 4346083 w 11433777"/>
              <a:gd name="connsiteY1498" fmla="*/ 3494394 h 6468260"/>
              <a:gd name="connsiteX1499" fmla="*/ 4343041 w 11433777"/>
              <a:gd name="connsiteY1499" fmla="*/ 3515693 h 6468260"/>
              <a:gd name="connsiteX1500" fmla="*/ 4343041 w 11433777"/>
              <a:gd name="connsiteY1500" fmla="*/ 3515693 h 6468260"/>
              <a:gd name="connsiteX1501" fmla="*/ 4333913 w 11433777"/>
              <a:gd name="connsiteY1501" fmla="*/ 3518735 h 6468260"/>
              <a:gd name="connsiteX1502" fmla="*/ 4333913 w 11433777"/>
              <a:gd name="connsiteY1502" fmla="*/ 3518735 h 6468260"/>
              <a:gd name="connsiteX1503" fmla="*/ 4321742 w 11433777"/>
              <a:gd name="connsiteY1503" fmla="*/ 3512650 h 6468260"/>
              <a:gd name="connsiteX1504" fmla="*/ 9438771 w 11433777"/>
              <a:gd name="connsiteY1504" fmla="*/ 3496220 h 6468260"/>
              <a:gd name="connsiteX1505" fmla="*/ 9447291 w 11433777"/>
              <a:gd name="connsiteY1505" fmla="*/ 3476747 h 6468260"/>
              <a:gd name="connsiteX1506" fmla="*/ 9447291 w 11433777"/>
              <a:gd name="connsiteY1506" fmla="*/ 3476747 h 6468260"/>
              <a:gd name="connsiteX1507" fmla="*/ 9466763 w 11433777"/>
              <a:gd name="connsiteY1507" fmla="*/ 3485267 h 6468260"/>
              <a:gd name="connsiteX1508" fmla="*/ 9466763 w 11433777"/>
              <a:gd name="connsiteY1508" fmla="*/ 3485267 h 6468260"/>
              <a:gd name="connsiteX1509" fmla="*/ 9458244 w 11433777"/>
              <a:gd name="connsiteY1509" fmla="*/ 3504739 h 6468260"/>
              <a:gd name="connsiteX1510" fmla="*/ 9458244 w 11433777"/>
              <a:gd name="connsiteY1510" fmla="*/ 3504739 h 6468260"/>
              <a:gd name="connsiteX1511" fmla="*/ 9452767 w 11433777"/>
              <a:gd name="connsiteY1511" fmla="*/ 3505956 h 6468260"/>
              <a:gd name="connsiteX1512" fmla="*/ 9452767 w 11433777"/>
              <a:gd name="connsiteY1512" fmla="*/ 3505956 h 6468260"/>
              <a:gd name="connsiteX1513" fmla="*/ 9438771 w 11433777"/>
              <a:gd name="connsiteY1513" fmla="*/ 3496220 h 6468260"/>
              <a:gd name="connsiteX1514" fmla="*/ 6620724 w 11433777"/>
              <a:gd name="connsiteY1514" fmla="*/ 3496829 h 6468260"/>
              <a:gd name="connsiteX1515" fmla="*/ 6617073 w 11433777"/>
              <a:gd name="connsiteY1515" fmla="*/ 3475531 h 6468260"/>
              <a:gd name="connsiteX1516" fmla="*/ 6617073 w 11433777"/>
              <a:gd name="connsiteY1516" fmla="*/ 3475531 h 6468260"/>
              <a:gd name="connsiteX1517" fmla="*/ 6638371 w 11433777"/>
              <a:gd name="connsiteY1517" fmla="*/ 3472488 h 6468260"/>
              <a:gd name="connsiteX1518" fmla="*/ 6638371 w 11433777"/>
              <a:gd name="connsiteY1518" fmla="*/ 3472488 h 6468260"/>
              <a:gd name="connsiteX1519" fmla="*/ 6641414 w 11433777"/>
              <a:gd name="connsiteY1519" fmla="*/ 3493786 h 6468260"/>
              <a:gd name="connsiteX1520" fmla="*/ 6641414 w 11433777"/>
              <a:gd name="connsiteY1520" fmla="*/ 3493786 h 6468260"/>
              <a:gd name="connsiteX1521" fmla="*/ 6629243 w 11433777"/>
              <a:gd name="connsiteY1521" fmla="*/ 3499871 h 6468260"/>
              <a:gd name="connsiteX1522" fmla="*/ 6629243 w 11433777"/>
              <a:gd name="connsiteY1522" fmla="*/ 3499871 h 6468260"/>
              <a:gd name="connsiteX1523" fmla="*/ 6620724 w 11433777"/>
              <a:gd name="connsiteY1523" fmla="*/ 3496829 h 6468260"/>
              <a:gd name="connsiteX1524" fmla="*/ 4395373 w 11433777"/>
              <a:gd name="connsiteY1524" fmla="*/ 3458492 h 6468260"/>
              <a:gd name="connsiteX1525" fmla="*/ 4399024 w 11433777"/>
              <a:gd name="connsiteY1525" fmla="*/ 3437194 h 6468260"/>
              <a:gd name="connsiteX1526" fmla="*/ 4399024 w 11433777"/>
              <a:gd name="connsiteY1526" fmla="*/ 3437194 h 6468260"/>
              <a:gd name="connsiteX1527" fmla="*/ 4420322 w 11433777"/>
              <a:gd name="connsiteY1527" fmla="*/ 3440845 h 6468260"/>
              <a:gd name="connsiteX1528" fmla="*/ 4420322 w 11433777"/>
              <a:gd name="connsiteY1528" fmla="*/ 3440845 h 6468260"/>
              <a:gd name="connsiteX1529" fmla="*/ 4416671 w 11433777"/>
              <a:gd name="connsiteY1529" fmla="*/ 3462143 h 6468260"/>
              <a:gd name="connsiteX1530" fmla="*/ 4416671 w 11433777"/>
              <a:gd name="connsiteY1530" fmla="*/ 3462143 h 6468260"/>
              <a:gd name="connsiteX1531" fmla="*/ 4408152 w 11433777"/>
              <a:gd name="connsiteY1531" fmla="*/ 3464577 h 6468260"/>
              <a:gd name="connsiteX1532" fmla="*/ 4408152 w 11433777"/>
              <a:gd name="connsiteY1532" fmla="*/ 3464577 h 6468260"/>
              <a:gd name="connsiteX1533" fmla="*/ 4395373 w 11433777"/>
              <a:gd name="connsiteY1533" fmla="*/ 3458492 h 6468260"/>
              <a:gd name="connsiteX1534" fmla="*/ 6545876 w 11433777"/>
              <a:gd name="connsiteY1534" fmla="*/ 3445713 h 6468260"/>
              <a:gd name="connsiteX1535" fmla="*/ 6541617 w 11433777"/>
              <a:gd name="connsiteY1535" fmla="*/ 3424415 h 6468260"/>
              <a:gd name="connsiteX1536" fmla="*/ 6541617 w 11433777"/>
              <a:gd name="connsiteY1536" fmla="*/ 3424415 h 6468260"/>
              <a:gd name="connsiteX1537" fmla="*/ 6562915 w 11433777"/>
              <a:gd name="connsiteY1537" fmla="*/ 3420155 h 6468260"/>
              <a:gd name="connsiteX1538" fmla="*/ 6562915 w 11433777"/>
              <a:gd name="connsiteY1538" fmla="*/ 3420155 h 6468260"/>
              <a:gd name="connsiteX1539" fmla="*/ 6567174 w 11433777"/>
              <a:gd name="connsiteY1539" fmla="*/ 3441453 h 6468260"/>
              <a:gd name="connsiteX1540" fmla="*/ 6567174 w 11433777"/>
              <a:gd name="connsiteY1540" fmla="*/ 3441453 h 6468260"/>
              <a:gd name="connsiteX1541" fmla="*/ 6554395 w 11433777"/>
              <a:gd name="connsiteY1541" fmla="*/ 3448147 h 6468260"/>
              <a:gd name="connsiteX1542" fmla="*/ 6554395 w 11433777"/>
              <a:gd name="connsiteY1542" fmla="*/ 3448147 h 6468260"/>
              <a:gd name="connsiteX1543" fmla="*/ 6545876 w 11433777"/>
              <a:gd name="connsiteY1543" fmla="*/ 3445713 h 6468260"/>
              <a:gd name="connsiteX1544" fmla="*/ 9405911 w 11433777"/>
              <a:gd name="connsiteY1544" fmla="*/ 3411027 h 6468260"/>
              <a:gd name="connsiteX1545" fmla="*/ 9414431 w 11433777"/>
              <a:gd name="connsiteY1545" fmla="*/ 3391555 h 6468260"/>
              <a:gd name="connsiteX1546" fmla="*/ 9414431 w 11433777"/>
              <a:gd name="connsiteY1546" fmla="*/ 3391555 h 6468260"/>
              <a:gd name="connsiteX1547" fmla="*/ 9433904 w 11433777"/>
              <a:gd name="connsiteY1547" fmla="*/ 3400683 h 6468260"/>
              <a:gd name="connsiteX1548" fmla="*/ 9433904 w 11433777"/>
              <a:gd name="connsiteY1548" fmla="*/ 3400683 h 6468260"/>
              <a:gd name="connsiteX1549" fmla="*/ 9425384 w 11433777"/>
              <a:gd name="connsiteY1549" fmla="*/ 3420155 h 6468260"/>
              <a:gd name="connsiteX1550" fmla="*/ 9425384 w 11433777"/>
              <a:gd name="connsiteY1550" fmla="*/ 3420155 h 6468260"/>
              <a:gd name="connsiteX1551" fmla="*/ 9419907 w 11433777"/>
              <a:gd name="connsiteY1551" fmla="*/ 3421372 h 6468260"/>
              <a:gd name="connsiteX1552" fmla="*/ 9419907 w 11433777"/>
              <a:gd name="connsiteY1552" fmla="*/ 3421372 h 6468260"/>
              <a:gd name="connsiteX1553" fmla="*/ 9405911 w 11433777"/>
              <a:gd name="connsiteY1553" fmla="*/ 3411027 h 6468260"/>
              <a:gd name="connsiteX1554" fmla="*/ 4471438 w 11433777"/>
              <a:gd name="connsiteY1554" fmla="*/ 3407985 h 6468260"/>
              <a:gd name="connsiteX1555" fmla="*/ 4476306 w 11433777"/>
              <a:gd name="connsiteY1555" fmla="*/ 3386687 h 6468260"/>
              <a:gd name="connsiteX1556" fmla="*/ 4476306 w 11433777"/>
              <a:gd name="connsiteY1556" fmla="*/ 3386687 h 6468260"/>
              <a:gd name="connsiteX1557" fmla="*/ 4496996 w 11433777"/>
              <a:gd name="connsiteY1557" fmla="*/ 3391555 h 6468260"/>
              <a:gd name="connsiteX1558" fmla="*/ 4496996 w 11433777"/>
              <a:gd name="connsiteY1558" fmla="*/ 3391555 h 6468260"/>
              <a:gd name="connsiteX1559" fmla="*/ 4492128 w 11433777"/>
              <a:gd name="connsiteY1559" fmla="*/ 3412853 h 6468260"/>
              <a:gd name="connsiteX1560" fmla="*/ 4492128 w 11433777"/>
              <a:gd name="connsiteY1560" fmla="*/ 3412853 h 6468260"/>
              <a:gd name="connsiteX1561" fmla="*/ 4484217 w 11433777"/>
              <a:gd name="connsiteY1561" fmla="*/ 3415287 h 6468260"/>
              <a:gd name="connsiteX1562" fmla="*/ 4484217 w 11433777"/>
              <a:gd name="connsiteY1562" fmla="*/ 3415287 h 6468260"/>
              <a:gd name="connsiteX1563" fmla="*/ 4471438 w 11433777"/>
              <a:gd name="connsiteY1563" fmla="*/ 3407985 h 6468260"/>
              <a:gd name="connsiteX1564" fmla="*/ 6469203 w 11433777"/>
              <a:gd name="connsiteY1564" fmla="*/ 3397640 h 6468260"/>
              <a:gd name="connsiteX1565" fmla="*/ 6463726 w 11433777"/>
              <a:gd name="connsiteY1565" fmla="*/ 3376951 h 6468260"/>
              <a:gd name="connsiteX1566" fmla="*/ 6463726 w 11433777"/>
              <a:gd name="connsiteY1566" fmla="*/ 3376951 h 6468260"/>
              <a:gd name="connsiteX1567" fmla="*/ 6484416 w 11433777"/>
              <a:gd name="connsiteY1567" fmla="*/ 3371474 h 6468260"/>
              <a:gd name="connsiteX1568" fmla="*/ 6484416 w 11433777"/>
              <a:gd name="connsiteY1568" fmla="*/ 3371474 h 6468260"/>
              <a:gd name="connsiteX1569" fmla="*/ 6489893 w 11433777"/>
              <a:gd name="connsiteY1569" fmla="*/ 3392163 h 6468260"/>
              <a:gd name="connsiteX1570" fmla="*/ 6489893 w 11433777"/>
              <a:gd name="connsiteY1570" fmla="*/ 3392163 h 6468260"/>
              <a:gd name="connsiteX1571" fmla="*/ 6476505 w 11433777"/>
              <a:gd name="connsiteY1571" fmla="*/ 3399466 h 6468260"/>
              <a:gd name="connsiteX1572" fmla="*/ 6476505 w 11433777"/>
              <a:gd name="connsiteY1572" fmla="*/ 3399466 h 6468260"/>
              <a:gd name="connsiteX1573" fmla="*/ 6469203 w 11433777"/>
              <a:gd name="connsiteY1573" fmla="*/ 3397640 h 6468260"/>
              <a:gd name="connsiteX1574" fmla="*/ 4549328 w 11433777"/>
              <a:gd name="connsiteY1574" fmla="*/ 3360520 h 6468260"/>
              <a:gd name="connsiteX1575" fmla="*/ 4554805 w 11433777"/>
              <a:gd name="connsiteY1575" fmla="*/ 3339831 h 6468260"/>
              <a:gd name="connsiteX1576" fmla="*/ 4554805 w 11433777"/>
              <a:gd name="connsiteY1576" fmla="*/ 3339831 h 6468260"/>
              <a:gd name="connsiteX1577" fmla="*/ 4575495 w 11433777"/>
              <a:gd name="connsiteY1577" fmla="*/ 3345916 h 6468260"/>
              <a:gd name="connsiteX1578" fmla="*/ 4575495 w 11433777"/>
              <a:gd name="connsiteY1578" fmla="*/ 3345916 h 6468260"/>
              <a:gd name="connsiteX1579" fmla="*/ 4569409 w 11433777"/>
              <a:gd name="connsiteY1579" fmla="*/ 3366606 h 6468260"/>
              <a:gd name="connsiteX1580" fmla="*/ 4569409 w 11433777"/>
              <a:gd name="connsiteY1580" fmla="*/ 3366606 h 6468260"/>
              <a:gd name="connsiteX1581" fmla="*/ 4562107 w 11433777"/>
              <a:gd name="connsiteY1581" fmla="*/ 3368431 h 6468260"/>
              <a:gd name="connsiteX1582" fmla="*/ 4562107 w 11433777"/>
              <a:gd name="connsiteY1582" fmla="*/ 3368431 h 6468260"/>
              <a:gd name="connsiteX1583" fmla="*/ 4549328 w 11433777"/>
              <a:gd name="connsiteY1583" fmla="*/ 3360520 h 6468260"/>
              <a:gd name="connsiteX1584" fmla="*/ 6390095 w 11433777"/>
              <a:gd name="connsiteY1584" fmla="*/ 3352610 h 6468260"/>
              <a:gd name="connsiteX1585" fmla="*/ 6390095 w 11433777"/>
              <a:gd name="connsiteY1585" fmla="*/ 3352610 h 6468260"/>
              <a:gd name="connsiteX1586" fmla="*/ 6390095 w 11433777"/>
              <a:gd name="connsiteY1586" fmla="*/ 3352610 h 6468260"/>
              <a:gd name="connsiteX1587" fmla="*/ 6384010 w 11433777"/>
              <a:gd name="connsiteY1587" fmla="*/ 3331920 h 6468260"/>
              <a:gd name="connsiteX1588" fmla="*/ 6384010 w 11433777"/>
              <a:gd name="connsiteY1588" fmla="*/ 3331920 h 6468260"/>
              <a:gd name="connsiteX1589" fmla="*/ 6404700 w 11433777"/>
              <a:gd name="connsiteY1589" fmla="*/ 3325835 h 6468260"/>
              <a:gd name="connsiteX1590" fmla="*/ 6404700 w 11433777"/>
              <a:gd name="connsiteY1590" fmla="*/ 3325835 h 6468260"/>
              <a:gd name="connsiteX1591" fmla="*/ 6410785 w 11433777"/>
              <a:gd name="connsiteY1591" fmla="*/ 3346525 h 6468260"/>
              <a:gd name="connsiteX1592" fmla="*/ 6410785 w 11433777"/>
              <a:gd name="connsiteY1592" fmla="*/ 3346525 h 6468260"/>
              <a:gd name="connsiteX1593" fmla="*/ 6397398 w 11433777"/>
              <a:gd name="connsiteY1593" fmla="*/ 3354435 h 6468260"/>
              <a:gd name="connsiteX1594" fmla="*/ 6397398 w 11433777"/>
              <a:gd name="connsiteY1594" fmla="*/ 3354435 h 6468260"/>
              <a:gd name="connsiteX1595" fmla="*/ 6390095 w 11433777"/>
              <a:gd name="connsiteY1595" fmla="*/ 3352610 h 6468260"/>
              <a:gd name="connsiteX1596" fmla="*/ 9373660 w 11433777"/>
              <a:gd name="connsiteY1596" fmla="*/ 3325226 h 6468260"/>
              <a:gd name="connsiteX1597" fmla="*/ 9382788 w 11433777"/>
              <a:gd name="connsiteY1597" fmla="*/ 3305754 h 6468260"/>
              <a:gd name="connsiteX1598" fmla="*/ 9382788 w 11433777"/>
              <a:gd name="connsiteY1598" fmla="*/ 3305754 h 6468260"/>
              <a:gd name="connsiteX1599" fmla="*/ 9402260 w 11433777"/>
              <a:gd name="connsiteY1599" fmla="*/ 3314882 h 6468260"/>
              <a:gd name="connsiteX1600" fmla="*/ 9402260 w 11433777"/>
              <a:gd name="connsiteY1600" fmla="*/ 3314882 h 6468260"/>
              <a:gd name="connsiteX1601" fmla="*/ 9393132 w 11433777"/>
              <a:gd name="connsiteY1601" fmla="*/ 3334354 h 6468260"/>
              <a:gd name="connsiteX1602" fmla="*/ 9393132 w 11433777"/>
              <a:gd name="connsiteY1602" fmla="*/ 3334354 h 6468260"/>
              <a:gd name="connsiteX1603" fmla="*/ 9387656 w 11433777"/>
              <a:gd name="connsiteY1603" fmla="*/ 3335571 h 6468260"/>
              <a:gd name="connsiteX1604" fmla="*/ 9387656 w 11433777"/>
              <a:gd name="connsiteY1604" fmla="*/ 3335571 h 6468260"/>
              <a:gd name="connsiteX1605" fmla="*/ 9373660 w 11433777"/>
              <a:gd name="connsiteY1605" fmla="*/ 3325226 h 6468260"/>
              <a:gd name="connsiteX1606" fmla="*/ 4629652 w 11433777"/>
              <a:gd name="connsiteY1606" fmla="*/ 3316707 h 6468260"/>
              <a:gd name="connsiteX1607" fmla="*/ 4636346 w 11433777"/>
              <a:gd name="connsiteY1607" fmla="*/ 3296018 h 6468260"/>
              <a:gd name="connsiteX1608" fmla="*/ 4636346 w 11433777"/>
              <a:gd name="connsiteY1608" fmla="*/ 3296018 h 6468260"/>
              <a:gd name="connsiteX1609" fmla="*/ 4657036 w 11433777"/>
              <a:gd name="connsiteY1609" fmla="*/ 3302711 h 6468260"/>
              <a:gd name="connsiteX1610" fmla="*/ 4657036 w 11433777"/>
              <a:gd name="connsiteY1610" fmla="*/ 3302711 h 6468260"/>
              <a:gd name="connsiteX1611" fmla="*/ 4650342 w 11433777"/>
              <a:gd name="connsiteY1611" fmla="*/ 3323401 h 6468260"/>
              <a:gd name="connsiteX1612" fmla="*/ 4650342 w 11433777"/>
              <a:gd name="connsiteY1612" fmla="*/ 3323401 h 6468260"/>
              <a:gd name="connsiteX1613" fmla="*/ 4650342 w 11433777"/>
              <a:gd name="connsiteY1613" fmla="*/ 3323401 h 6468260"/>
              <a:gd name="connsiteX1614" fmla="*/ 4650342 w 11433777"/>
              <a:gd name="connsiteY1614" fmla="*/ 3323401 h 6468260"/>
              <a:gd name="connsiteX1615" fmla="*/ 4643648 w 11433777"/>
              <a:gd name="connsiteY1615" fmla="*/ 3325226 h 6468260"/>
              <a:gd name="connsiteX1616" fmla="*/ 4643648 w 11433777"/>
              <a:gd name="connsiteY1616" fmla="*/ 3325226 h 6468260"/>
              <a:gd name="connsiteX1617" fmla="*/ 4629652 w 11433777"/>
              <a:gd name="connsiteY1617" fmla="*/ 3316707 h 6468260"/>
              <a:gd name="connsiteX1618" fmla="*/ 6309771 w 11433777"/>
              <a:gd name="connsiteY1618" fmla="*/ 3311839 h 6468260"/>
              <a:gd name="connsiteX1619" fmla="*/ 6302469 w 11433777"/>
              <a:gd name="connsiteY1619" fmla="*/ 3291758 h 6468260"/>
              <a:gd name="connsiteX1620" fmla="*/ 6302469 w 11433777"/>
              <a:gd name="connsiteY1620" fmla="*/ 3291758 h 6468260"/>
              <a:gd name="connsiteX1621" fmla="*/ 6322550 w 11433777"/>
              <a:gd name="connsiteY1621" fmla="*/ 3284456 h 6468260"/>
              <a:gd name="connsiteX1622" fmla="*/ 6322550 w 11433777"/>
              <a:gd name="connsiteY1622" fmla="*/ 3284456 h 6468260"/>
              <a:gd name="connsiteX1623" fmla="*/ 6329852 w 11433777"/>
              <a:gd name="connsiteY1623" fmla="*/ 3304537 h 6468260"/>
              <a:gd name="connsiteX1624" fmla="*/ 6329852 w 11433777"/>
              <a:gd name="connsiteY1624" fmla="*/ 3304537 h 6468260"/>
              <a:gd name="connsiteX1625" fmla="*/ 6315857 w 11433777"/>
              <a:gd name="connsiteY1625" fmla="*/ 3313056 h 6468260"/>
              <a:gd name="connsiteX1626" fmla="*/ 6315857 w 11433777"/>
              <a:gd name="connsiteY1626" fmla="*/ 3313056 h 6468260"/>
              <a:gd name="connsiteX1627" fmla="*/ 6309771 w 11433777"/>
              <a:gd name="connsiteY1627" fmla="*/ 3311839 h 6468260"/>
              <a:gd name="connsiteX1628" fmla="*/ 4711194 w 11433777"/>
              <a:gd name="connsiteY1628" fmla="*/ 3277153 h 6468260"/>
              <a:gd name="connsiteX1629" fmla="*/ 4719105 w 11433777"/>
              <a:gd name="connsiteY1629" fmla="*/ 3257072 h 6468260"/>
              <a:gd name="connsiteX1630" fmla="*/ 4719105 w 11433777"/>
              <a:gd name="connsiteY1630" fmla="*/ 3257072 h 6468260"/>
              <a:gd name="connsiteX1631" fmla="*/ 4739186 w 11433777"/>
              <a:gd name="connsiteY1631" fmla="*/ 3264983 h 6468260"/>
              <a:gd name="connsiteX1632" fmla="*/ 4739186 w 11433777"/>
              <a:gd name="connsiteY1632" fmla="*/ 3264983 h 6468260"/>
              <a:gd name="connsiteX1633" fmla="*/ 4731275 w 11433777"/>
              <a:gd name="connsiteY1633" fmla="*/ 3285064 h 6468260"/>
              <a:gd name="connsiteX1634" fmla="*/ 4731275 w 11433777"/>
              <a:gd name="connsiteY1634" fmla="*/ 3285064 h 6468260"/>
              <a:gd name="connsiteX1635" fmla="*/ 4725190 w 11433777"/>
              <a:gd name="connsiteY1635" fmla="*/ 3286281 h 6468260"/>
              <a:gd name="connsiteX1636" fmla="*/ 4725190 w 11433777"/>
              <a:gd name="connsiteY1636" fmla="*/ 3286281 h 6468260"/>
              <a:gd name="connsiteX1637" fmla="*/ 4711194 w 11433777"/>
              <a:gd name="connsiteY1637" fmla="*/ 3277153 h 6468260"/>
              <a:gd name="connsiteX1638" fmla="*/ 6227013 w 11433777"/>
              <a:gd name="connsiteY1638" fmla="*/ 3274720 h 6468260"/>
              <a:gd name="connsiteX1639" fmla="*/ 6219102 w 11433777"/>
              <a:gd name="connsiteY1639" fmla="*/ 3254638 h 6468260"/>
              <a:gd name="connsiteX1640" fmla="*/ 6219102 w 11433777"/>
              <a:gd name="connsiteY1640" fmla="*/ 3254638 h 6468260"/>
              <a:gd name="connsiteX1641" fmla="*/ 6239183 w 11433777"/>
              <a:gd name="connsiteY1641" fmla="*/ 3246728 h 6468260"/>
              <a:gd name="connsiteX1642" fmla="*/ 6239183 w 11433777"/>
              <a:gd name="connsiteY1642" fmla="*/ 3246728 h 6468260"/>
              <a:gd name="connsiteX1643" fmla="*/ 6247094 w 11433777"/>
              <a:gd name="connsiteY1643" fmla="*/ 3266809 h 6468260"/>
              <a:gd name="connsiteX1644" fmla="*/ 6247094 w 11433777"/>
              <a:gd name="connsiteY1644" fmla="*/ 3266809 h 6468260"/>
              <a:gd name="connsiteX1645" fmla="*/ 6233098 w 11433777"/>
              <a:gd name="connsiteY1645" fmla="*/ 3275936 h 6468260"/>
              <a:gd name="connsiteX1646" fmla="*/ 6233098 w 11433777"/>
              <a:gd name="connsiteY1646" fmla="*/ 3275936 h 6468260"/>
              <a:gd name="connsiteX1647" fmla="*/ 6227013 w 11433777"/>
              <a:gd name="connsiteY1647" fmla="*/ 3274720 h 6468260"/>
              <a:gd name="connsiteX1648" fmla="*/ 4795169 w 11433777"/>
              <a:gd name="connsiteY1648" fmla="*/ 3241251 h 6468260"/>
              <a:gd name="connsiteX1649" fmla="*/ 4803689 w 11433777"/>
              <a:gd name="connsiteY1649" fmla="*/ 3221778 h 6468260"/>
              <a:gd name="connsiteX1650" fmla="*/ 4803689 w 11433777"/>
              <a:gd name="connsiteY1650" fmla="*/ 3221778 h 6468260"/>
              <a:gd name="connsiteX1651" fmla="*/ 4823161 w 11433777"/>
              <a:gd name="connsiteY1651" fmla="*/ 3230297 h 6468260"/>
              <a:gd name="connsiteX1652" fmla="*/ 4823161 w 11433777"/>
              <a:gd name="connsiteY1652" fmla="*/ 3230297 h 6468260"/>
              <a:gd name="connsiteX1653" fmla="*/ 4814642 w 11433777"/>
              <a:gd name="connsiteY1653" fmla="*/ 3249770 h 6468260"/>
              <a:gd name="connsiteX1654" fmla="*/ 4814642 w 11433777"/>
              <a:gd name="connsiteY1654" fmla="*/ 3249770 h 6468260"/>
              <a:gd name="connsiteX1655" fmla="*/ 4809165 w 11433777"/>
              <a:gd name="connsiteY1655" fmla="*/ 3250987 h 6468260"/>
              <a:gd name="connsiteX1656" fmla="*/ 4809165 w 11433777"/>
              <a:gd name="connsiteY1656" fmla="*/ 3250987 h 6468260"/>
              <a:gd name="connsiteX1657" fmla="*/ 4795169 w 11433777"/>
              <a:gd name="connsiteY1657" fmla="*/ 3241251 h 6468260"/>
              <a:gd name="connsiteX1658" fmla="*/ 9342017 w 11433777"/>
              <a:gd name="connsiteY1658" fmla="*/ 3239425 h 6468260"/>
              <a:gd name="connsiteX1659" fmla="*/ 9351144 w 11433777"/>
              <a:gd name="connsiteY1659" fmla="*/ 3219953 h 6468260"/>
              <a:gd name="connsiteX1660" fmla="*/ 9351144 w 11433777"/>
              <a:gd name="connsiteY1660" fmla="*/ 3219953 h 6468260"/>
              <a:gd name="connsiteX1661" fmla="*/ 9370618 w 11433777"/>
              <a:gd name="connsiteY1661" fmla="*/ 3229081 h 6468260"/>
              <a:gd name="connsiteX1662" fmla="*/ 9370618 w 11433777"/>
              <a:gd name="connsiteY1662" fmla="*/ 3229081 h 6468260"/>
              <a:gd name="connsiteX1663" fmla="*/ 9361490 w 11433777"/>
              <a:gd name="connsiteY1663" fmla="*/ 3248553 h 6468260"/>
              <a:gd name="connsiteX1664" fmla="*/ 9361490 w 11433777"/>
              <a:gd name="connsiteY1664" fmla="*/ 3248553 h 6468260"/>
              <a:gd name="connsiteX1665" fmla="*/ 9356621 w 11433777"/>
              <a:gd name="connsiteY1665" fmla="*/ 3249162 h 6468260"/>
              <a:gd name="connsiteX1666" fmla="*/ 9356621 w 11433777"/>
              <a:gd name="connsiteY1666" fmla="*/ 3249162 h 6468260"/>
              <a:gd name="connsiteX1667" fmla="*/ 9342017 w 11433777"/>
              <a:gd name="connsiteY1667" fmla="*/ 3239425 h 6468260"/>
              <a:gd name="connsiteX1668" fmla="*/ 6142429 w 11433777"/>
              <a:gd name="connsiteY1668" fmla="*/ 3241859 h 6468260"/>
              <a:gd name="connsiteX1669" fmla="*/ 6133301 w 11433777"/>
              <a:gd name="connsiteY1669" fmla="*/ 3222387 h 6468260"/>
              <a:gd name="connsiteX1670" fmla="*/ 6133301 w 11433777"/>
              <a:gd name="connsiteY1670" fmla="*/ 3222387 h 6468260"/>
              <a:gd name="connsiteX1671" fmla="*/ 6152773 w 11433777"/>
              <a:gd name="connsiteY1671" fmla="*/ 3213259 h 6468260"/>
              <a:gd name="connsiteX1672" fmla="*/ 6152773 w 11433777"/>
              <a:gd name="connsiteY1672" fmla="*/ 3213259 h 6468260"/>
              <a:gd name="connsiteX1673" fmla="*/ 6161901 w 11433777"/>
              <a:gd name="connsiteY1673" fmla="*/ 3232732 h 6468260"/>
              <a:gd name="connsiteX1674" fmla="*/ 6161901 w 11433777"/>
              <a:gd name="connsiteY1674" fmla="*/ 3232732 h 6468260"/>
              <a:gd name="connsiteX1675" fmla="*/ 6147905 w 11433777"/>
              <a:gd name="connsiteY1675" fmla="*/ 3242468 h 6468260"/>
              <a:gd name="connsiteX1676" fmla="*/ 6147905 w 11433777"/>
              <a:gd name="connsiteY1676" fmla="*/ 3242468 h 6468260"/>
              <a:gd name="connsiteX1677" fmla="*/ 6142429 w 11433777"/>
              <a:gd name="connsiteY1677" fmla="*/ 3241859 h 6468260"/>
              <a:gd name="connsiteX1678" fmla="*/ 4880970 w 11433777"/>
              <a:gd name="connsiteY1678" fmla="*/ 3209608 h 6468260"/>
              <a:gd name="connsiteX1679" fmla="*/ 4890707 w 11433777"/>
              <a:gd name="connsiteY1679" fmla="*/ 3190135 h 6468260"/>
              <a:gd name="connsiteX1680" fmla="*/ 4890707 w 11433777"/>
              <a:gd name="connsiteY1680" fmla="*/ 3190135 h 6468260"/>
              <a:gd name="connsiteX1681" fmla="*/ 4910180 w 11433777"/>
              <a:gd name="connsiteY1681" fmla="*/ 3199872 h 6468260"/>
              <a:gd name="connsiteX1682" fmla="*/ 4910180 w 11433777"/>
              <a:gd name="connsiteY1682" fmla="*/ 3199872 h 6468260"/>
              <a:gd name="connsiteX1683" fmla="*/ 4900443 w 11433777"/>
              <a:gd name="connsiteY1683" fmla="*/ 3219344 h 6468260"/>
              <a:gd name="connsiteX1684" fmla="*/ 4900443 w 11433777"/>
              <a:gd name="connsiteY1684" fmla="*/ 3219344 h 6468260"/>
              <a:gd name="connsiteX1685" fmla="*/ 4900443 w 11433777"/>
              <a:gd name="connsiteY1685" fmla="*/ 3219344 h 6468260"/>
              <a:gd name="connsiteX1686" fmla="*/ 4900443 w 11433777"/>
              <a:gd name="connsiteY1686" fmla="*/ 3219344 h 6468260"/>
              <a:gd name="connsiteX1687" fmla="*/ 4895575 w 11433777"/>
              <a:gd name="connsiteY1687" fmla="*/ 3219953 h 6468260"/>
              <a:gd name="connsiteX1688" fmla="*/ 4895575 w 11433777"/>
              <a:gd name="connsiteY1688" fmla="*/ 3219953 h 6468260"/>
              <a:gd name="connsiteX1689" fmla="*/ 4880970 w 11433777"/>
              <a:gd name="connsiteY1689" fmla="*/ 3209608 h 6468260"/>
              <a:gd name="connsiteX1690" fmla="*/ 6057236 w 11433777"/>
              <a:gd name="connsiteY1690" fmla="*/ 3212651 h 6468260"/>
              <a:gd name="connsiteX1691" fmla="*/ 6047500 w 11433777"/>
              <a:gd name="connsiteY1691" fmla="*/ 3193786 h 6468260"/>
              <a:gd name="connsiteX1692" fmla="*/ 6047500 w 11433777"/>
              <a:gd name="connsiteY1692" fmla="*/ 3193786 h 6468260"/>
              <a:gd name="connsiteX1693" fmla="*/ 6066364 w 11433777"/>
              <a:gd name="connsiteY1693" fmla="*/ 3184050 h 6468260"/>
              <a:gd name="connsiteX1694" fmla="*/ 6066364 w 11433777"/>
              <a:gd name="connsiteY1694" fmla="*/ 3184050 h 6468260"/>
              <a:gd name="connsiteX1695" fmla="*/ 6076100 w 11433777"/>
              <a:gd name="connsiteY1695" fmla="*/ 3202914 h 6468260"/>
              <a:gd name="connsiteX1696" fmla="*/ 6076100 w 11433777"/>
              <a:gd name="connsiteY1696" fmla="*/ 3202914 h 6468260"/>
              <a:gd name="connsiteX1697" fmla="*/ 6061496 w 11433777"/>
              <a:gd name="connsiteY1697" fmla="*/ 3213259 h 6468260"/>
              <a:gd name="connsiteX1698" fmla="*/ 6061496 w 11433777"/>
              <a:gd name="connsiteY1698" fmla="*/ 3213259 h 6468260"/>
              <a:gd name="connsiteX1699" fmla="*/ 6057236 w 11433777"/>
              <a:gd name="connsiteY1699" fmla="*/ 3212651 h 6468260"/>
              <a:gd name="connsiteX1700" fmla="*/ 4967380 w 11433777"/>
              <a:gd name="connsiteY1700" fmla="*/ 3182225 h 6468260"/>
              <a:gd name="connsiteX1701" fmla="*/ 4977725 w 11433777"/>
              <a:gd name="connsiteY1701" fmla="*/ 3163360 h 6468260"/>
              <a:gd name="connsiteX1702" fmla="*/ 4977725 w 11433777"/>
              <a:gd name="connsiteY1702" fmla="*/ 3163360 h 6468260"/>
              <a:gd name="connsiteX1703" fmla="*/ 4996589 w 11433777"/>
              <a:gd name="connsiteY1703" fmla="*/ 3173705 h 6468260"/>
              <a:gd name="connsiteX1704" fmla="*/ 4996589 w 11433777"/>
              <a:gd name="connsiteY1704" fmla="*/ 3173705 h 6468260"/>
              <a:gd name="connsiteX1705" fmla="*/ 4986244 w 11433777"/>
              <a:gd name="connsiteY1705" fmla="*/ 3192570 h 6468260"/>
              <a:gd name="connsiteX1706" fmla="*/ 4986244 w 11433777"/>
              <a:gd name="connsiteY1706" fmla="*/ 3192570 h 6468260"/>
              <a:gd name="connsiteX1707" fmla="*/ 4981985 w 11433777"/>
              <a:gd name="connsiteY1707" fmla="*/ 3193178 h 6468260"/>
              <a:gd name="connsiteX1708" fmla="*/ 4981985 w 11433777"/>
              <a:gd name="connsiteY1708" fmla="*/ 3193178 h 6468260"/>
              <a:gd name="connsiteX1709" fmla="*/ 4967380 w 11433777"/>
              <a:gd name="connsiteY1709" fmla="*/ 3182225 h 6468260"/>
              <a:gd name="connsiteX1710" fmla="*/ 5970218 w 11433777"/>
              <a:gd name="connsiteY1710" fmla="*/ 3187093 h 6468260"/>
              <a:gd name="connsiteX1711" fmla="*/ 5959265 w 11433777"/>
              <a:gd name="connsiteY1711" fmla="*/ 3168229 h 6468260"/>
              <a:gd name="connsiteX1712" fmla="*/ 5959265 w 11433777"/>
              <a:gd name="connsiteY1712" fmla="*/ 3168229 h 6468260"/>
              <a:gd name="connsiteX1713" fmla="*/ 5977520 w 11433777"/>
              <a:gd name="connsiteY1713" fmla="*/ 3157275 h 6468260"/>
              <a:gd name="connsiteX1714" fmla="*/ 5977520 w 11433777"/>
              <a:gd name="connsiteY1714" fmla="*/ 3157275 h 6468260"/>
              <a:gd name="connsiteX1715" fmla="*/ 5988473 w 11433777"/>
              <a:gd name="connsiteY1715" fmla="*/ 3176140 h 6468260"/>
              <a:gd name="connsiteX1716" fmla="*/ 5988473 w 11433777"/>
              <a:gd name="connsiteY1716" fmla="*/ 3176140 h 6468260"/>
              <a:gd name="connsiteX1717" fmla="*/ 5973869 w 11433777"/>
              <a:gd name="connsiteY1717" fmla="*/ 3187701 h 6468260"/>
              <a:gd name="connsiteX1718" fmla="*/ 5973869 w 11433777"/>
              <a:gd name="connsiteY1718" fmla="*/ 3187701 h 6468260"/>
              <a:gd name="connsiteX1719" fmla="*/ 5970218 w 11433777"/>
              <a:gd name="connsiteY1719" fmla="*/ 3187093 h 6468260"/>
              <a:gd name="connsiteX1720" fmla="*/ 5055615 w 11433777"/>
              <a:gd name="connsiteY1720" fmla="*/ 3159101 h 6468260"/>
              <a:gd name="connsiteX1721" fmla="*/ 5067177 w 11433777"/>
              <a:gd name="connsiteY1721" fmla="*/ 3140846 h 6468260"/>
              <a:gd name="connsiteX1722" fmla="*/ 5067177 w 11433777"/>
              <a:gd name="connsiteY1722" fmla="*/ 3140846 h 6468260"/>
              <a:gd name="connsiteX1723" fmla="*/ 5085433 w 11433777"/>
              <a:gd name="connsiteY1723" fmla="*/ 3152407 h 6468260"/>
              <a:gd name="connsiteX1724" fmla="*/ 5085433 w 11433777"/>
              <a:gd name="connsiteY1724" fmla="*/ 3152407 h 6468260"/>
              <a:gd name="connsiteX1725" fmla="*/ 5073871 w 11433777"/>
              <a:gd name="connsiteY1725" fmla="*/ 3170663 h 6468260"/>
              <a:gd name="connsiteX1726" fmla="*/ 5073871 w 11433777"/>
              <a:gd name="connsiteY1726" fmla="*/ 3170663 h 6468260"/>
              <a:gd name="connsiteX1727" fmla="*/ 5073871 w 11433777"/>
              <a:gd name="connsiteY1727" fmla="*/ 3170663 h 6468260"/>
              <a:gd name="connsiteX1728" fmla="*/ 5073871 w 11433777"/>
              <a:gd name="connsiteY1728" fmla="*/ 3170663 h 6468260"/>
              <a:gd name="connsiteX1729" fmla="*/ 5070220 w 11433777"/>
              <a:gd name="connsiteY1729" fmla="*/ 3171271 h 6468260"/>
              <a:gd name="connsiteX1730" fmla="*/ 5070220 w 11433777"/>
              <a:gd name="connsiteY1730" fmla="*/ 3171271 h 6468260"/>
              <a:gd name="connsiteX1731" fmla="*/ 5055615 w 11433777"/>
              <a:gd name="connsiteY1731" fmla="*/ 3159101 h 6468260"/>
              <a:gd name="connsiteX1732" fmla="*/ 5881983 w 11433777"/>
              <a:gd name="connsiteY1732" fmla="*/ 3166403 h 6468260"/>
              <a:gd name="connsiteX1733" fmla="*/ 5870421 w 11433777"/>
              <a:gd name="connsiteY1733" fmla="*/ 3148147 h 6468260"/>
              <a:gd name="connsiteX1734" fmla="*/ 5870421 w 11433777"/>
              <a:gd name="connsiteY1734" fmla="*/ 3148147 h 6468260"/>
              <a:gd name="connsiteX1735" fmla="*/ 5888677 w 11433777"/>
              <a:gd name="connsiteY1735" fmla="*/ 3136586 h 6468260"/>
              <a:gd name="connsiteX1736" fmla="*/ 5888677 w 11433777"/>
              <a:gd name="connsiteY1736" fmla="*/ 3136586 h 6468260"/>
              <a:gd name="connsiteX1737" fmla="*/ 5900238 w 11433777"/>
              <a:gd name="connsiteY1737" fmla="*/ 3154841 h 6468260"/>
              <a:gd name="connsiteX1738" fmla="*/ 5900238 w 11433777"/>
              <a:gd name="connsiteY1738" fmla="*/ 3154841 h 6468260"/>
              <a:gd name="connsiteX1739" fmla="*/ 5885634 w 11433777"/>
              <a:gd name="connsiteY1739" fmla="*/ 3167012 h 6468260"/>
              <a:gd name="connsiteX1740" fmla="*/ 5885634 w 11433777"/>
              <a:gd name="connsiteY1740" fmla="*/ 3167012 h 6468260"/>
              <a:gd name="connsiteX1741" fmla="*/ 5881983 w 11433777"/>
              <a:gd name="connsiteY1741" fmla="*/ 3166403 h 6468260"/>
              <a:gd name="connsiteX1742" fmla="*/ 9312808 w 11433777"/>
              <a:gd name="connsiteY1742" fmla="*/ 3153016 h 6468260"/>
              <a:gd name="connsiteX1743" fmla="*/ 9312808 w 11433777"/>
              <a:gd name="connsiteY1743" fmla="*/ 3153016 h 6468260"/>
              <a:gd name="connsiteX1744" fmla="*/ 9322544 w 11433777"/>
              <a:gd name="connsiteY1744" fmla="*/ 3133543 h 6468260"/>
              <a:gd name="connsiteX1745" fmla="*/ 9322544 w 11433777"/>
              <a:gd name="connsiteY1745" fmla="*/ 3133543 h 6468260"/>
              <a:gd name="connsiteX1746" fmla="*/ 9342017 w 11433777"/>
              <a:gd name="connsiteY1746" fmla="*/ 3143279 h 6468260"/>
              <a:gd name="connsiteX1747" fmla="*/ 9342017 w 11433777"/>
              <a:gd name="connsiteY1747" fmla="*/ 3143279 h 6468260"/>
              <a:gd name="connsiteX1748" fmla="*/ 9332281 w 11433777"/>
              <a:gd name="connsiteY1748" fmla="*/ 3162752 h 6468260"/>
              <a:gd name="connsiteX1749" fmla="*/ 9332281 w 11433777"/>
              <a:gd name="connsiteY1749" fmla="*/ 3162752 h 6468260"/>
              <a:gd name="connsiteX1750" fmla="*/ 9327413 w 11433777"/>
              <a:gd name="connsiteY1750" fmla="*/ 3163360 h 6468260"/>
              <a:gd name="connsiteX1751" fmla="*/ 9327413 w 11433777"/>
              <a:gd name="connsiteY1751" fmla="*/ 3163360 h 6468260"/>
              <a:gd name="connsiteX1752" fmla="*/ 9312808 w 11433777"/>
              <a:gd name="connsiteY1752" fmla="*/ 3153016 h 6468260"/>
              <a:gd name="connsiteX1753" fmla="*/ 5145067 w 11433777"/>
              <a:gd name="connsiteY1753" fmla="*/ 3140237 h 6468260"/>
              <a:gd name="connsiteX1754" fmla="*/ 5157238 w 11433777"/>
              <a:gd name="connsiteY1754" fmla="*/ 3122590 h 6468260"/>
              <a:gd name="connsiteX1755" fmla="*/ 5157238 w 11433777"/>
              <a:gd name="connsiteY1755" fmla="*/ 3122590 h 6468260"/>
              <a:gd name="connsiteX1756" fmla="*/ 5174885 w 11433777"/>
              <a:gd name="connsiteY1756" fmla="*/ 3134760 h 6468260"/>
              <a:gd name="connsiteX1757" fmla="*/ 5174885 w 11433777"/>
              <a:gd name="connsiteY1757" fmla="*/ 3134760 h 6468260"/>
              <a:gd name="connsiteX1758" fmla="*/ 5162715 w 11433777"/>
              <a:gd name="connsiteY1758" fmla="*/ 3152407 h 6468260"/>
              <a:gd name="connsiteX1759" fmla="*/ 5162715 w 11433777"/>
              <a:gd name="connsiteY1759" fmla="*/ 3152407 h 6468260"/>
              <a:gd name="connsiteX1760" fmla="*/ 5160280 w 11433777"/>
              <a:gd name="connsiteY1760" fmla="*/ 3152407 h 6468260"/>
              <a:gd name="connsiteX1761" fmla="*/ 5160280 w 11433777"/>
              <a:gd name="connsiteY1761" fmla="*/ 3152407 h 6468260"/>
              <a:gd name="connsiteX1762" fmla="*/ 5145067 w 11433777"/>
              <a:gd name="connsiteY1762" fmla="*/ 3140237 h 6468260"/>
              <a:gd name="connsiteX1763" fmla="*/ 5793139 w 11433777"/>
              <a:gd name="connsiteY1763" fmla="*/ 3149365 h 6468260"/>
              <a:gd name="connsiteX1764" fmla="*/ 5780361 w 11433777"/>
              <a:gd name="connsiteY1764" fmla="*/ 3131718 h 6468260"/>
              <a:gd name="connsiteX1765" fmla="*/ 5780361 w 11433777"/>
              <a:gd name="connsiteY1765" fmla="*/ 3131718 h 6468260"/>
              <a:gd name="connsiteX1766" fmla="*/ 5798007 w 11433777"/>
              <a:gd name="connsiteY1766" fmla="*/ 3118939 h 6468260"/>
              <a:gd name="connsiteX1767" fmla="*/ 5798007 w 11433777"/>
              <a:gd name="connsiteY1767" fmla="*/ 3118939 h 6468260"/>
              <a:gd name="connsiteX1768" fmla="*/ 5810786 w 11433777"/>
              <a:gd name="connsiteY1768" fmla="*/ 3136586 h 6468260"/>
              <a:gd name="connsiteX1769" fmla="*/ 5810786 w 11433777"/>
              <a:gd name="connsiteY1769" fmla="*/ 3136586 h 6468260"/>
              <a:gd name="connsiteX1770" fmla="*/ 5795574 w 11433777"/>
              <a:gd name="connsiteY1770" fmla="*/ 3149365 h 6468260"/>
              <a:gd name="connsiteX1771" fmla="*/ 5795574 w 11433777"/>
              <a:gd name="connsiteY1771" fmla="*/ 3149365 h 6468260"/>
              <a:gd name="connsiteX1772" fmla="*/ 5793139 w 11433777"/>
              <a:gd name="connsiteY1772" fmla="*/ 3149365 h 6468260"/>
              <a:gd name="connsiteX1773" fmla="*/ 5235128 w 11433777"/>
              <a:gd name="connsiteY1773" fmla="*/ 3125633 h 6468260"/>
              <a:gd name="connsiteX1774" fmla="*/ 5248516 w 11433777"/>
              <a:gd name="connsiteY1774" fmla="*/ 3108594 h 6468260"/>
              <a:gd name="connsiteX1775" fmla="*/ 5248516 w 11433777"/>
              <a:gd name="connsiteY1775" fmla="*/ 3108594 h 6468260"/>
              <a:gd name="connsiteX1776" fmla="*/ 5265554 w 11433777"/>
              <a:gd name="connsiteY1776" fmla="*/ 3121981 h 6468260"/>
              <a:gd name="connsiteX1777" fmla="*/ 5265554 w 11433777"/>
              <a:gd name="connsiteY1777" fmla="*/ 3121981 h 6468260"/>
              <a:gd name="connsiteX1778" fmla="*/ 5252166 w 11433777"/>
              <a:gd name="connsiteY1778" fmla="*/ 3139020 h 6468260"/>
              <a:gd name="connsiteX1779" fmla="*/ 5252166 w 11433777"/>
              <a:gd name="connsiteY1779" fmla="*/ 3139020 h 6468260"/>
              <a:gd name="connsiteX1780" fmla="*/ 5250341 w 11433777"/>
              <a:gd name="connsiteY1780" fmla="*/ 3139020 h 6468260"/>
              <a:gd name="connsiteX1781" fmla="*/ 5250341 w 11433777"/>
              <a:gd name="connsiteY1781" fmla="*/ 3139020 h 6468260"/>
              <a:gd name="connsiteX1782" fmla="*/ 5235128 w 11433777"/>
              <a:gd name="connsiteY1782" fmla="*/ 3125633 h 6468260"/>
              <a:gd name="connsiteX1783" fmla="*/ 5703687 w 11433777"/>
              <a:gd name="connsiteY1783" fmla="*/ 3136586 h 6468260"/>
              <a:gd name="connsiteX1784" fmla="*/ 5690300 w 11433777"/>
              <a:gd name="connsiteY1784" fmla="*/ 3119547 h 6468260"/>
              <a:gd name="connsiteX1785" fmla="*/ 5690300 w 11433777"/>
              <a:gd name="connsiteY1785" fmla="*/ 3119547 h 6468260"/>
              <a:gd name="connsiteX1786" fmla="*/ 5707338 w 11433777"/>
              <a:gd name="connsiteY1786" fmla="*/ 3106160 h 6468260"/>
              <a:gd name="connsiteX1787" fmla="*/ 5707338 w 11433777"/>
              <a:gd name="connsiteY1787" fmla="*/ 3106160 h 6468260"/>
              <a:gd name="connsiteX1788" fmla="*/ 5720725 w 11433777"/>
              <a:gd name="connsiteY1788" fmla="*/ 3123198 h 6468260"/>
              <a:gd name="connsiteX1789" fmla="*/ 5720725 w 11433777"/>
              <a:gd name="connsiteY1789" fmla="*/ 3123198 h 6468260"/>
              <a:gd name="connsiteX1790" fmla="*/ 5705513 w 11433777"/>
              <a:gd name="connsiteY1790" fmla="*/ 3136586 h 6468260"/>
              <a:gd name="connsiteX1791" fmla="*/ 5705513 w 11433777"/>
              <a:gd name="connsiteY1791" fmla="*/ 3136586 h 6468260"/>
              <a:gd name="connsiteX1792" fmla="*/ 5703687 w 11433777"/>
              <a:gd name="connsiteY1792" fmla="*/ 3136586 h 6468260"/>
              <a:gd name="connsiteX1793" fmla="*/ 5325797 w 11433777"/>
              <a:gd name="connsiteY1793" fmla="*/ 3115288 h 6468260"/>
              <a:gd name="connsiteX1794" fmla="*/ 5339793 w 11433777"/>
              <a:gd name="connsiteY1794" fmla="*/ 3098858 h 6468260"/>
              <a:gd name="connsiteX1795" fmla="*/ 5339793 w 11433777"/>
              <a:gd name="connsiteY1795" fmla="*/ 3098858 h 6468260"/>
              <a:gd name="connsiteX1796" fmla="*/ 5356223 w 11433777"/>
              <a:gd name="connsiteY1796" fmla="*/ 3112854 h 6468260"/>
              <a:gd name="connsiteX1797" fmla="*/ 5356223 w 11433777"/>
              <a:gd name="connsiteY1797" fmla="*/ 3112854 h 6468260"/>
              <a:gd name="connsiteX1798" fmla="*/ 5342227 w 11433777"/>
              <a:gd name="connsiteY1798" fmla="*/ 3129284 h 6468260"/>
              <a:gd name="connsiteX1799" fmla="*/ 5342227 w 11433777"/>
              <a:gd name="connsiteY1799" fmla="*/ 3129284 h 6468260"/>
              <a:gd name="connsiteX1800" fmla="*/ 5341010 w 11433777"/>
              <a:gd name="connsiteY1800" fmla="*/ 3129284 h 6468260"/>
              <a:gd name="connsiteX1801" fmla="*/ 5341010 w 11433777"/>
              <a:gd name="connsiteY1801" fmla="*/ 3129284 h 6468260"/>
              <a:gd name="connsiteX1802" fmla="*/ 5325797 w 11433777"/>
              <a:gd name="connsiteY1802" fmla="*/ 3115288 h 6468260"/>
              <a:gd name="connsiteX1803" fmla="*/ 5613626 w 11433777"/>
              <a:gd name="connsiteY1803" fmla="*/ 3128066 h 6468260"/>
              <a:gd name="connsiteX1804" fmla="*/ 5599631 w 11433777"/>
              <a:gd name="connsiteY1804" fmla="*/ 3111636 h 6468260"/>
              <a:gd name="connsiteX1805" fmla="*/ 5599631 w 11433777"/>
              <a:gd name="connsiteY1805" fmla="*/ 3111636 h 6468260"/>
              <a:gd name="connsiteX1806" fmla="*/ 5616061 w 11433777"/>
              <a:gd name="connsiteY1806" fmla="*/ 3097641 h 6468260"/>
              <a:gd name="connsiteX1807" fmla="*/ 5616061 w 11433777"/>
              <a:gd name="connsiteY1807" fmla="*/ 3097641 h 6468260"/>
              <a:gd name="connsiteX1808" fmla="*/ 5630056 w 11433777"/>
              <a:gd name="connsiteY1808" fmla="*/ 3114071 h 6468260"/>
              <a:gd name="connsiteX1809" fmla="*/ 5630056 w 11433777"/>
              <a:gd name="connsiteY1809" fmla="*/ 3114071 h 6468260"/>
              <a:gd name="connsiteX1810" fmla="*/ 5614844 w 11433777"/>
              <a:gd name="connsiteY1810" fmla="*/ 3128066 h 6468260"/>
              <a:gd name="connsiteX1811" fmla="*/ 5614844 w 11433777"/>
              <a:gd name="connsiteY1811" fmla="*/ 3128066 h 6468260"/>
              <a:gd name="connsiteX1812" fmla="*/ 5613626 w 11433777"/>
              <a:gd name="connsiteY1812" fmla="*/ 3128066 h 6468260"/>
              <a:gd name="connsiteX1813" fmla="*/ 5417075 w 11433777"/>
              <a:gd name="connsiteY1813" fmla="*/ 3109811 h 6468260"/>
              <a:gd name="connsiteX1814" fmla="*/ 5431679 w 11433777"/>
              <a:gd name="connsiteY1814" fmla="*/ 3093990 h 6468260"/>
              <a:gd name="connsiteX1815" fmla="*/ 5431679 w 11433777"/>
              <a:gd name="connsiteY1815" fmla="*/ 3093990 h 6468260"/>
              <a:gd name="connsiteX1816" fmla="*/ 5447501 w 11433777"/>
              <a:gd name="connsiteY1816" fmla="*/ 3108594 h 6468260"/>
              <a:gd name="connsiteX1817" fmla="*/ 5447501 w 11433777"/>
              <a:gd name="connsiteY1817" fmla="*/ 3108594 h 6468260"/>
              <a:gd name="connsiteX1818" fmla="*/ 5432896 w 11433777"/>
              <a:gd name="connsiteY1818" fmla="*/ 3124415 h 6468260"/>
              <a:gd name="connsiteX1819" fmla="*/ 5432896 w 11433777"/>
              <a:gd name="connsiteY1819" fmla="*/ 3124415 h 6468260"/>
              <a:gd name="connsiteX1820" fmla="*/ 5432288 w 11433777"/>
              <a:gd name="connsiteY1820" fmla="*/ 3124415 h 6468260"/>
              <a:gd name="connsiteX1821" fmla="*/ 5432288 w 11433777"/>
              <a:gd name="connsiteY1821" fmla="*/ 3124415 h 6468260"/>
              <a:gd name="connsiteX1822" fmla="*/ 5417075 w 11433777"/>
              <a:gd name="connsiteY1822" fmla="*/ 3109811 h 6468260"/>
              <a:gd name="connsiteX1823" fmla="*/ 5522957 w 11433777"/>
              <a:gd name="connsiteY1823" fmla="*/ 3124415 h 6468260"/>
              <a:gd name="connsiteX1824" fmla="*/ 5522957 w 11433777"/>
              <a:gd name="connsiteY1824" fmla="*/ 3124415 h 6468260"/>
              <a:gd name="connsiteX1825" fmla="*/ 5522957 w 11433777"/>
              <a:gd name="connsiteY1825" fmla="*/ 3124415 h 6468260"/>
              <a:gd name="connsiteX1826" fmla="*/ 5508353 w 11433777"/>
              <a:gd name="connsiteY1826" fmla="*/ 3109203 h 6468260"/>
              <a:gd name="connsiteX1827" fmla="*/ 5508353 w 11433777"/>
              <a:gd name="connsiteY1827" fmla="*/ 3109203 h 6468260"/>
              <a:gd name="connsiteX1828" fmla="*/ 5523566 w 11433777"/>
              <a:gd name="connsiteY1828" fmla="*/ 3093990 h 6468260"/>
              <a:gd name="connsiteX1829" fmla="*/ 5523566 w 11433777"/>
              <a:gd name="connsiteY1829" fmla="*/ 3093990 h 6468260"/>
              <a:gd name="connsiteX1830" fmla="*/ 5538779 w 11433777"/>
              <a:gd name="connsiteY1830" fmla="*/ 3109811 h 6468260"/>
              <a:gd name="connsiteX1831" fmla="*/ 5538779 w 11433777"/>
              <a:gd name="connsiteY1831" fmla="*/ 3109811 h 6468260"/>
              <a:gd name="connsiteX1832" fmla="*/ 5522957 w 11433777"/>
              <a:gd name="connsiteY1832" fmla="*/ 3124415 h 6468260"/>
              <a:gd name="connsiteX1833" fmla="*/ 5522957 w 11433777"/>
              <a:gd name="connsiteY1833" fmla="*/ 3124415 h 6468260"/>
              <a:gd name="connsiteX1834" fmla="*/ 5522957 w 11433777"/>
              <a:gd name="connsiteY1834" fmla="*/ 3124415 h 6468260"/>
              <a:gd name="connsiteX1835" fmla="*/ 9284817 w 11433777"/>
              <a:gd name="connsiteY1835" fmla="*/ 3065389 h 6468260"/>
              <a:gd name="connsiteX1836" fmla="*/ 9295161 w 11433777"/>
              <a:gd name="connsiteY1836" fmla="*/ 3046525 h 6468260"/>
              <a:gd name="connsiteX1837" fmla="*/ 9295161 w 11433777"/>
              <a:gd name="connsiteY1837" fmla="*/ 3046525 h 6468260"/>
              <a:gd name="connsiteX1838" fmla="*/ 9314025 w 11433777"/>
              <a:gd name="connsiteY1838" fmla="*/ 3056870 h 6468260"/>
              <a:gd name="connsiteX1839" fmla="*/ 9314025 w 11433777"/>
              <a:gd name="connsiteY1839" fmla="*/ 3056870 h 6468260"/>
              <a:gd name="connsiteX1840" fmla="*/ 9303681 w 11433777"/>
              <a:gd name="connsiteY1840" fmla="*/ 3075734 h 6468260"/>
              <a:gd name="connsiteX1841" fmla="*/ 9303681 w 11433777"/>
              <a:gd name="connsiteY1841" fmla="*/ 3075734 h 6468260"/>
              <a:gd name="connsiteX1842" fmla="*/ 9299420 w 11433777"/>
              <a:gd name="connsiteY1842" fmla="*/ 3076342 h 6468260"/>
              <a:gd name="connsiteX1843" fmla="*/ 9299420 w 11433777"/>
              <a:gd name="connsiteY1843" fmla="*/ 3076342 h 6468260"/>
              <a:gd name="connsiteX1844" fmla="*/ 9284817 w 11433777"/>
              <a:gd name="connsiteY1844" fmla="*/ 3065389 h 6468260"/>
              <a:gd name="connsiteX1845" fmla="*/ 9260476 w 11433777"/>
              <a:gd name="connsiteY1845" fmla="*/ 2977154 h 6468260"/>
              <a:gd name="connsiteX1846" fmla="*/ 9260476 w 11433777"/>
              <a:gd name="connsiteY1846" fmla="*/ 2977154 h 6468260"/>
              <a:gd name="connsiteX1847" fmla="*/ 9271429 w 11433777"/>
              <a:gd name="connsiteY1847" fmla="*/ 2958290 h 6468260"/>
              <a:gd name="connsiteX1848" fmla="*/ 9271429 w 11433777"/>
              <a:gd name="connsiteY1848" fmla="*/ 2958290 h 6468260"/>
              <a:gd name="connsiteX1849" fmla="*/ 9289684 w 11433777"/>
              <a:gd name="connsiteY1849" fmla="*/ 2969243 h 6468260"/>
              <a:gd name="connsiteX1850" fmla="*/ 9289684 w 11433777"/>
              <a:gd name="connsiteY1850" fmla="*/ 2969243 h 6468260"/>
              <a:gd name="connsiteX1851" fmla="*/ 9278731 w 11433777"/>
              <a:gd name="connsiteY1851" fmla="*/ 2988107 h 6468260"/>
              <a:gd name="connsiteX1852" fmla="*/ 9278731 w 11433777"/>
              <a:gd name="connsiteY1852" fmla="*/ 2988107 h 6468260"/>
              <a:gd name="connsiteX1853" fmla="*/ 9275080 w 11433777"/>
              <a:gd name="connsiteY1853" fmla="*/ 2988716 h 6468260"/>
              <a:gd name="connsiteX1854" fmla="*/ 9275080 w 11433777"/>
              <a:gd name="connsiteY1854" fmla="*/ 2988716 h 6468260"/>
              <a:gd name="connsiteX1855" fmla="*/ 9260476 w 11433777"/>
              <a:gd name="connsiteY1855" fmla="*/ 2977154 h 6468260"/>
              <a:gd name="connsiteX1856" fmla="*/ 9238569 w 11433777"/>
              <a:gd name="connsiteY1856" fmla="*/ 2887702 h 6468260"/>
              <a:gd name="connsiteX1857" fmla="*/ 9238569 w 11433777"/>
              <a:gd name="connsiteY1857" fmla="*/ 2887702 h 6468260"/>
              <a:gd name="connsiteX1858" fmla="*/ 9250131 w 11433777"/>
              <a:gd name="connsiteY1858" fmla="*/ 2869446 h 6468260"/>
              <a:gd name="connsiteX1859" fmla="*/ 9250131 w 11433777"/>
              <a:gd name="connsiteY1859" fmla="*/ 2869446 h 6468260"/>
              <a:gd name="connsiteX1860" fmla="*/ 9268386 w 11433777"/>
              <a:gd name="connsiteY1860" fmla="*/ 2881008 h 6468260"/>
              <a:gd name="connsiteX1861" fmla="*/ 9268386 w 11433777"/>
              <a:gd name="connsiteY1861" fmla="*/ 2881008 h 6468260"/>
              <a:gd name="connsiteX1862" fmla="*/ 9268386 w 11433777"/>
              <a:gd name="connsiteY1862" fmla="*/ 2881008 h 6468260"/>
              <a:gd name="connsiteX1863" fmla="*/ 9268386 w 11433777"/>
              <a:gd name="connsiteY1863" fmla="*/ 2881008 h 6468260"/>
              <a:gd name="connsiteX1864" fmla="*/ 9256824 w 11433777"/>
              <a:gd name="connsiteY1864" fmla="*/ 2899264 h 6468260"/>
              <a:gd name="connsiteX1865" fmla="*/ 9256824 w 11433777"/>
              <a:gd name="connsiteY1865" fmla="*/ 2899264 h 6468260"/>
              <a:gd name="connsiteX1866" fmla="*/ 9253782 w 11433777"/>
              <a:gd name="connsiteY1866" fmla="*/ 2899872 h 6468260"/>
              <a:gd name="connsiteX1867" fmla="*/ 9253782 w 11433777"/>
              <a:gd name="connsiteY1867" fmla="*/ 2899872 h 6468260"/>
              <a:gd name="connsiteX1868" fmla="*/ 9238569 w 11433777"/>
              <a:gd name="connsiteY1868" fmla="*/ 2887702 h 6468260"/>
              <a:gd name="connsiteX1869" fmla="*/ 9221531 w 11433777"/>
              <a:gd name="connsiteY1869" fmla="*/ 2797033 h 6468260"/>
              <a:gd name="connsiteX1870" fmla="*/ 9221531 w 11433777"/>
              <a:gd name="connsiteY1870" fmla="*/ 2797033 h 6468260"/>
              <a:gd name="connsiteX1871" fmla="*/ 9234309 w 11433777"/>
              <a:gd name="connsiteY1871" fmla="*/ 2779386 h 6468260"/>
              <a:gd name="connsiteX1872" fmla="*/ 9234309 w 11433777"/>
              <a:gd name="connsiteY1872" fmla="*/ 2779386 h 6468260"/>
              <a:gd name="connsiteX1873" fmla="*/ 9251956 w 11433777"/>
              <a:gd name="connsiteY1873" fmla="*/ 2792164 h 6468260"/>
              <a:gd name="connsiteX1874" fmla="*/ 9251956 w 11433777"/>
              <a:gd name="connsiteY1874" fmla="*/ 2792164 h 6468260"/>
              <a:gd name="connsiteX1875" fmla="*/ 9239178 w 11433777"/>
              <a:gd name="connsiteY1875" fmla="*/ 2809812 h 6468260"/>
              <a:gd name="connsiteX1876" fmla="*/ 9239178 w 11433777"/>
              <a:gd name="connsiteY1876" fmla="*/ 2809812 h 6468260"/>
              <a:gd name="connsiteX1877" fmla="*/ 9236744 w 11433777"/>
              <a:gd name="connsiteY1877" fmla="*/ 2809812 h 6468260"/>
              <a:gd name="connsiteX1878" fmla="*/ 9236744 w 11433777"/>
              <a:gd name="connsiteY1878" fmla="*/ 2809812 h 6468260"/>
              <a:gd name="connsiteX1879" fmla="*/ 9221531 w 11433777"/>
              <a:gd name="connsiteY1879" fmla="*/ 2797033 h 6468260"/>
              <a:gd name="connsiteX1880" fmla="*/ 9208752 w 11433777"/>
              <a:gd name="connsiteY1880" fmla="*/ 2705755 h 6468260"/>
              <a:gd name="connsiteX1881" fmla="*/ 9222139 w 11433777"/>
              <a:gd name="connsiteY1881" fmla="*/ 2688716 h 6468260"/>
              <a:gd name="connsiteX1882" fmla="*/ 9222139 w 11433777"/>
              <a:gd name="connsiteY1882" fmla="*/ 2688716 h 6468260"/>
              <a:gd name="connsiteX1883" fmla="*/ 9239178 w 11433777"/>
              <a:gd name="connsiteY1883" fmla="*/ 2702104 h 6468260"/>
              <a:gd name="connsiteX1884" fmla="*/ 9239178 w 11433777"/>
              <a:gd name="connsiteY1884" fmla="*/ 2702104 h 6468260"/>
              <a:gd name="connsiteX1885" fmla="*/ 9225790 w 11433777"/>
              <a:gd name="connsiteY1885" fmla="*/ 2719142 h 6468260"/>
              <a:gd name="connsiteX1886" fmla="*/ 9225790 w 11433777"/>
              <a:gd name="connsiteY1886" fmla="*/ 2719142 h 6468260"/>
              <a:gd name="connsiteX1887" fmla="*/ 9223965 w 11433777"/>
              <a:gd name="connsiteY1887" fmla="*/ 2719142 h 6468260"/>
              <a:gd name="connsiteX1888" fmla="*/ 9223965 w 11433777"/>
              <a:gd name="connsiteY1888" fmla="*/ 2719142 h 6468260"/>
              <a:gd name="connsiteX1889" fmla="*/ 9208752 w 11433777"/>
              <a:gd name="connsiteY1889" fmla="*/ 2705755 h 6468260"/>
              <a:gd name="connsiteX1890" fmla="*/ 9202667 w 11433777"/>
              <a:gd name="connsiteY1890" fmla="*/ 2613869 h 6468260"/>
              <a:gd name="connsiteX1891" fmla="*/ 9217270 w 11433777"/>
              <a:gd name="connsiteY1891" fmla="*/ 2598047 h 6468260"/>
              <a:gd name="connsiteX1892" fmla="*/ 9217270 w 11433777"/>
              <a:gd name="connsiteY1892" fmla="*/ 2598047 h 6468260"/>
              <a:gd name="connsiteX1893" fmla="*/ 9233093 w 11433777"/>
              <a:gd name="connsiteY1893" fmla="*/ 2612652 h 6468260"/>
              <a:gd name="connsiteX1894" fmla="*/ 9233093 w 11433777"/>
              <a:gd name="connsiteY1894" fmla="*/ 2612652 h 6468260"/>
              <a:gd name="connsiteX1895" fmla="*/ 9218488 w 11433777"/>
              <a:gd name="connsiteY1895" fmla="*/ 2628473 h 6468260"/>
              <a:gd name="connsiteX1896" fmla="*/ 9218488 w 11433777"/>
              <a:gd name="connsiteY1896" fmla="*/ 2628473 h 6468260"/>
              <a:gd name="connsiteX1897" fmla="*/ 9217880 w 11433777"/>
              <a:gd name="connsiteY1897" fmla="*/ 2628473 h 6468260"/>
              <a:gd name="connsiteX1898" fmla="*/ 9217880 w 11433777"/>
              <a:gd name="connsiteY1898" fmla="*/ 2628473 h 6468260"/>
              <a:gd name="connsiteX1899" fmla="*/ 9202667 w 11433777"/>
              <a:gd name="connsiteY1899" fmla="*/ 2613869 h 6468260"/>
              <a:gd name="connsiteX1900" fmla="*/ 9217270 w 11433777"/>
              <a:gd name="connsiteY1900" fmla="*/ 2537195 h 6468260"/>
              <a:gd name="connsiteX1901" fmla="*/ 9202667 w 11433777"/>
              <a:gd name="connsiteY1901" fmla="*/ 2521374 h 6468260"/>
              <a:gd name="connsiteX1902" fmla="*/ 9202667 w 11433777"/>
              <a:gd name="connsiteY1902" fmla="*/ 2521374 h 6468260"/>
              <a:gd name="connsiteX1903" fmla="*/ 9218488 w 11433777"/>
              <a:gd name="connsiteY1903" fmla="*/ 2506770 h 6468260"/>
              <a:gd name="connsiteX1904" fmla="*/ 9218488 w 11433777"/>
              <a:gd name="connsiteY1904" fmla="*/ 2506770 h 6468260"/>
              <a:gd name="connsiteX1905" fmla="*/ 9233093 w 11433777"/>
              <a:gd name="connsiteY1905" fmla="*/ 2522591 h 6468260"/>
              <a:gd name="connsiteX1906" fmla="*/ 9233093 w 11433777"/>
              <a:gd name="connsiteY1906" fmla="*/ 2522591 h 6468260"/>
              <a:gd name="connsiteX1907" fmla="*/ 9217880 w 11433777"/>
              <a:gd name="connsiteY1907" fmla="*/ 2537195 h 6468260"/>
              <a:gd name="connsiteX1908" fmla="*/ 9217880 w 11433777"/>
              <a:gd name="connsiteY1908" fmla="*/ 2537195 h 6468260"/>
              <a:gd name="connsiteX1909" fmla="*/ 9217270 w 11433777"/>
              <a:gd name="connsiteY1909" fmla="*/ 2537195 h 6468260"/>
              <a:gd name="connsiteX1910" fmla="*/ 9223356 w 11433777"/>
              <a:gd name="connsiteY1910" fmla="*/ 2446526 h 6468260"/>
              <a:gd name="connsiteX1911" fmla="*/ 9209969 w 11433777"/>
              <a:gd name="connsiteY1911" fmla="*/ 2429488 h 6468260"/>
              <a:gd name="connsiteX1912" fmla="*/ 9209969 w 11433777"/>
              <a:gd name="connsiteY1912" fmla="*/ 2429488 h 6468260"/>
              <a:gd name="connsiteX1913" fmla="*/ 9227007 w 11433777"/>
              <a:gd name="connsiteY1913" fmla="*/ 2416100 h 6468260"/>
              <a:gd name="connsiteX1914" fmla="*/ 9227007 w 11433777"/>
              <a:gd name="connsiteY1914" fmla="*/ 2416100 h 6468260"/>
              <a:gd name="connsiteX1915" fmla="*/ 9240394 w 11433777"/>
              <a:gd name="connsiteY1915" fmla="*/ 2433139 h 6468260"/>
              <a:gd name="connsiteX1916" fmla="*/ 9240394 w 11433777"/>
              <a:gd name="connsiteY1916" fmla="*/ 2433139 h 6468260"/>
              <a:gd name="connsiteX1917" fmla="*/ 9240394 w 11433777"/>
              <a:gd name="connsiteY1917" fmla="*/ 2433139 h 6468260"/>
              <a:gd name="connsiteX1918" fmla="*/ 9240394 w 11433777"/>
              <a:gd name="connsiteY1918" fmla="*/ 2433139 h 6468260"/>
              <a:gd name="connsiteX1919" fmla="*/ 9225182 w 11433777"/>
              <a:gd name="connsiteY1919" fmla="*/ 2446526 h 6468260"/>
              <a:gd name="connsiteX1920" fmla="*/ 9225182 w 11433777"/>
              <a:gd name="connsiteY1920" fmla="*/ 2446526 h 6468260"/>
              <a:gd name="connsiteX1921" fmla="*/ 9223356 w 11433777"/>
              <a:gd name="connsiteY1921" fmla="*/ 2446526 h 6468260"/>
              <a:gd name="connsiteX1922" fmla="*/ 9237960 w 11433777"/>
              <a:gd name="connsiteY1922" fmla="*/ 2356465 h 6468260"/>
              <a:gd name="connsiteX1923" fmla="*/ 9226398 w 11433777"/>
              <a:gd name="connsiteY1923" fmla="*/ 2338210 h 6468260"/>
              <a:gd name="connsiteX1924" fmla="*/ 9226398 w 11433777"/>
              <a:gd name="connsiteY1924" fmla="*/ 2338210 h 6468260"/>
              <a:gd name="connsiteX1925" fmla="*/ 9244654 w 11433777"/>
              <a:gd name="connsiteY1925" fmla="*/ 2326648 h 6468260"/>
              <a:gd name="connsiteX1926" fmla="*/ 9244654 w 11433777"/>
              <a:gd name="connsiteY1926" fmla="*/ 2326648 h 6468260"/>
              <a:gd name="connsiteX1927" fmla="*/ 9256216 w 11433777"/>
              <a:gd name="connsiteY1927" fmla="*/ 2344904 h 6468260"/>
              <a:gd name="connsiteX1928" fmla="*/ 9256216 w 11433777"/>
              <a:gd name="connsiteY1928" fmla="*/ 2344904 h 6468260"/>
              <a:gd name="connsiteX1929" fmla="*/ 9241611 w 11433777"/>
              <a:gd name="connsiteY1929" fmla="*/ 2357074 h 6468260"/>
              <a:gd name="connsiteX1930" fmla="*/ 9241611 w 11433777"/>
              <a:gd name="connsiteY1930" fmla="*/ 2357074 h 6468260"/>
              <a:gd name="connsiteX1931" fmla="*/ 9237960 w 11433777"/>
              <a:gd name="connsiteY1931" fmla="*/ 2356465 h 6468260"/>
              <a:gd name="connsiteX1932" fmla="*/ 9260476 w 11433777"/>
              <a:gd name="connsiteY1932" fmla="*/ 2267622 h 6468260"/>
              <a:gd name="connsiteX1933" fmla="*/ 9250739 w 11433777"/>
              <a:gd name="connsiteY1933" fmla="*/ 2248149 h 6468260"/>
              <a:gd name="connsiteX1934" fmla="*/ 9250739 w 11433777"/>
              <a:gd name="connsiteY1934" fmla="*/ 2248149 h 6468260"/>
              <a:gd name="connsiteX1935" fmla="*/ 9269604 w 11433777"/>
              <a:gd name="connsiteY1935" fmla="*/ 2238413 h 6468260"/>
              <a:gd name="connsiteX1936" fmla="*/ 9269604 w 11433777"/>
              <a:gd name="connsiteY1936" fmla="*/ 2238413 h 6468260"/>
              <a:gd name="connsiteX1937" fmla="*/ 9279340 w 11433777"/>
              <a:gd name="connsiteY1937" fmla="*/ 2257885 h 6468260"/>
              <a:gd name="connsiteX1938" fmla="*/ 9279340 w 11433777"/>
              <a:gd name="connsiteY1938" fmla="*/ 2257885 h 6468260"/>
              <a:gd name="connsiteX1939" fmla="*/ 9279340 w 11433777"/>
              <a:gd name="connsiteY1939" fmla="*/ 2257885 h 6468260"/>
              <a:gd name="connsiteX1940" fmla="*/ 9279340 w 11433777"/>
              <a:gd name="connsiteY1940" fmla="*/ 2257885 h 6468260"/>
              <a:gd name="connsiteX1941" fmla="*/ 9264735 w 11433777"/>
              <a:gd name="connsiteY1941" fmla="*/ 2268230 h 6468260"/>
              <a:gd name="connsiteX1942" fmla="*/ 9264735 w 11433777"/>
              <a:gd name="connsiteY1942" fmla="*/ 2268230 h 6468260"/>
              <a:gd name="connsiteX1943" fmla="*/ 9260476 w 11433777"/>
              <a:gd name="connsiteY1943" fmla="*/ 2267622 h 6468260"/>
              <a:gd name="connsiteX1944" fmla="*/ 9292119 w 11433777"/>
              <a:gd name="connsiteY1944" fmla="*/ 2181821 h 6468260"/>
              <a:gd name="connsiteX1945" fmla="*/ 9284207 w 11433777"/>
              <a:gd name="connsiteY1945" fmla="*/ 2161740 h 6468260"/>
              <a:gd name="connsiteX1946" fmla="*/ 9284207 w 11433777"/>
              <a:gd name="connsiteY1946" fmla="*/ 2161740 h 6468260"/>
              <a:gd name="connsiteX1947" fmla="*/ 9304289 w 11433777"/>
              <a:gd name="connsiteY1947" fmla="*/ 2153829 h 6468260"/>
              <a:gd name="connsiteX1948" fmla="*/ 9304289 w 11433777"/>
              <a:gd name="connsiteY1948" fmla="*/ 2153829 h 6468260"/>
              <a:gd name="connsiteX1949" fmla="*/ 9312200 w 11433777"/>
              <a:gd name="connsiteY1949" fmla="*/ 2173910 h 6468260"/>
              <a:gd name="connsiteX1950" fmla="*/ 9312200 w 11433777"/>
              <a:gd name="connsiteY1950" fmla="*/ 2173910 h 6468260"/>
              <a:gd name="connsiteX1951" fmla="*/ 9312200 w 11433777"/>
              <a:gd name="connsiteY1951" fmla="*/ 2173910 h 6468260"/>
              <a:gd name="connsiteX1952" fmla="*/ 9312200 w 11433777"/>
              <a:gd name="connsiteY1952" fmla="*/ 2173910 h 6468260"/>
              <a:gd name="connsiteX1953" fmla="*/ 9298204 w 11433777"/>
              <a:gd name="connsiteY1953" fmla="*/ 2183038 h 6468260"/>
              <a:gd name="connsiteX1954" fmla="*/ 9298204 w 11433777"/>
              <a:gd name="connsiteY1954" fmla="*/ 2183038 h 6468260"/>
              <a:gd name="connsiteX1955" fmla="*/ 9292119 w 11433777"/>
              <a:gd name="connsiteY1955" fmla="*/ 2181821 h 6468260"/>
              <a:gd name="connsiteX1956" fmla="*/ 9331672 w 11433777"/>
              <a:gd name="connsiteY1956" fmla="*/ 2099671 h 6468260"/>
              <a:gd name="connsiteX1957" fmla="*/ 9325587 w 11433777"/>
              <a:gd name="connsiteY1957" fmla="*/ 2078981 h 6468260"/>
              <a:gd name="connsiteX1958" fmla="*/ 9325587 w 11433777"/>
              <a:gd name="connsiteY1958" fmla="*/ 2078981 h 6468260"/>
              <a:gd name="connsiteX1959" fmla="*/ 9346277 w 11433777"/>
              <a:gd name="connsiteY1959" fmla="*/ 2072896 h 6468260"/>
              <a:gd name="connsiteX1960" fmla="*/ 9346277 w 11433777"/>
              <a:gd name="connsiteY1960" fmla="*/ 2072896 h 6468260"/>
              <a:gd name="connsiteX1961" fmla="*/ 9352362 w 11433777"/>
              <a:gd name="connsiteY1961" fmla="*/ 2093585 h 6468260"/>
              <a:gd name="connsiteX1962" fmla="*/ 9352362 w 11433777"/>
              <a:gd name="connsiteY1962" fmla="*/ 2093585 h 6468260"/>
              <a:gd name="connsiteX1963" fmla="*/ 9338974 w 11433777"/>
              <a:gd name="connsiteY1963" fmla="*/ 2101496 h 6468260"/>
              <a:gd name="connsiteX1964" fmla="*/ 9338974 w 11433777"/>
              <a:gd name="connsiteY1964" fmla="*/ 2101496 h 6468260"/>
              <a:gd name="connsiteX1965" fmla="*/ 9331672 w 11433777"/>
              <a:gd name="connsiteY1965" fmla="*/ 2099671 h 6468260"/>
              <a:gd name="connsiteX1966" fmla="*/ 9378528 w 11433777"/>
              <a:gd name="connsiteY1966" fmla="*/ 2021780 h 6468260"/>
              <a:gd name="connsiteX1967" fmla="*/ 9375485 w 11433777"/>
              <a:gd name="connsiteY1967" fmla="*/ 2000482 h 6468260"/>
              <a:gd name="connsiteX1968" fmla="*/ 9375485 w 11433777"/>
              <a:gd name="connsiteY1968" fmla="*/ 2000482 h 6468260"/>
              <a:gd name="connsiteX1969" fmla="*/ 9396783 w 11433777"/>
              <a:gd name="connsiteY1969" fmla="*/ 1997440 h 6468260"/>
              <a:gd name="connsiteX1970" fmla="*/ 9396783 w 11433777"/>
              <a:gd name="connsiteY1970" fmla="*/ 1997440 h 6468260"/>
              <a:gd name="connsiteX1971" fmla="*/ 9399826 w 11433777"/>
              <a:gd name="connsiteY1971" fmla="*/ 2018738 h 6468260"/>
              <a:gd name="connsiteX1972" fmla="*/ 9399826 w 11433777"/>
              <a:gd name="connsiteY1972" fmla="*/ 2018738 h 6468260"/>
              <a:gd name="connsiteX1973" fmla="*/ 9387656 w 11433777"/>
              <a:gd name="connsiteY1973" fmla="*/ 2024823 h 6468260"/>
              <a:gd name="connsiteX1974" fmla="*/ 9387656 w 11433777"/>
              <a:gd name="connsiteY1974" fmla="*/ 2024823 h 6468260"/>
              <a:gd name="connsiteX1975" fmla="*/ 9378528 w 11433777"/>
              <a:gd name="connsiteY1975" fmla="*/ 2021780 h 6468260"/>
              <a:gd name="connsiteX1976" fmla="*/ 9437555 w 11433777"/>
              <a:gd name="connsiteY1976" fmla="*/ 1951801 h 6468260"/>
              <a:gd name="connsiteX1977" fmla="*/ 9438163 w 11433777"/>
              <a:gd name="connsiteY1977" fmla="*/ 1930503 h 6468260"/>
              <a:gd name="connsiteX1978" fmla="*/ 9438163 w 11433777"/>
              <a:gd name="connsiteY1978" fmla="*/ 1930503 h 6468260"/>
              <a:gd name="connsiteX1979" fmla="*/ 9459461 w 11433777"/>
              <a:gd name="connsiteY1979" fmla="*/ 1931111 h 6468260"/>
              <a:gd name="connsiteX1980" fmla="*/ 9459461 w 11433777"/>
              <a:gd name="connsiteY1980" fmla="*/ 1931111 h 6468260"/>
              <a:gd name="connsiteX1981" fmla="*/ 9458853 w 11433777"/>
              <a:gd name="connsiteY1981" fmla="*/ 1952409 h 6468260"/>
              <a:gd name="connsiteX1982" fmla="*/ 9458853 w 11433777"/>
              <a:gd name="connsiteY1982" fmla="*/ 1952409 h 6468260"/>
              <a:gd name="connsiteX1983" fmla="*/ 9448507 w 11433777"/>
              <a:gd name="connsiteY1983" fmla="*/ 1956669 h 6468260"/>
              <a:gd name="connsiteX1984" fmla="*/ 9448507 w 11433777"/>
              <a:gd name="connsiteY1984" fmla="*/ 1956669 h 6468260"/>
              <a:gd name="connsiteX1985" fmla="*/ 9437555 w 11433777"/>
              <a:gd name="connsiteY1985" fmla="*/ 1951801 h 6468260"/>
              <a:gd name="connsiteX1986" fmla="*/ 9506317 w 11433777"/>
              <a:gd name="connsiteY1986" fmla="*/ 1892166 h 6468260"/>
              <a:gd name="connsiteX1987" fmla="*/ 9509359 w 11433777"/>
              <a:gd name="connsiteY1987" fmla="*/ 1870868 h 6468260"/>
              <a:gd name="connsiteX1988" fmla="*/ 9509359 w 11433777"/>
              <a:gd name="connsiteY1988" fmla="*/ 1870868 h 6468260"/>
              <a:gd name="connsiteX1989" fmla="*/ 9530657 w 11433777"/>
              <a:gd name="connsiteY1989" fmla="*/ 1873911 h 6468260"/>
              <a:gd name="connsiteX1990" fmla="*/ 9530657 w 11433777"/>
              <a:gd name="connsiteY1990" fmla="*/ 1873911 h 6468260"/>
              <a:gd name="connsiteX1991" fmla="*/ 9527615 w 11433777"/>
              <a:gd name="connsiteY1991" fmla="*/ 1895209 h 6468260"/>
              <a:gd name="connsiteX1992" fmla="*/ 9527615 w 11433777"/>
              <a:gd name="connsiteY1992" fmla="*/ 1895209 h 6468260"/>
              <a:gd name="connsiteX1993" fmla="*/ 9518487 w 11433777"/>
              <a:gd name="connsiteY1993" fmla="*/ 1898251 h 6468260"/>
              <a:gd name="connsiteX1994" fmla="*/ 9518487 w 11433777"/>
              <a:gd name="connsiteY1994" fmla="*/ 1898251 h 6468260"/>
              <a:gd name="connsiteX1995" fmla="*/ 9506317 w 11433777"/>
              <a:gd name="connsiteY1995" fmla="*/ 1892166 h 6468260"/>
              <a:gd name="connsiteX1996" fmla="*/ 10739783 w 11433777"/>
              <a:gd name="connsiteY1996" fmla="*/ 1887906 h 6468260"/>
              <a:gd name="connsiteX1997" fmla="*/ 10724570 w 11433777"/>
              <a:gd name="connsiteY1997" fmla="*/ 1872693 h 6468260"/>
              <a:gd name="connsiteX1998" fmla="*/ 10724570 w 11433777"/>
              <a:gd name="connsiteY1998" fmla="*/ 1872693 h 6468260"/>
              <a:gd name="connsiteX1999" fmla="*/ 10739783 w 11433777"/>
              <a:gd name="connsiteY1999" fmla="*/ 1857480 h 6468260"/>
              <a:gd name="connsiteX2000" fmla="*/ 10739783 w 11433777"/>
              <a:gd name="connsiteY2000" fmla="*/ 1857480 h 6468260"/>
              <a:gd name="connsiteX2001" fmla="*/ 10754996 w 11433777"/>
              <a:gd name="connsiteY2001" fmla="*/ 1872693 h 6468260"/>
              <a:gd name="connsiteX2002" fmla="*/ 10754996 w 11433777"/>
              <a:gd name="connsiteY2002" fmla="*/ 1872693 h 6468260"/>
              <a:gd name="connsiteX2003" fmla="*/ 10739783 w 11433777"/>
              <a:gd name="connsiteY2003" fmla="*/ 1887906 h 6468260"/>
              <a:gd name="connsiteX2004" fmla="*/ 10739783 w 11433777"/>
              <a:gd name="connsiteY2004" fmla="*/ 1887906 h 6468260"/>
              <a:gd name="connsiteX2005" fmla="*/ 10739783 w 11433777"/>
              <a:gd name="connsiteY2005" fmla="*/ 1887906 h 6468260"/>
              <a:gd name="connsiteX2006" fmla="*/ 10815848 w 11433777"/>
              <a:gd name="connsiteY2006" fmla="*/ 1869651 h 6468260"/>
              <a:gd name="connsiteX2007" fmla="*/ 10828627 w 11433777"/>
              <a:gd name="connsiteY2007" fmla="*/ 1852612 h 6468260"/>
              <a:gd name="connsiteX2008" fmla="*/ 10828627 w 11433777"/>
              <a:gd name="connsiteY2008" fmla="*/ 1852612 h 6468260"/>
              <a:gd name="connsiteX2009" fmla="*/ 10845666 w 11433777"/>
              <a:gd name="connsiteY2009" fmla="*/ 1865391 h 6468260"/>
              <a:gd name="connsiteX2010" fmla="*/ 10845666 w 11433777"/>
              <a:gd name="connsiteY2010" fmla="*/ 1865391 h 6468260"/>
              <a:gd name="connsiteX2011" fmla="*/ 10832278 w 11433777"/>
              <a:gd name="connsiteY2011" fmla="*/ 1882430 h 6468260"/>
              <a:gd name="connsiteX2012" fmla="*/ 10832278 w 11433777"/>
              <a:gd name="connsiteY2012" fmla="*/ 1882430 h 6468260"/>
              <a:gd name="connsiteX2013" fmla="*/ 10830453 w 11433777"/>
              <a:gd name="connsiteY2013" fmla="*/ 1882430 h 6468260"/>
              <a:gd name="connsiteX2014" fmla="*/ 10830453 w 11433777"/>
              <a:gd name="connsiteY2014" fmla="*/ 1882430 h 6468260"/>
              <a:gd name="connsiteX2015" fmla="*/ 10815848 w 11433777"/>
              <a:gd name="connsiteY2015" fmla="*/ 1869651 h 6468260"/>
              <a:gd name="connsiteX2016" fmla="*/ 10647288 w 11433777"/>
              <a:gd name="connsiteY2016" fmla="*/ 1880604 h 6468260"/>
              <a:gd name="connsiteX2017" fmla="*/ 10633901 w 11433777"/>
              <a:gd name="connsiteY2017" fmla="*/ 1863566 h 6468260"/>
              <a:gd name="connsiteX2018" fmla="*/ 10633901 w 11433777"/>
              <a:gd name="connsiteY2018" fmla="*/ 1863566 h 6468260"/>
              <a:gd name="connsiteX2019" fmla="*/ 10650940 w 11433777"/>
              <a:gd name="connsiteY2019" fmla="*/ 1850787 h 6468260"/>
              <a:gd name="connsiteX2020" fmla="*/ 10650940 w 11433777"/>
              <a:gd name="connsiteY2020" fmla="*/ 1850787 h 6468260"/>
              <a:gd name="connsiteX2021" fmla="*/ 10663719 w 11433777"/>
              <a:gd name="connsiteY2021" fmla="*/ 1867825 h 6468260"/>
              <a:gd name="connsiteX2022" fmla="*/ 10663719 w 11433777"/>
              <a:gd name="connsiteY2022" fmla="*/ 1867825 h 6468260"/>
              <a:gd name="connsiteX2023" fmla="*/ 10648506 w 11433777"/>
              <a:gd name="connsiteY2023" fmla="*/ 1881213 h 6468260"/>
              <a:gd name="connsiteX2024" fmla="*/ 10648506 w 11433777"/>
              <a:gd name="connsiteY2024" fmla="*/ 1881213 h 6468260"/>
              <a:gd name="connsiteX2025" fmla="*/ 10647288 w 11433777"/>
              <a:gd name="connsiteY2025" fmla="*/ 1880604 h 6468260"/>
              <a:gd name="connsiteX2026" fmla="*/ 10556010 w 11433777"/>
              <a:gd name="connsiteY2026" fmla="*/ 1864783 h 6468260"/>
              <a:gd name="connsiteX2027" fmla="*/ 10556010 w 11433777"/>
              <a:gd name="connsiteY2027" fmla="*/ 1864783 h 6468260"/>
              <a:gd name="connsiteX2028" fmla="*/ 10556010 w 11433777"/>
              <a:gd name="connsiteY2028" fmla="*/ 1864783 h 6468260"/>
              <a:gd name="connsiteX2029" fmla="*/ 10544449 w 11433777"/>
              <a:gd name="connsiteY2029" fmla="*/ 1846527 h 6468260"/>
              <a:gd name="connsiteX2030" fmla="*/ 10544449 w 11433777"/>
              <a:gd name="connsiteY2030" fmla="*/ 1846527 h 6468260"/>
              <a:gd name="connsiteX2031" fmla="*/ 10562705 w 11433777"/>
              <a:gd name="connsiteY2031" fmla="*/ 1834965 h 6468260"/>
              <a:gd name="connsiteX2032" fmla="*/ 10562705 w 11433777"/>
              <a:gd name="connsiteY2032" fmla="*/ 1834965 h 6468260"/>
              <a:gd name="connsiteX2033" fmla="*/ 10574266 w 11433777"/>
              <a:gd name="connsiteY2033" fmla="*/ 1853221 h 6468260"/>
              <a:gd name="connsiteX2034" fmla="*/ 10574266 w 11433777"/>
              <a:gd name="connsiteY2034" fmla="*/ 1853221 h 6468260"/>
              <a:gd name="connsiteX2035" fmla="*/ 10559662 w 11433777"/>
              <a:gd name="connsiteY2035" fmla="*/ 1865391 h 6468260"/>
              <a:gd name="connsiteX2036" fmla="*/ 10559662 w 11433777"/>
              <a:gd name="connsiteY2036" fmla="*/ 1865391 h 6468260"/>
              <a:gd name="connsiteX2037" fmla="*/ 10556010 w 11433777"/>
              <a:gd name="connsiteY2037" fmla="*/ 1864783 h 6468260"/>
              <a:gd name="connsiteX2038" fmla="*/ 10905908 w 11433777"/>
              <a:gd name="connsiteY2038" fmla="*/ 1852612 h 6468260"/>
              <a:gd name="connsiteX2039" fmla="*/ 10916254 w 11433777"/>
              <a:gd name="connsiteY2039" fmla="*/ 1833748 h 6468260"/>
              <a:gd name="connsiteX2040" fmla="*/ 10916254 w 11433777"/>
              <a:gd name="connsiteY2040" fmla="*/ 1833748 h 6468260"/>
              <a:gd name="connsiteX2041" fmla="*/ 10935118 w 11433777"/>
              <a:gd name="connsiteY2041" fmla="*/ 1844093 h 6468260"/>
              <a:gd name="connsiteX2042" fmla="*/ 10935118 w 11433777"/>
              <a:gd name="connsiteY2042" fmla="*/ 1844093 h 6468260"/>
              <a:gd name="connsiteX2043" fmla="*/ 10924773 w 11433777"/>
              <a:gd name="connsiteY2043" fmla="*/ 1862957 h 6468260"/>
              <a:gd name="connsiteX2044" fmla="*/ 10924773 w 11433777"/>
              <a:gd name="connsiteY2044" fmla="*/ 1862957 h 6468260"/>
              <a:gd name="connsiteX2045" fmla="*/ 10924773 w 11433777"/>
              <a:gd name="connsiteY2045" fmla="*/ 1862957 h 6468260"/>
              <a:gd name="connsiteX2046" fmla="*/ 10924773 w 11433777"/>
              <a:gd name="connsiteY2046" fmla="*/ 1862957 h 6468260"/>
              <a:gd name="connsiteX2047" fmla="*/ 10920513 w 11433777"/>
              <a:gd name="connsiteY2047" fmla="*/ 1863566 h 6468260"/>
              <a:gd name="connsiteX2048" fmla="*/ 10920513 w 11433777"/>
              <a:gd name="connsiteY2048" fmla="*/ 1863566 h 6468260"/>
              <a:gd name="connsiteX2049" fmla="*/ 10905908 w 11433777"/>
              <a:gd name="connsiteY2049" fmla="*/ 1852612 h 6468260"/>
              <a:gd name="connsiteX2050" fmla="*/ 9581165 w 11433777"/>
              <a:gd name="connsiteY2050" fmla="*/ 1840442 h 6468260"/>
              <a:gd name="connsiteX2051" fmla="*/ 9586033 w 11433777"/>
              <a:gd name="connsiteY2051" fmla="*/ 1819752 h 6468260"/>
              <a:gd name="connsiteX2052" fmla="*/ 9586033 w 11433777"/>
              <a:gd name="connsiteY2052" fmla="*/ 1819752 h 6468260"/>
              <a:gd name="connsiteX2053" fmla="*/ 9606722 w 11433777"/>
              <a:gd name="connsiteY2053" fmla="*/ 1824621 h 6468260"/>
              <a:gd name="connsiteX2054" fmla="*/ 9606722 w 11433777"/>
              <a:gd name="connsiteY2054" fmla="*/ 1824621 h 6468260"/>
              <a:gd name="connsiteX2055" fmla="*/ 9601246 w 11433777"/>
              <a:gd name="connsiteY2055" fmla="*/ 1845310 h 6468260"/>
              <a:gd name="connsiteX2056" fmla="*/ 9601246 w 11433777"/>
              <a:gd name="connsiteY2056" fmla="*/ 1845310 h 6468260"/>
              <a:gd name="connsiteX2057" fmla="*/ 9601246 w 11433777"/>
              <a:gd name="connsiteY2057" fmla="*/ 1845310 h 6468260"/>
              <a:gd name="connsiteX2058" fmla="*/ 9601246 w 11433777"/>
              <a:gd name="connsiteY2058" fmla="*/ 1845310 h 6468260"/>
              <a:gd name="connsiteX2059" fmla="*/ 9593335 w 11433777"/>
              <a:gd name="connsiteY2059" fmla="*/ 1847744 h 6468260"/>
              <a:gd name="connsiteX2060" fmla="*/ 9593335 w 11433777"/>
              <a:gd name="connsiteY2060" fmla="*/ 1847744 h 6468260"/>
              <a:gd name="connsiteX2061" fmla="*/ 9581165 w 11433777"/>
              <a:gd name="connsiteY2061" fmla="*/ 1840442 h 6468260"/>
              <a:gd name="connsiteX2062" fmla="*/ 10467167 w 11433777"/>
              <a:gd name="connsiteY2062" fmla="*/ 1842876 h 6468260"/>
              <a:gd name="connsiteX2063" fmla="*/ 10456214 w 11433777"/>
              <a:gd name="connsiteY2063" fmla="*/ 1824012 h 6468260"/>
              <a:gd name="connsiteX2064" fmla="*/ 10456214 w 11433777"/>
              <a:gd name="connsiteY2064" fmla="*/ 1824012 h 6468260"/>
              <a:gd name="connsiteX2065" fmla="*/ 10475078 w 11433777"/>
              <a:gd name="connsiteY2065" fmla="*/ 1813059 h 6468260"/>
              <a:gd name="connsiteX2066" fmla="*/ 10475078 w 11433777"/>
              <a:gd name="connsiteY2066" fmla="*/ 1813059 h 6468260"/>
              <a:gd name="connsiteX2067" fmla="*/ 10486031 w 11433777"/>
              <a:gd name="connsiteY2067" fmla="*/ 1831923 h 6468260"/>
              <a:gd name="connsiteX2068" fmla="*/ 10486031 w 11433777"/>
              <a:gd name="connsiteY2068" fmla="*/ 1831923 h 6468260"/>
              <a:gd name="connsiteX2069" fmla="*/ 10471427 w 11433777"/>
              <a:gd name="connsiteY2069" fmla="*/ 1842876 h 6468260"/>
              <a:gd name="connsiteX2070" fmla="*/ 10471427 w 11433777"/>
              <a:gd name="connsiteY2070" fmla="*/ 1842876 h 6468260"/>
              <a:gd name="connsiteX2071" fmla="*/ 10467167 w 11433777"/>
              <a:gd name="connsiteY2071" fmla="*/ 1842876 h 6468260"/>
              <a:gd name="connsiteX2072" fmla="*/ 10991710 w 11433777"/>
              <a:gd name="connsiteY2072" fmla="*/ 1822187 h 6468260"/>
              <a:gd name="connsiteX2073" fmla="*/ 10999012 w 11433777"/>
              <a:gd name="connsiteY2073" fmla="*/ 1802105 h 6468260"/>
              <a:gd name="connsiteX2074" fmla="*/ 10999012 w 11433777"/>
              <a:gd name="connsiteY2074" fmla="*/ 1802105 h 6468260"/>
              <a:gd name="connsiteX2075" fmla="*/ 11019093 w 11433777"/>
              <a:gd name="connsiteY2075" fmla="*/ 1809408 h 6468260"/>
              <a:gd name="connsiteX2076" fmla="*/ 11019093 w 11433777"/>
              <a:gd name="connsiteY2076" fmla="*/ 1809408 h 6468260"/>
              <a:gd name="connsiteX2077" fmla="*/ 11011791 w 11433777"/>
              <a:gd name="connsiteY2077" fmla="*/ 1829489 h 6468260"/>
              <a:gd name="connsiteX2078" fmla="*/ 11011791 w 11433777"/>
              <a:gd name="connsiteY2078" fmla="*/ 1829489 h 6468260"/>
              <a:gd name="connsiteX2079" fmla="*/ 11011791 w 11433777"/>
              <a:gd name="connsiteY2079" fmla="*/ 1829489 h 6468260"/>
              <a:gd name="connsiteX2080" fmla="*/ 11011791 w 11433777"/>
              <a:gd name="connsiteY2080" fmla="*/ 1829489 h 6468260"/>
              <a:gd name="connsiteX2081" fmla="*/ 11005097 w 11433777"/>
              <a:gd name="connsiteY2081" fmla="*/ 1830706 h 6468260"/>
              <a:gd name="connsiteX2082" fmla="*/ 11005097 w 11433777"/>
              <a:gd name="connsiteY2082" fmla="*/ 1830706 h 6468260"/>
              <a:gd name="connsiteX2083" fmla="*/ 10991710 w 11433777"/>
              <a:gd name="connsiteY2083" fmla="*/ 1822187 h 6468260"/>
              <a:gd name="connsiteX2084" fmla="*/ 10378932 w 11433777"/>
              <a:gd name="connsiteY2084" fmla="*/ 1817927 h 6468260"/>
              <a:gd name="connsiteX2085" fmla="*/ 10368587 w 11433777"/>
              <a:gd name="connsiteY2085" fmla="*/ 1799063 h 6468260"/>
              <a:gd name="connsiteX2086" fmla="*/ 10368587 w 11433777"/>
              <a:gd name="connsiteY2086" fmla="*/ 1799063 h 6468260"/>
              <a:gd name="connsiteX2087" fmla="*/ 10387451 w 11433777"/>
              <a:gd name="connsiteY2087" fmla="*/ 1788718 h 6468260"/>
              <a:gd name="connsiteX2088" fmla="*/ 10387451 w 11433777"/>
              <a:gd name="connsiteY2088" fmla="*/ 1788718 h 6468260"/>
              <a:gd name="connsiteX2089" fmla="*/ 10397796 w 11433777"/>
              <a:gd name="connsiteY2089" fmla="*/ 1807582 h 6468260"/>
              <a:gd name="connsiteX2090" fmla="*/ 10397796 w 11433777"/>
              <a:gd name="connsiteY2090" fmla="*/ 1807582 h 6468260"/>
              <a:gd name="connsiteX2091" fmla="*/ 10383192 w 11433777"/>
              <a:gd name="connsiteY2091" fmla="*/ 1818535 h 6468260"/>
              <a:gd name="connsiteX2092" fmla="*/ 10383192 w 11433777"/>
              <a:gd name="connsiteY2092" fmla="*/ 1818535 h 6468260"/>
              <a:gd name="connsiteX2093" fmla="*/ 10378932 w 11433777"/>
              <a:gd name="connsiteY2093" fmla="*/ 1817927 h 6468260"/>
              <a:gd name="connsiteX2094" fmla="*/ 9660880 w 11433777"/>
              <a:gd name="connsiteY2094" fmla="*/ 1795412 h 6468260"/>
              <a:gd name="connsiteX2095" fmla="*/ 9667574 w 11433777"/>
              <a:gd name="connsiteY2095" fmla="*/ 1774722 h 6468260"/>
              <a:gd name="connsiteX2096" fmla="*/ 9667574 w 11433777"/>
              <a:gd name="connsiteY2096" fmla="*/ 1774722 h 6468260"/>
              <a:gd name="connsiteX2097" fmla="*/ 9687655 w 11433777"/>
              <a:gd name="connsiteY2097" fmla="*/ 1781416 h 6468260"/>
              <a:gd name="connsiteX2098" fmla="*/ 9687655 w 11433777"/>
              <a:gd name="connsiteY2098" fmla="*/ 1781416 h 6468260"/>
              <a:gd name="connsiteX2099" fmla="*/ 9680962 w 11433777"/>
              <a:gd name="connsiteY2099" fmla="*/ 1802105 h 6468260"/>
              <a:gd name="connsiteX2100" fmla="*/ 9680962 w 11433777"/>
              <a:gd name="connsiteY2100" fmla="*/ 1802105 h 6468260"/>
              <a:gd name="connsiteX2101" fmla="*/ 9680962 w 11433777"/>
              <a:gd name="connsiteY2101" fmla="*/ 1802105 h 6468260"/>
              <a:gd name="connsiteX2102" fmla="*/ 9680962 w 11433777"/>
              <a:gd name="connsiteY2102" fmla="*/ 1802105 h 6468260"/>
              <a:gd name="connsiteX2103" fmla="*/ 9674268 w 11433777"/>
              <a:gd name="connsiteY2103" fmla="*/ 1803931 h 6468260"/>
              <a:gd name="connsiteX2104" fmla="*/ 9674268 w 11433777"/>
              <a:gd name="connsiteY2104" fmla="*/ 1803931 h 6468260"/>
              <a:gd name="connsiteX2105" fmla="*/ 9660880 w 11433777"/>
              <a:gd name="connsiteY2105" fmla="*/ 1795412 h 6468260"/>
              <a:gd name="connsiteX2106" fmla="*/ 10291305 w 11433777"/>
              <a:gd name="connsiteY2106" fmla="*/ 1792369 h 6468260"/>
              <a:gd name="connsiteX2107" fmla="*/ 10280961 w 11433777"/>
              <a:gd name="connsiteY2107" fmla="*/ 1773505 h 6468260"/>
              <a:gd name="connsiteX2108" fmla="*/ 10280961 w 11433777"/>
              <a:gd name="connsiteY2108" fmla="*/ 1773505 h 6468260"/>
              <a:gd name="connsiteX2109" fmla="*/ 10299824 w 11433777"/>
              <a:gd name="connsiteY2109" fmla="*/ 1763160 h 6468260"/>
              <a:gd name="connsiteX2110" fmla="*/ 10299824 w 11433777"/>
              <a:gd name="connsiteY2110" fmla="*/ 1763160 h 6468260"/>
              <a:gd name="connsiteX2111" fmla="*/ 10310170 w 11433777"/>
              <a:gd name="connsiteY2111" fmla="*/ 1782024 h 6468260"/>
              <a:gd name="connsiteX2112" fmla="*/ 10310170 w 11433777"/>
              <a:gd name="connsiteY2112" fmla="*/ 1782024 h 6468260"/>
              <a:gd name="connsiteX2113" fmla="*/ 10295565 w 11433777"/>
              <a:gd name="connsiteY2113" fmla="*/ 1792978 h 6468260"/>
              <a:gd name="connsiteX2114" fmla="*/ 10295565 w 11433777"/>
              <a:gd name="connsiteY2114" fmla="*/ 1792978 h 6468260"/>
              <a:gd name="connsiteX2115" fmla="*/ 10291305 w 11433777"/>
              <a:gd name="connsiteY2115" fmla="*/ 1792369 h 6468260"/>
              <a:gd name="connsiteX2116" fmla="*/ 11071426 w 11433777"/>
              <a:gd name="connsiteY2116" fmla="*/ 1777765 h 6468260"/>
              <a:gd name="connsiteX2117" fmla="*/ 11074468 w 11433777"/>
              <a:gd name="connsiteY2117" fmla="*/ 1756466 h 6468260"/>
              <a:gd name="connsiteX2118" fmla="*/ 11074468 w 11433777"/>
              <a:gd name="connsiteY2118" fmla="*/ 1756466 h 6468260"/>
              <a:gd name="connsiteX2119" fmla="*/ 11095767 w 11433777"/>
              <a:gd name="connsiteY2119" fmla="*/ 1759509 h 6468260"/>
              <a:gd name="connsiteX2120" fmla="*/ 11095767 w 11433777"/>
              <a:gd name="connsiteY2120" fmla="*/ 1759509 h 6468260"/>
              <a:gd name="connsiteX2121" fmla="*/ 11092724 w 11433777"/>
              <a:gd name="connsiteY2121" fmla="*/ 1780807 h 6468260"/>
              <a:gd name="connsiteX2122" fmla="*/ 11092724 w 11433777"/>
              <a:gd name="connsiteY2122" fmla="*/ 1780807 h 6468260"/>
              <a:gd name="connsiteX2123" fmla="*/ 11083596 w 11433777"/>
              <a:gd name="connsiteY2123" fmla="*/ 1783850 h 6468260"/>
              <a:gd name="connsiteX2124" fmla="*/ 11083596 w 11433777"/>
              <a:gd name="connsiteY2124" fmla="*/ 1783850 h 6468260"/>
              <a:gd name="connsiteX2125" fmla="*/ 11071426 w 11433777"/>
              <a:gd name="connsiteY2125" fmla="*/ 1777765 h 6468260"/>
              <a:gd name="connsiteX2126" fmla="*/ 10203679 w 11433777"/>
              <a:gd name="connsiteY2126" fmla="*/ 1768637 h 6468260"/>
              <a:gd name="connsiteX2127" fmla="*/ 10192725 w 11433777"/>
              <a:gd name="connsiteY2127" fmla="*/ 1750381 h 6468260"/>
              <a:gd name="connsiteX2128" fmla="*/ 10192725 w 11433777"/>
              <a:gd name="connsiteY2128" fmla="*/ 1750381 h 6468260"/>
              <a:gd name="connsiteX2129" fmla="*/ 10210981 w 11433777"/>
              <a:gd name="connsiteY2129" fmla="*/ 1739428 h 6468260"/>
              <a:gd name="connsiteX2130" fmla="*/ 10210981 w 11433777"/>
              <a:gd name="connsiteY2130" fmla="*/ 1739428 h 6468260"/>
              <a:gd name="connsiteX2131" fmla="*/ 10221935 w 11433777"/>
              <a:gd name="connsiteY2131" fmla="*/ 1757684 h 6468260"/>
              <a:gd name="connsiteX2132" fmla="*/ 10221935 w 11433777"/>
              <a:gd name="connsiteY2132" fmla="*/ 1757684 h 6468260"/>
              <a:gd name="connsiteX2133" fmla="*/ 10207330 w 11433777"/>
              <a:gd name="connsiteY2133" fmla="*/ 1769245 h 6468260"/>
              <a:gd name="connsiteX2134" fmla="*/ 10207330 w 11433777"/>
              <a:gd name="connsiteY2134" fmla="*/ 1769245 h 6468260"/>
              <a:gd name="connsiteX2135" fmla="*/ 10203679 w 11433777"/>
              <a:gd name="connsiteY2135" fmla="*/ 1768637 h 6468260"/>
              <a:gd name="connsiteX2136" fmla="*/ 9743639 w 11433777"/>
              <a:gd name="connsiteY2136" fmla="*/ 1757075 h 6468260"/>
              <a:gd name="connsiteX2137" fmla="*/ 9752766 w 11433777"/>
              <a:gd name="connsiteY2137" fmla="*/ 1737602 h 6468260"/>
              <a:gd name="connsiteX2138" fmla="*/ 9752766 w 11433777"/>
              <a:gd name="connsiteY2138" fmla="*/ 1737602 h 6468260"/>
              <a:gd name="connsiteX2139" fmla="*/ 9772240 w 11433777"/>
              <a:gd name="connsiteY2139" fmla="*/ 1746730 h 6468260"/>
              <a:gd name="connsiteX2140" fmla="*/ 9772240 w 11433777"/>
              <a:gd name="connsiteY2140" fmla="*/ 1746730 h 6468260"/>
              <a:gd name="connsiteX2141" fmla="*/ 9763112 w 11433777"/>
              <a:gd name="connsiteY2141" fmla="*/ 1766203 h 6468260"/>
              <a:gd name="connsiteX2142" fmla="*/ 9763112 w 11433777"/>
              <a:gd name="connsiteY2142" fmla="*/ 1766203 h 6468260"/>
              <a:gd name="connsiteX2143" fmla="*/ 9757635 w 11433777"/>
              <a:gd name="connsiteY2143" fmla="*/ 1766811 h 6468260"/>
              <a:gd name="connsiteX2144" fmla="*/ 9757635 w 11433777"/>
              <a:gd name="connsiteY2144" fmla="*/ 1766811 h 6468260"/>
              <a:gd name="connsiteX2145" fmla="*/ 9743639 w 11433777"/>
              <a:gd name="connsiteY2145" fmla="*/ 1757075 h 6468260"/>
              <a:gd name="connsiteX2146" fmla="*/ 10115444 w 11433777"/>
              <a:gd name="connsiteY2146" fmla="*/ 1749164 h 6468260"/>
              <a:gd name="connsiteX2147" fmla="*/ 10115444 w 11433777"/>
              <a:gd name="connsiteY2147" fmla="*/ 1749164 h 6468260"/>
              <a:gd name="connsiteX2148" fmla="*/ 10115444 w 11433777"/>
              <a:gd name="connsiteY2148" fmla="*/ 1749164 h 6468260"/>
              <a:gd name="connsiteX2149" fmla="*/ 10103274 w 11433777"/>
              <a:gd name="connsiteY2149" fmla="*/ 1731517 h 6468260"/>
              <a:gd name="connsiteX2150" fmla="*/ 10103274 w 11433777"/>
              <a:gd name="connsiteY2150" fmla="*/ 1731517 h 6468260"/>
              <a:gd name="connsiteX2151" fmla="*/ 10120920 w 11433777"/>
              <a:gd name="connsiteY2151" fmla="*/ 1719347 h 6468260"/>
              <a:gd name="connsiteX2152" fmla="*/ 10120920 w 11433777"/>
              <a:gd name="connsiteY2152" fmla="*/ 1719347 h 6468260"/>
              <a:gd name="connsiteX2153" fmla="*/ 10133090 w 11433777"/>
              <a:gd name="connsiteY2153" fmla="*/ 1736994 h 6468260"/>
              <a:gd name="connsiteX2154" fmla="*/ 10133090 w 11433777"/>
              <a:gd name="connsiteY2154" fmla="*/ 1736994 h 6468260"/>
              <a:gd name="connsiteX2155" fmla="*/ 10117877 w 11433777"/>
              <a:gd name="connsiteY2155" fmla="*/ 1749164 h 6468260"/>
              <a:gd name="connsiteX2156" fmla="*/ 10117877 w 11433777"/>
              <a:gd name="connsiteY2156" fmla="*/ 1749164 h 6468260"/>
              <a:gd name="connsiteX2157" fmla="*/ 10115444 w 11433777"/>
              <a:gd name="connsiteY2157" fmla="*/ 1749164 h 6468260"/>
              <a:gd name="connsiteX2158" fmla="*/ 9830657 w 11433777"/>
              <a:gd name="connsiteY2158" fmla="*/ 1730300 h 6468260"/>
              <a:gd name="connsiteX2159" fmla="*/ 9842827 w 11433777"/>
              <a:gd name="connsiteY2159" fmla="*/ 1712653 h 6468260"/>
              <a:gd name="connsiteX2160" fmla="*/ 9842827 w 11433777"/>
              <a:gd name="connsiteY2160" fmla="*/ 1712653 h 6468260"/>
              <a:gd name="connsiteX2161" fmla="*/ 9860475 w 11433777"/>
              <a:gd name="connsiteY2161" fmla="*/ 1724824 h 6468260"/>
              <a:gd name="connsiteX2162" fmla="*/ 9860475 w 11433777"/>
              <a:gd name="connsiteY2162" fmla="*/ 1724824 h 6468260"/>
              <a:gd name="connsiteX2163" fmla="*/ 9848304 w 11433777"/>
              <a:gd name="connsiteY2163" fmla="*/ 1742471 h 6468260"/>
              <a:gd name="connsiteX2164" fmla="*/ 9848304 w 11433777"/>
              <a:gd name="connsiteY2164" fmla="*/ 1742471 h 6468260"/>
              <a:gd name="connsiteX2165" fmla="*/ 9845262 w 11433777"/>
              <a:gd name="connsiteY2165" fmla="*/ 1742471 h 6468260"/>
              <a:gd name="connsiteX2166" fmla="*/ 9845262 w 11433777"/>
              <a:gd name="connsiteY2166" fmla="*/ 1742471 h 6468260"/>
              <a:gd name="connsiteX2167" fmla="*/ 9830657 w 11433777"/>
              <a:gd name="connsiteY2167" fmla="*/ 1730300 h 6468260"/>
              <a:gd name="connsiteX2168" fmla="*/ 10025991 w 11433777"/>
              <a:gd name="connsiteY2168" fmla="*/ 1736385 h 6468260"/>
              <a:gd name="connsiteX2169" fmla="*/ 10025991 w 11433777"/>
              <a:gd name="connsiteY2169" fmla="*/ 1736385 h 6468260"/>
              <a:gd name="connsiteX2170" fmla="*/ 10025991 w 11433777"/>
              <a:gd name="connsiteY2170" fmla="*/ 1736385 h 6468260"/>
              <a:gd name="connsiteX2171" fmla="*/ 10012604 w 11433777"/>
              <a:gd name="connsiteY2171" fmla="*/ 1719955 h 6468260"/>
              <a:gd name="connsiteX2172" fmla="*/ 10012604 w 11433777"/>
              <a:gd name="connsiteY2172" fmla="*/ 1719955 h 6468260"/>
              <a:gd name="connsiteX2173" fmla="*/ 10029034 w 11433777"/>
              <a:gd name="connsiteY2173" fmla="*/ 1706568 h 6468260"/>
              <a:gd name="connsiteX2174" fmla="*/ 10029034 w 11433777"/>
              <a:gd name="connsiteY2174" fmla="*/ 1706568 h 6468260"/>
              <a:gd name="connsiteX2175" fmla="*/ 10043030 w 11433777"/>
              <a:gd name="connsiteY2175" fmla="*/ 1722998 h 6468260"/>
              <a:gd name="connsiteX2176" fmla="*/ 10043030 w 11433777"/>
              <a:gd name="connsiteY2176" fmla="*/ 1722998 h 6468260"/>
              <a:gd name="connsiteX2177" fmla="*/ 10027817 w 11433777"/>
              <a:gd name="connsiteY2177" fmla="*/ 1736994 h 6468260"/>
              <a:gd name="connsiteX2178" fmla="*/ 10027817 w 11433777"/>
              <a:gd name="connsiteY2178" fmla="*/ 1736994 h 6468260"/>
              <a:gd name="connsiteX2179" fmla="*/ 10025991 w 11433777"/>
              <a:gd name="connsiteY2179" fmla="*/ 1736385 h 6468260"/>
              <a:gd name="connsiteX2180" fmla="*/ 9921326 w 11433777"/>
              <a:gd name="connsiteY2180" fmla="*/ 1718130 h 6468260"/>
              <a:gd name="connsiteX2181" fmla="*/ 9935931 w 11433777"/>
              <a:gd name="connsiteY2181" fmla="*/ 1702308 h 6468260"/>
              <a:gd name="connsiteX2182" fmla="*/ 9935931 w 11433777"/>
              <a:gd name="connsiteY2182" fmla="*/ 1702308 h 6468260"/>
              <a:gd name="connsiteX2183" fmla="*/ 9951752 w 11433777"/>
              <a:gd name="connsiteY2183" fmla="*/ 1716913 h 6468260"/>
              <a:gd name="connsiteX2184" fmla="*/ 9951752 w 11433777"/>
              <a:gd name="connsiteY2184" fmla="*/ 1716913 h 6468260"/>
              <a:gd name="connsiteX2185" fmla="*/ 9937148 w 11433777"/>
              <a:gd name="connsiteY2185" fmla="*/ 1732734 h 6468260"/>
              <a:gd name="connsiteX2186" fmla="*/ 9937148 w 11433777"/>
              <a:gd name="connsiteY2186" fmla="*/ 1732734 h 6468260"/>
              <a:gd name="connsiteX2187" fmla="*/ 9936539 w 11433777"/>
              <a:gd name="connsiteY2187" fmla="*/ 1732734 h 6468260"/>
              <a:gd name="connsiteX2188" fmla="*/ 9936539 w 11433777"/>
              <a:gd name="connsiteY2188" fmla="*/ 1732734 h 6468260"/>
              <a:gd name="connsiteX2189" fmla="*/ 9921326 w 11433777"/>
              <a:gd name="connsiteY2189" fmla="*/ 1718130 h 6468260"/>
              <a:gd name="connsiteX2190" fmla="*/ 11140797 w 11433777"/>
              <a:gd name="connsiteY2190" fmla="*/ 1718738 h 6468260"/>
              <a:gd name="connsiteX2191" fmla="*/ 11138971 w 11433777"/>
              <a:gd name="connsiteY2191" fmla="*/ 1697440 h 6468260"/>
              <a:gd name="connsiteX2192" fmla="*/ 11138971 w 11433777"/>
              <a:gd name="connsiteY2192" fmla="*/ 1697440 h 6468260"/>
              <a:gd name="connsiteX2193" fmla="*/ 11160269 w 11433777"/>
              <a:gd name="connsiteY2193" fmla="*/ 1695615 h 6468260"/>
              <a:gd name="connsiteX2194" fmla="*/ 11160269 w 11433777"/>
              <a:gd name="connsiteY2194" fmla="*/ 1695615 h 6468260"/>
              <a:gd name="connsiteX2195" fmla="*/ 11162095 w 11433777"/>
              <a:gd name="connsiteY2195" fmla="*/ 1716913 h 6468260"/>
              <a:gd name="connsiteX2196" fmla="*/ 11162095 w 11433777"/>
              <a:gd name="connsiteY2196" fmla="*/ 1716913 h 6468260"/>
              <a:gd name="connsiteX2197" fmla="*/ 11150533 w 11433777"/>
              <a:gd name="connsiteY2197" fmla="*/ 1722389 h 6468260"/>
              <a:gd name="connsiteX2198" fmla="*/ 11150533 w 11433777"/>
              <a:gd name="connsiteY2198" fmla="*/ 1722389 h 6468260"/>
              <a:gd name="connsiteX2199" fmla="*/ 11140797 w 11433777"/>
              <a:gd name="connsiteY2199" fmla="*/ 1718738 h 6468260"/>
              <a:gd name="connsiteX2200" fmla="*/ 11193129 w 11433777"/>
              <a:gd name="connsiteY2200" fmla="*/ 1644499 h 6468260"/>
              <a:gd name="connsiteX2201" fmla="*/ 11185827 w 11433777"/>
              <a:gd name="connsiteY2201" fmla="*/ 1624418 h 6468260"/>
              <a:gd name="connsiteX2202" fmla="*/ 11185827 w 11433777"/>
              <a:gd name="connsiteY2202" fmla="*/ 1624418 h 6468260"/>
              <a:gd name="connsiteX2203" fmla="*/ 11205908 w 11433777"/>
              <a:gd name="connsiteY2203" fmla="*/ 1617116 h 6468260"/>
              <a:gd name="connsiteX2204" fmla="*/ 11205908 w 11433777"/>
              <a:gd name="connsiteY2204" fmla="*/ 1617116 h 6468260"/>
              <a:gd name="connsiteX2205" fmla="*/ 11213210 w 11433777"/>
              <a:gd name="connsiteY2205" fmla="*/ 1637197 h 6468260"/>
              <a:gd name="connsiteX2206" fmla="*/ 11213210 w 11433777"/>
              <a:gd name="connsiteY2206" fmla="*/ 1637197 h 6468260"/>
              <a:gd name="connsiteX2207" fmla="*/ 11199215 w 11433777"/>
              <a:gd name="connsiteY2207" fmla="*/ 1645716 h 6468260"/>
              <a:gd name="connsiteX2208" fmla="*/ 11199215 w 11433777"/>
              <a:gd name="connsiteY2208" fmla="*/ 1645716 h 6468260"/>
              <a:gd name="connsiteX2209" fmla="*/ 11193129 w 11433777"/>
              <a:gd name="connsiteY2209" fmla="*/ 1644499 h 6468260"/>
              <a:gd name="connsiteX2210" fmla="*/ 11223555 w 11433777"/>
              <a:gd name="connsiteY2210" fmla="*/ 1558698 h 6468260"/>
              <a:gd name="connsiteX2211" fmla="*/ 11210777 w 11433777"/>
              <a:gd name="connsiteY2211" fmla="*/ 1541051 h 6468260"/>
              <a:gd name="connsiteX2212" fmla="*/ 11210777 w 11433777"/>
              <a:gd name="connsiteY2212" fmla="*/ 1541051 h 6468260"/>
              <a:gd name="connsiteX2213" fmla="*/ 11228423 w 11433777"/>
              <a:gd name="connsiteY2213" fmla="*/ 1528272 h 6468260"/>
              <a:gd name="connsiteX2214" fmla="*/ 11228423 w 11433777"/>
              <a:gd name="connsiteY2214" fmla="*/ 1528272 h 6468260"/>
              <a:gd name="connsiteX2215" fmla="*/ 11241203 w 11433777"/>
              <a:gd name="connsiteY2215" fmla="*/ 1545919 h 6468260"/>
              <a:gd name="connsiteX2216" fmla="*/ 11241203 w 11433777"/>
              <a:gd name="connsiteY2216" fmla="*/ 1545919 h 6468260"/>
              <a:gd name="connsiteX2217" fmla="*/ 11225990 w 11433777"/>
              <a:gd name="connsiteY2217" fmla="*/ 1558698 h 6468260"/>
              <a:gd name="connsiteX2218" fmla="*/ 11225990 w 11433777"/>
              <a:gd name="connsiteY2218" fmla="*/ 1558698 h 6468260"/>
              <a:gd name="connsiteX2219" fmla="*/ 11223555 w 11433777"/>
              <a:gd name="connsiteY2219" fmla="*/ 1558698 h 6468260"/>
              <a:gd name="connsiteX2220" fmla="*/ 11214428 w 11433777"/>
              <a:gd name="connsiteY2220" fmla="*/ 1454033 h 6468260"/>
              <a:gd name="connsiteX2221" fmla="*/ 11214428 w 11433777"/>
              <a:gd name="connsiteY2221" fmla="*/ 1454033 h 6468260"/>
              <a:gd name="connsiteX2222" fmla="*/ 11228423 w 11433777"/>
              <a:gd name="connsiteY2222" fmla="*/ 1437603 h 6468260"/>
              <a:gd name="connsiteX2223" fmla="*/ 11228423 w 11433777"/>
              <a:gd name="connsiteY2223" fmla="*/ 1437603 h 6468260"/>
              <a:gd name="connsiteX2224" fmla="*/ 11244853 w 11433777"/>
              <a:gd name="connsiteY2224" fmla="*/ 1451599 h 6468260"/>
              <a:gd name="connsiteX2225" fmla="*/ 11244853 w 11433777"/>
              <a:gd name="connsiteY2225" fmla="*/ 1451599 h 6468260"/>
              <a:gd name="connsiteX2226" fmla="*/ 11230857 w 11433777"/>
              <a:gd name="connsiteY2226" fmla="*/ 1468029 h 6468260"/>
              <a:gd name="connsiteX2227" fmla="*/ 11230857 w 11433777"/>
              <a:gd name="connsiteY2227" fmla="*/ 1468029 h 6468260"/>
              <a:gd name="connsiteX2228" fmla="*/ 11229641 w 11433777"/>
              <a:gd name="connsiteY2228" fmla="*/ 1468029 h 6468260"/>
              <a:gd name="connsiteX2229" fmla="*/ 11229641 w 11433777"/>
              <a:gd name="connsiteY2229" fmla="*/ 1468029 h 6468260"/>
              <a:gd name="connsiteX2230" fmla="*/ 11214428 w 11433777"/>
              <a:gd name="connsiteY2230" fmla="*/ 1454033 h 6468260"/>
              <a:gd name="connsiteX2231" fmla="*/ 11196780 w 11433777"/>
              <a:gd name="connsiteY2231" fmla="*/ 1368840 h 6468260"/>
              <a:gd name="connsiteX2232" fmla="*/ 11205908 w 11433777"/>
              <a:gd name="connsiteY2232" fmla="*/ 1349368 h 6468260"/>
              <a:gd name="connsiteX2233" fmla="*/ 11205908 w 11433777"/>
              <a:gd name="connsiteY2233" fmla="*/ 1349368 h 6468260"/>
              <a:gd name="connsiteX2234" fmla="*/ 11225380 w 11433777"/>
              <a:gd name="connsiteY2234" fmla="*/ 1358496 h 6468260"/>
              <a:gd name="connsiteX2235" fmla="*/ 11225380 w 11433777"/>
              <a:gd name="connsiteY2235" fmla="*/ 1358496 h 6468260"/>
              <a:gd name="connsiteX2236" fmla="*/ 11225380 w 11433777"/>
              <a:gd name="connsiteY2236" fmla="*/ 1358496 h 6468260"/>
              <a:gd name="connsiteX2237" fmla="*/ 11225380 w 11433777"/>
              <a:gd name="connsiteY2237" fmla="*/ 1358496 h 6468260"/>
              <a:gd name="connsiteX2238" fmla="*/ 11216253 w 11433777"/>
              <a:gd name="connsiteY2238" fmla="*/ 1377968 h 6468260"/>
              <a:gd name="connsiteX2239" fmla="*/ 11216253 w 11433777"/>
              <a:gd name="connsiteY2239" fmla="*/ 1377968 h 6468260"/>
              <a:gd name="connsiteX2240" fmla="*/ 11210777 w 11433777"/>
              <a:gd name="connsiteY2240" fmla="*/ 1378577 h 6468260"/>
              <a:gd name="connsiteX2241" fmla="*/ 11210777 w 11433777"/>
              <a:gd name="connsiteY2241" fmla="*/ 1378577 h 6468260"/>
              <a:gd name="connsiteX2242" fmla="*/ 11196780 w 11433777"/>
              <a:gd name="connsiteY2242" fmla="*/ 1368840 h 6468260"/>
              <a:gd name="connsiteX2243" fmla="*/ 11156618 w 11433777"/>
              <a:gd name="connsiteY2243" fmla="*/ 1290950 h 6468260"/>
              <a:gd name="connsiteX2244" fmla="*/ 11156618 w 11433777"/>
              <a:gd name="connsiteY2244" fmla="*/ 1290950 h 6468260"/>
              <a:gd name="connsiteX2245" fmla="*/ 11160878 w 11433777"/>
              <a:gd name="connsiteY2245" fmla="*/ 1269652 h 6468260"/>
              <a:gd name="connsiteX2246" fmla="*/ 11160878 w 11433777"/>
              <a:gd name="connsiteY2246" fmla="*/ 1269652 h 6468260"/>
              <a:gd name="connsiteX2247" fmla="*/ 11182176 w 11433777"/>
              <a:gd name="connsiteY2247" fmla="*/ 1273912 h 6468260"/>
              <a:gd name="connsiteX2248" fmla="*/ 11182176 w 11433777"/>
              <a:gd name="connsiteY2248" fmla="*/ 1273912 h 6468260"/>
              <a:gd name="connsiteX2249" fmla="*/ 11182176 w 11433777"/>
              <a:gd name="connsiteY2249" fmla="*/ 1273912 h 6468260"/>
              <a:gd name="connsiteX2250" fmla="*/ 11182176 w 11433777"/>
              <a:gd name="connsiteY2250" fmla="*/ 1273912 h 6468260"/>
              <a:gd name="connsiteX2251" fmla="*/ 11177916 w 11433777"/>
              <a:gd name="connsiteY2251" fmla="*/ 1295210 h 6468260"/>
              <a:gd name="connsiteX2252" fmla="*/ 11177916 w 11433777"/>
              <a:gd name="connsiteY2252" fmla="*/ 1295210 h 6468260"/>
              <a:gd name="connsiteX2253" fmla="*/ 11169397 w 11433777"/>
              <a:gd name="connsiteY2253" fmla="*/ 1297644 h 6468260"/>
              <a:gd name="connsiteX2254" fmla="*/ 11169397 w 11433777"/>
              <a:gd name="connsiteY2254" fmla="*/ 1297644 h 6468260"/>
              <a:gd name="connsiteX2255" fmla="*/ 11156618 w 11433777"/>
              <a:gd name="connsiteY2255" fmla="*/ 1290950 h 6468260"/>
              <a:gd name="connsiteX2256" fmla="*/ 11101852 w 11433777"/>
              <a:gd name="connsiteY2256" fmla="*/ 1220970 h 6468260"/>
              <a:gd name="connsiteX2257" fmla="*/ 11103068 w 11433777"/>
              <a:gd name="connsiteY2257" fmla="*/ 1199672 h 6468260"/>
              <a:gd name="connsiteX2258" fmla="*/ 11103068 w 11433777"/>
              <a:gd name="connsiteY2258" fmla="*/ 1199672 h 6468260"/>
              <a:gd name="connsiteX2259" fmla="*/ 11124367 w 11433777"/>
              <a:gd name="connsiteY2259" fmla="*/ 1200889 h 6468260"/>
              <a:gd name="connsiteX2260" fmla="*/ 11124367 w 11433777"/>
              <a:gd name="connsiteY2260" fmla="*/ 1200889 h 6468260"/>
              <a:gd name="connsiteX2261" fmla="*/ 11124367 w 11433777"/>
              <a:gd name="connsiteY2261" fmla="*/ 1200889 h 6468260"/>
              <a:gd name="connsiteX2262" fmla="*/ 11124367 w 11433777"/>
              <a:gd name="connsiteY2262" fmla="*/ 1200889 h 6468260"/>
              <a:gd name="connsiteX2263" fmla="*/ 11123150 w 11433777"/>
              <a:gd name="connsiteY2263" fmla="*/ 1222188 h 6468260"/>
              <a:gd name="connsiteX2264" fmla="*/ 11123150 w 11433777"/>
              <a:gd name="connsiteY2264" fmla="*/ 1222188 h 6468260"/>
              <a:gd name="connsiteX2265" fmla="*/ 11112805 w 11433777"/>
              <a:gd name="connsiteY2265" fmla="*/ 1225839 h 6468260"/>
              <a:gd name="connsiteX2266" fmla="*/ 11112805 w 11433777"/>
              <a:gd name="connsiteY2266" fmla="*/ 1225839 h 6468260"/>
              <a:gd name="connsiteX2267" fmla="*/ 11101852 w 11433777"/>
              <a:gd name="connsiteY2267" fmla="*/ 1220970 h 6468260"/>
              <a:gd name="connsiteX2268" fmla="*/ 11039174 w 11433777"/>
              <a:gd name="connsiteY2268" fmla="*/ 1156468 h 6468260"/>
              <a:gd name="connsiteX2269" fmla="*/ 11039174 w 11433777"/>
              <a:gd name="connsiteY2269" fmla="*/ 1156468 h 6468260"/>
              <a:gd name="connsiteX2270" fmla="*/ 11038566 w 11433777"/>
              <a:gd name="connsiteY2270" fmla="*/ 1135169 h 6468260"/>
              <a:gd name="connsiteX2271" fmla="*/ 11038566 w 11433777"/>
              <a:gd name="connsiteY2271" fmla="*/ 1135169 h 6468260"/>
              <a:gd name="connsiteX2272" fmla="*/ 11059864 w 11433777"/>
              <a:gd name="connsiteY2272" fmla="*/ 1134561 h 6468260"/>
              <a:gd name="connsiteX2273" fmla="*/ 11059864 w 11433777"/>
              <a:gd name="connsiteY2273" fmla="*/ 1134561 h 6468260"/>
              <a:gd name="connsiteX2274" fmla="*/ 11060472 w 11433777"/>
              <a:gd name="connsiteY2274" fmla="*/ 1155859 h 6468260"/>
              <a:gd name="connsiteX2275" fmla="*/ 11060472 w 11433777"/>
              <a:gd name="connsiteY2275" fmla="*/ 1155859 h 6468260"/>
              <a:gd name="connsiteX2276" fmla="*/ 11049519 w 11433777"/>
              <a:gd name="connsiteY2276" fmla="*/ 1160727 h 6468260"/>
              <a:gd name="connsiteX2277" fmla="*/ 11049519 w 11433777"/>
              <a:gd name="connsiteY2277" fmla="*/ 1160727 h 6468260"/>
              <a:gd name="connsiteX2278" fmla="*/ 11039174 w 11433777"/>
              <a:gd name="connsiteY2278" fmla="*/ 1156468 h 6468260"/>
              <a:gd name="connsiteX2279" fmla="*/ 10972845 w 11433777"/>
              <a:gd name="connsiteY2279" fmla="*/ 1094399 h 6468260"/>
              <a:gd name="connsiteX2280" fmla="*/ 10971629 w 11433777"/>
              <a:gd name="connsiteY2280" fmla="*/ 1073101 h 6468260"/>
              <a:gd name="connsiteX2281" fmla="*/ 10971629 w 11433777"/>
              <a:gd name="connsiteY2281" fmla="*/ 1073101 h 6468260"/>
              <a:gd name="connsiteX2282" fmla="*/ 10992927 w 11433777"/>
              <a:gd name="connsiteY2282" fmla="*/ 1071883 h 6468260"/>
              <a:gd name="connsiteX2283" fmla="*/ 10992927 w 11433777"/>
              <a:gd name="connsiteY2283" fmla="*/ 1071883 h 6468260"/>
              <a:gd name="connsiteX2284" fmla="*/ 10994144 w 11433777"/>
              <a:gd name="connsiteY2284" fmla="*/ 1093182 h 6468260"/>
              <a:gd name="connsiteX2285" fmla="*/ 10994144 w 11433777"/>
              <a:gd name="connsiteY2285" fmla="*/ 1093182 h 6468260"/>
              <a:gd name="connsiteX2286" fmla="*/ 10982582 w 11433777"/>
              <a:gd name="connsiteY2286" fmla="*/ 1098050 h 6468260"/>
              <a:gd name="connsiteX2287" fmla="*/ 10982582 w 11433777"/>
              <a:gd name="connsiteY2287" fmla="*/ 1098050 h 6468260"/>
              <a:gd name="connsiteX2288" fmla="*/ 10972845 w 11433777"/>
              <a:gd name="connsiteY2288" fmla="*/ 1094399 h 6468260"/>
              <a:gd name="connsiteX2289" fmla="*/ 10904083 w 11433777"/>
              <a:gd name="connsiteY2289" fmla="*/ 1034155 h 6468260"/>
              <a:gd name="connsiteX2290" fmla="*/ 10902866 w 11433777"/>
              <a:gd name="connsiteY2290" fmla="*/ 1012857 h 6468260"/>
              <a:gd name="connsiteX2291" fmla="*/ 10902866 w 11433777"/>
              <a:gd name="connsiteY2291" fmla="*/ 1012857 h 6468260"/>
              <a:gd name="connsiteX2292" fmla="*/ 10924164 w 11433777"/>
              <a:gd name="connsiteY2292" fmla="*/ 1011640 h 6468260"/>
              <a:gd name="connsiteX2293" fmla="*/ 10924164 w 11433777"/>
              <a:gd name="connsiteY2293" fmla="*/ 1011640 h 6468260"/>
              <a:gd name="connsiteX2294" fmla="*/ 10925381 w 11433777"/>
              <a:gd name="connsiteY2294" fmla="*/ 1032938 h 6468260"/>
              <a:gd name="connsiteX2295" fmla="*/ 10925381 w 11433777"/>
              <a:gd name="connsiteY2295" fmla="*/ 1032938 h 6468260"/>
              <a:gd name="connsiteX2296" fmla="*/ 10913819 w 11433777"/>
              <a:gd name="connsiteY2296" fmla="*/ 1037806 h 6468260"/>
              <a:gd name="connsiteX2297" fmla="*/ 10913819 w 11433777"/>
              <a:gd name="connsiteY2297" fmla="*/ 1037806 h 6468260"/>
              <a:gd name="connsiteX2298" fmla="*/ 10904083 w 11433777"/>
              <a:gd name="connsiteY2298" fmla="*/ 1034155 h 6468260"/>
              <a:gd name="connsiteX2299" fmla="*/ 10836538 w 11433777"/>
              <a:gd name="connsiteY2299" fmla="*/ 971478 h 6468260"/>
              <a:gd name="connsiteX2300" fmla="*/ 10835929 w 11433777"/>
              <a:gd name="connsiteY2300" fmla="*/ 950180 h 6468260"/>
              <a:gd name="connsiteX2301" fmla="*/ 10835929 w 11433777"/>
              <a:gd name="connsiteY2301" fmla="*/ 950180 h 6468260"/>
              <a:gd name="connsiteX2302" fmla="*/ 10857227 w 11433777"/>
              <a:gd name="connsiteY2302" fmla="*/ 949571 h 6468260"/>
              <a:gd name="connsiteX2303" fmla="*/ 10857227 w 11433777"/>
              <a:gd name="connsiteY2303" fmla="*/ 949571 h 6468260"/>
              <a:gd name="connsiteX2304" fmla="*/ 10857836 w 11433777"/>
              <a:gd name="connsiteY2304" fmla="*/ 970869 h 6468260"/>
              <a:gd name="connsiteX2305" fmla="*/ 10857836 w 11433777"/>
              <a:gd name="connsiteY2305" fmla="*/ 970869 h 6468260"/>
              <a:gd name="connsiteX2306" fmla="*/ 10846882 w 11433777"/>
              <a:gd name="connsiteY2306" fmla="*/ 975738 h 6468260"/>
              <a:gd name="connsiteX2307" fmla="*/ 10846882 w 11433777"/>
              <a:gd name="connsiteY2307" fmla="*/ 975738 h 6468260"/>
              <a:gd name="connsiteX2308" fmla="*/ 10836538 w 11433777"/>
              <a:gd name="connsiteY2308" fmla="*/ 971478 h 6468260"/>
              <a:gd name="connsiteX2309" fmla="*/ 10772034 w 11433777"/>
              <a:gd name="connsiteY2309" fmla="*/ 905758 h 6468260"/>
              <a:gd name="connsiteX2310" fmla="*/ 10773252 w 11433777"/>
              <a:gd name="connsiteY2310" fmla="*/ 884460 h 6468260"/>
              <a:gd name="connsiteX2311" fmla="*/ 10773252 w 11433777"/>
              <a:gd name="connsiteY2311" fmla="*/ 884460 h 6468260"/>
              <a:gd name="connsiteX2312" fmla="*/ 10794550 w 11433777"/>
              <a:gd name="connsiteY2312" fmla="*/ 885677 h 6468260"/>
              <a:gd name="connsiteX2313" fmla="*/ 10794550 w 11433777"/>
              <a:gd name="connsiteY2313" fmla="*/ 885677 h 6468260"/>
              <a:gd name="connsiteX2314" fmla="*/ 10793333 w 11433777"/>
              <a:gd name="connsiteY2314" fmla="*/ 906975 h 6468260"/>
              <a:gd name="connsiteX2315" fmla="*/ 10793333 w 11433777"/>
              <a:gd name="connsiteY2315" fmla="*/ 906975 h 6468260"/>
              <a:gd name="connsiteX2316" fmla="*/ 10782988 w 11433777"/>
              <a:gd name="connsiteY2316" fmla="*/ 910626 h 6468260"/>
              <a:gd name="connsiteX2317" fmla="*/ 10782988 w 11433777"/>
              <a:gd name="connsiteY2317" fmla="*/ 910626 h 6468260"/>
              <a:gd name="connsiteX2318" fmla="*/ 10772034 w 11433777"/>
              <a:gd name="connsiteY2318" fmla="*/ 905758 h 6468260"/>
              <a:gd name="connsiteX2319" fmla="*/ 10714834 w 11433777"/>
              <a:gd name="connsiteY2319" fmla="*/ 831519 h 6468260"/>
              <a:gd name="connsiteX2320" fmla="*/ 10719094 w 11433777"/>
              <a:gd name="connsiteY2320" fmla="*/ 810221 h 6468260"/>
              <a:gd name="connsiteX2321" fmla="*/ 10719094 w 11433777"/>
              <a:gd name="connsiteY2321" fmla="*/ 810221 h 6468260"/>
              <a:gd name="connsiteX2322" fmla="*/ 10740392 w 11433777"/>
              <a:gd name="connsiteY2322" fmla="*/ 814480 h 6468260"/>
              <a:gd name="connsiteX2323" fmla="*/ 10740392 w 11433777"/>
              <a:gd name="connsiteY2323" fmla="*/ 814480 h 6468260"/>
              <a:gd name="connsiteX2324" fmla="*/ 10736132 w 11433777"/>
              <a:gd name="connsiteY2324" fmla="*/ 835170 h 6468260"/>
              <a:gd name="connsiteX2325" fmla="*/ 10736132 w 11433777"/>
              <a:gd name="connsiteY2325" fmla="*/ 835170 h 6468260"/>
              <a:gd name="connsiteX2326" fmla="*/ 10727613 w 11433777"/>
              <a:gd name="connsiteY2326" fmla="*/ 837604 h 6468260"/>
              <a:gd name="connsiteX2327" fmla="*/ 10727613 w 11433777"/>
              <a:gd name="connsiteY2327" fmla="*/ 837604 h 6468260"/>
              <a:gd name="connsiteX2328" fmla="*/ 10714834 w 11433777"/>
              <a:gd name="connsiteY2328" fmla="*/ 831519 h 6468260"/>
              <a:gd name="connsiteX2329" fmla="*/ 10673455 w 11433777"/>
              <a:gd name="connsiteY2329" fmla="*/ 746326 h 6468260"/>
              <a:gd name="connsiteX2330" fmla="*/ 10683191 w 11433777"/>
              <a:gd name="connsiteY2330" fmla="*/ 727462 h 6468260"/>
              <a:gd name="connsiteX2331" fmla="*/ 10683191 w 11433777"/>
              <a:gd name="connsiteY2331" fmla="*/ 727462 h 6468260"/>
              <a:gd name="connsiteX2332" fmla="*/ 10702055 w 11433777"/>
              <a:gd name="connsiteY2332" fmla="*/ 737198 h 6468260"/>
              <a:gd name="connsiteX2333" fmla="*/ 10702055 w 11433777"/>
              <a:gd name="connsiteY2333" fmla="*/ 737198 h 6468260"/>
              <a:gd name="connsiteX2334" fmla="*/ 10692319 w 11433777"/>
              <a:gd name="connsiteY2334" fmla="*/ 756063 h 6468260"/>
              <a:gd name="connsiteX2335" fmla="*/ 10692319 w 11433777"/>
              <a:gd name="connsiteY2335" fmla="*/ 756063 h 6468260"/>
              <a:gd name="connsiteX2336" fmla="*/ 10687451 w 11433777"/>
              <a:gd name="connsiteY2336" fmla="*/ 756671 h 6468260"/>
              <a:gd name="connsiteX2337" fmla="*/ 10687451 w 11433777"/>
              <a:gd name="connsiteY2337" fmla="*/ 756671 h 6468260"/>
              <a:gd name="connsiteX2338" fmla="*/ 10673455 w 11433777"/>
              <a:gd name="connsiteY2338" fmla="*/ 746326 h 6468260"/>
              <a:gd name="connsiteX2339" fmla="*/ 10675889 w 11433777"/>
              <a:gd name="connsiteY2339" fmla="*/ 666610 h 6468260"/>
              <a:gd name="connsiteX2340" fmla="*/ 10661893 w 11433777"/>
              <a:gd name="connsiteY2340" fmla="*/ 650180 h 6468260"/>
              <a:gd name="connsiteX2341" fmla="*/ 10661893 w 11433777"/>
              <a:gd name="connsiteY2341" fmla="*/ 650180 h 6468260"/>
              <a:gd name="connsiteX2342" fmla="*/ 10678323 w 11433777"/>
              <a:gd name="connsiteY2342" fmla="*/ 636184 h 6468260"/>
              <a:gd name="connsiteX2343" fmla="*/ 10678323 w 11433777"/>
              <a:gd name="connsiteY2343" fmla="*/ 636184 h 6468260"/>
              <a:gd name="connsiteX2344" fmla="*/ 10692319 w 11433777"/>
              <a:gd name="connsiteY2344" fmla="*/ 652614 h 6468260"/>
              <a:gd name="connsiteX2345" fmla="*/ 10692319 w 11433777"/>
              <a:gd name="connsiteY2345" fmla="*/ 652614 h 6468260"/>
              <a:gd name="connsiteX2346" fmla="*/ 10677106 w 11433777"/>
              <a:gd name="connsiteY2346" fmla="*/ 666610 h 6468260"/>
              <a:gd name="connsiteX2347" fmla="*/ 10677106 w 11433777"/>
              <a:gd name="connsiteY2347" fmla="*/ 666610 h 6468260"/>
              <a:gd name="connsiteX2348" fmla="*/ 10675889 w 11433777"/>
              <a:gd name="connsiteY2348" fmla="*/ 666610 h 6468260"/>
              <a:gd name="connsiteX2349" fmla="*/ 10694145 w 11433777"/>
              <a:gd name="connsiteY2349" fmla="*/ 577767 h 6468260"/>
              <a:gd name="connsiteX2350" fmla="*/ 10686842 w 11433777"/>
              <a:gd name="connsiteY2350" fmla="*/ 557686 h 6468260"/>
              <a:gd name="connsiteX2351" fmla="*/ 10686842 w 11433777"/>
              <a:gd name="connsiteY2351" fmla="*/ 557686 h 6468260"/>
              <a:gd name="connsiteX2352" fmla="*/ 10706923 w 11433777"/>
              <a:gd name="connsiteY2352" fmla="*/ 550383 h 6468260"/>
              <a:gd name="connsiteX2353" fmla="*/ 10706923 w 11433777"/>
              <a:gd name="connsiteY2353" fmla="*/ 550383 h 6468260"/>
              <a:gd name="connsiteX2354" fmla="*/ 10714225 w 11433777"/>
              <a:gd name="connsiteY2354" fmla="*/ 570464 h 6468260"/>
              <a:gd name="connsiteX2355" fmla="*/ 10714225 w 11433777"/>
              <a:gd name="connsiteY2355" fmla="*/ 570464 h 6468260"/>
              <a:gd name="connsiteX2356" fmla="*/ 10700230 w 11433777"/>
              <a:gd name="connsiteY2356" fmla="*/ 579592 h 6468260"/>
              <a:gd name="connsiteX2357" fmla="*/ 10700230 w 11433777"/>
              <a:gd name="connsiteY2357" fmla="*/ 579592 h 6468260"/>
              <a:gd name="connsiteX2358" fmla="*/ 10694145 w 11433777"/>
              <a:gd name="connsiteY2358" fmla="*/ 577767 h 6468260"/>
              <a:gd name="connsiteX2359" fmla="*/ 10738566 w 11433777"/>
              <a:gd name="connsiteY2359" fmla="*/ 498051 h 6468260"/>
              <a:gd name="connsiteX2360" fmla="*/ 10735523 w 11433777"/>
              <a:gd name="connsiteY2360" fmla="*/ 476753 h 6468260"/>
              <a:gd name="connsiteX2361" fmla="*/ 10735523 w 11433777"/>
              <a:gd name="connsiteY2361" fmla="*/ 476753 h 6468260"/>
              <a:gd name="connsiteX2362" fmla="*/ 10756821 w 11433777"/>
              <a:gd name="connsiteY2362" fmla="*/ 473710 h 6468260"/>
              <a:gd name="connsiteX2363" fmla="*/ 10756821 w 11433777"/>
              <a:gd name="connsiteY2363" fmla="*/ 473710 h 6468260"/>
              <a:gd name="connsiteX2364" fmla="*/ 10759864 w 11433777"/>
              <a:gd name="connsiteY2364" fmla="*/ 495008 h 6468260"/>
              <a:gd name="connsiteX2365" fmla="*/ 10759864 w 11433777"/>
              <a:gd name="connsiteY2365" fmla="*/ 495008 h 6468260"/>
              <a:gd name="connsiteX2366" fmla="*/ 10759864 w 11433777"/>
              <a:gd name="connsiteY2366" fmla="*/ 495008 h 6468260"/>
              <a:gd name="connsiteX2367" fmla="*/ 10759864 w 11433777"/>
              <a:gd name="connsiteY2367" fmla="*/ 495008 h 6468260"/>
              <a:gd name="connsiteX2368" fmla="*/ 10747694 w 11433777"/>
              <a:gd name="connsiteY2368" fmla="*/ 501093 h 6468260"/>
              <a:gd name="connsiteX2369" fmla="*/ 10747694 w 11433777"/>
              <a:gd name="connsiteY2369" fmla="*/ 501093 h 6468260"/>
              <a:gd name="connsiteX2370" fmla="*/ 10738566 w 11433777"/>
              <a:gd name="connsiteY2370" fmla="*/ 498051 h 6468260"/>
              <a:gd name="connsiteX2371" fmla="*/ 10800027 w 11433777"/>
              <a:gd name="connsiteY2371" fmla="*/ 432331 h 6468260"/>
              <a:gd name="connsiteX2372" fmla="*/ 10804286 w 11433777"/>
              <a:gd name="connsiteY2372" fmla="*/ 411033 h 6468260"/>
              <a:gd name="connsiteX2373" fmla="*/ 10804286 w 11433777"/>
              <a:gd name="connsiteY2373" fmla="*/ 411033 h 6468260"/>
              <a:gd name="connsiteX2374" fmla="*/ 10825584 w 11433777"/>
              <a:gd name="connsiteY2374" fmla="*/ 415292 h 6468260"/>
              <a:gd name="connsiteX2375" fmla="*/ 10825584 w 11433777"/>
              <a:gd name="connsiteY2375" fmla="*/ 415292 h 6468260"/>
              <a:gd name="connsiteX2376" fmla="*/ 10821325 w 11433777"/>
              <a:gd name="connsiteY2376" fmla="*/ 436590 h 6468260"/>
              <a:gd name="connsiteX2377" fmla="*/ 10821325 w 11433777"/>
              <a:gd name="connsiteY2377" fmla="*/ 436590 h 6468260"/>
              <a:gd name="connsiteX2378" fmla="*/ 10812806 w 11433777"/>
              <a:gd name="connsiteY2378" fmla="*/ 439025 h 6468260"/>
              <a:gd name="connsiteX2379" fmla="*/ 10812806 w 11433777"/>
              <a:gd name="connsiteY2379" fmla="*/ 439025 h 6468260"/>
              <a:gd name="connsiteX2380" fmla="*/ 10800027 w 11433777"/>
              <a:gd name="connsiteY2380" fmla="*/ 432331 h 6468260"/>
              <a:gd name="connsiteX2381" fmla="*/ 10876092 w 11433777"/>
              <a:gd name="connsiteY2381" fmla="*/ 381215 h 6468260"/>
              <a:gd name="connsiteX2382" fmla="*/ 10880351 w 11433777"/>
              <a:gd name="connsiteY2382" fmla="*/ 359917 h 6468260"/>
              <a:gd name="connsiteX2383" fmla="*/ 10880351 w 11433777"/>
              <a:gd name="connsiteY2383" fmla="*/ 359917 h 6468260"/>
              <a:gd name="connsiteX2384" fmla="*/ 10901649 w 11433777"/>
              <a:gd name="connsiteY2384" fmla="*/ 364177 h 6468260"/>
              <a:gd name="connsiteX2385" fmla="*/ 10901649 w 11433777"/>
              <a:gd name="connsiteY2385" fmla="*/ 364177 h 6468260"/>
              <a:gd name="connsiteX2386" fmla="*/ 10897390 w 11433777"/>
              <a:gd name="connsiteY2386" fmla="*/ 385475 h 6468260"/>
              <a:gd name="connsiteX2387" fmla="*/ 10897390 w 11433777"/>
              <a:gd name="connsiteY2387" fmla="*/ 385475 h 6468260"/>
              <a:gd name="connsiteX2388" fmla="*/ 10888870 w 11433777"/>
              <a:gd name="connsiteY2388" fmla="*/ 387909 h 6468260"/>
              <a:gd name="connsiteX2389" fmla="*/ 10888870 w 11433777"/>
              <a:gd name="connsiteY2389" fmla="*/ 387909 h 6468260"/>
              <a:gd name="connsiteX2390" fmla="*/ 10876092 w 11433777"/>
              <a:gd name="connsiteY2390" fmla="*/ 381215 h 6468260"/>
              <a:gd name="connsiteX2391" fmla="*/ 10951547 w 11433777"/>
              <a:gd name="connsiteY2391" fmla="*/ 330100 h 6468260"/>
              <a:gd name="connsiteX2392" fmla="*/ 10955807 w 11433777"/>
              <a:gd name="connsiteY2392" fmla="*/ 308802 h 6468260"/>
              <a:gd name="connsiteX2393" fmla="*/ 10955807 w 11433777"/>
              <a:gd name="connsiteY2393" fmla="*/ 308802 h 6468260"/>
              <a:gd name="connsiteX2394" fmla="*/ 10977105 w 11433777"/>
              <a:gd name="connsiteY2394" fmla="*/ 313061 h 6468260"/>
              <a:gd name="connsiteX2395" fmla="*/ 10977105 w 11433777"/>
              <a:gd name="connsiteY2395" fmla="*/ 313061 h 6468260"/>
              <a:gd name="connsiteX2396" fmla="*/ 10972845 w 11433777"/>
              <a:gd name="connsiteY2396" fmla="*/ 334359 h 6468260"/>
              <a:gd name="connsiteX2397" fmla="*/ 10972845 w 11433777"/>
              <a:gd name="connsiteY2397" fmla="*/ 334359 h 6468260"/>
              <a:gd name="connsiteX2398" fmla="*/ 10964327 w 11433777"/>
              <a:gd name="connsiteY2398" fmla="*/ 336793 h 6468260"/>
              <a:gd name="connsiteX2399" fmla="*/ 10964327 w 11433777"/>
              <a:gd name="connsiteY2399" fmla="*/ 336793 h 6468260"/>
              <a:gd name="connsiteX2400" fmla="*/ 10951547 w 11433777"/>
              <a:gd name="connsiteY2400" fmla="*/ 330100 h 6468260"/>
              <a:gd name="connsiteX2401" fmla="*/ 11027004 w 11433777"/>
              <a:gd name="connsiteY2401" fmla="*/ 278984 h 6468260"/>
              <a:gd name="connsiteX2402" fmla="*/ 11031264 w 11433777"/>
              <a:gd name="connsiteY2402" fmla="*/ 257686 h 6468260"/>
              <a:gd name="connsiteX2403" fmla="*/ 11031264 w 11433777"/>
              <a:gd name="connsiteY2403" fmla="*/ 257686 h 6468260"/>
              <a:gd name="connsiteX2404" fmla="*/ 11052562 w 11433777"/>
              <a:gd name="connsiteY2404" fmla="*/ 261946 h 6468260"/>
              <a:gd name="connsiteX2405" fmla="*/ 11052562 w 11433777"/>
              <a:gd name="connsiteY2405" fmla="*/ 261946 h 6468260"/>
              <a:gd name="connsiteX2406" fmla="*/ 11048302 w 11433777"/>
              <a:gd name="connsiteY2406" fmla="*/ 283244 h 6468260"/>
              <a:gd name="connsiteX2407" fmla="*/ 11048302 w 11433777"/>
              <a:gd name="connsiteY2407" fmla="*/ 283244 h 6468260"/>
              <a:gd name="connsiteX2408" fmla="*/ 11039782 w 11433777"/>
              <a:gd name="connsiteY2408" fmla="*/ 285678 h 6468260"/>
              <a:gd name="connsiteX2409" fmla="*/ 11039782 w 11433777"/>
              <a:gd name="connsiteY2409" fmla="*/ 285678 h 6468260"/>
              <a:gd name="connsiteX2410" fmla="*/ 11027004 w 11433777"/>
              <a:gd name="connsiteY2410" fmla="*/ 278984 h 6468260"/>
              <a:gd name="connsiteX2411" fmla="*/ 11103068 w 11433777"/>
              <a:gd name="connsiteY2411" fmla="*/ 227869 h 6468260"/>
              <a:gd name="connsiteX2412" fmla="*/ 11107329 w 11433777"/>
              <a:gd name="connsiteY2412" fmla="*/ 206571 h 6468260"/>
              <a:gd name="connsiteX2413" fmla="*/ 11107329 w 11433777"/>
              <a:gd name="connsiteY2413" fmla="*/ 206571 h 6468260"/>
              <a:gd name="connsiteX2414" fmla="*/ 11128627 w 11433777"/>
              <a:gd name="connsiteY2414" fmla="*/ 210830 h 6468260"/>
              <a:gd name="connsiteX2415" fmla="*/ 11128627 w 11433777"/>
              <a:gd name="connsiteY2415" fmla="*/ 210830 h 6468260"/>
              <a:gd name="connsiteX2416" fmla="*/ 11124367 w 11433777"/>
              <a:gd name="connsiteY2416" fmla="*/ 232128 h 6468260"/>
              <a:gd name="connsiteX2417" fmla="*/ 11124367 w 11433777"/>
              <a:gd name="connsiteY2417" fmla="*/ 232128 h 6468260"/>
              <a:gd name="connsiteX2418" fmla="*/ 11115847 w 11433777"/>
              <a:gd name="connsiteY2418" fmla="*/ 234562 h 6468260"/>
              <a:gd name="connsiteX2419" fmla="*/ 11115847 w 11433777"/>
              <a:gd name="connsiteY2419" fmla="*/ 234562 h 6468260"/>
              <a:gd name="connsiteX2420" fmla="*/ 11103068 w 11433777"/>
              <a:gd name="connsiteY2420" fmla="*/ 227869 h 6468260"/>
              <a:gd name="connsiteX2421" fmla="*/ 11178525 w 11433777"/>
              <a:gd name="connsiteY2421" fmla="*/ 176753 h 6468260"/>
              <a:gd name="connsiteX2422" fmla="*/ 11182784 w 11433777"/>
              <a:gd name="connsiteY2422" fmla="*/ 155455 h 6468260"/>
              <a:gd name="connsiteX2423" fmla="*/ 11182784 w 11433777"/>
              <a:gd name="connsiteY2423" fmla="*/ 155455 h 6468260"/>
              <a:gd name="connsiteX2424" fmla="*/ 11204082 w 11433777"/>
              <a:gd name="connsiteY2424" fmla="*/ 159715 h 6468260"/>
              <a:gd name="connsiteX2425" fmla="*/ 11204082 w 11433777"/>
              <a:gd name="connsiteY2425" fmla="*/ 159715 h 6468260"/>
              <a:gd name="connsiteX2426" fmla="*/ 11199823 w 11433777"/>
              <a:gd name="connsiteY2426" fmla="*/ 181013 h 6468260"/>
              <a:gd name="connsiteX2427" fmla="*/ 11199823 w 11433777"/>
              <a:gd name="connsiteY2427" fmla="*/ 181013 h 6468260"/>
              <a:gd name="connsiteX2428" fmla="*/ 11191304 w 11433777"/>
              <a:gd name="connsiteY2428" fmla="*/ 183447 h 6468260"/>
              <a:gd name="connsiteX2429" fmla="*/ 11191304 w 11433777"/>
              <a:gd name="connsiteY2429" fmla="*/ 183447 h 6468260"/>
              <a:gd name="connsiteX2430" fmla="*/ 11178525 w 11433777"/>
              <a:gd name="connsiteY2430" fmla="*/ 176753 h 6468260"/>
              <a:gd name="connsiteX2431" fmla="*/ 11254590 w 11433777"/>
              <a:gd name="connsiteY2431" fmla="*/ 126246 h 6468260"/>
              <a:gd name="connsiteX2432" fmla="*/ 11258849 w 11433777"/>
              <a:gd name="connsiteY2432" fmla="*/ 104948 h 6468260"/>
              <a:gd name="connsiteX2433" fmla="*/ 11258849 w 11433777"/>
              <a:gd name="connsiteY2433" fmla="*/ 104948 h 6468260"/>
              <a:gd name="connsiteX2434" fmla="*/ 11280147 w 11433777"/>
              <a:gd name="connsiteY2434" fmla="*/ 109208 h 6468260"/>
              <a:gd name="connsiteX2435" fmla="*/ 11280147 w 11433777"/>
              <a:gd name="connsiteY2435" fmla="*/ 109208 h 6468260"/>
              <a:gd name="connsiteX2436" fmla="*/ 11275888 w 11433777"/>
              <a:gd name="connsiteY2436" fmla="*/ 130506 h 6468260"/>
              <a:gd name="connsiteX2437" fmla="*/ 11275888 w 11433777"/>
              <a:gd name="connsiteY2437" fmla="*/ 130506 h 6468260"/>
              <a:gd name="connsiteX2438" fmla="*/ 11267368 w 11433777"/>
              <a:gd name="connsiteY2438" fmla="*/ 132940 h 6468260"/>
              <a:gd name="connsiteX2439" fmla="*/ 11267368 w 11433777"/>
              <a:gd name="connsiteY2439" fmla="*/ 132940 h 6468260"/>
              <a:gd name="connsiteX2440" fmla="*/ 11254590 w 11433777"/>
              <a:gd name="connsiteY2440" fmla="*/ 126246 h 6468260"/>
              <a:gd name="connsiteX2441" fmla="*/ 11330046 w 11433777"/>
              <a:gd name="connsiteY2441" fmla="*/ 75131 h 6468260"/>
              <a:gd name="connsiteX2442" fmla="*/ 11334305 w 11433777"/>
              <a:gd name="connsiteY2442" fmla="*/ 53833 h 6468260"/>
              <a:gd name="connsiteX2443" fmla="*/ 11334305 w 11433777"/>
              <a:gd name="connsiteY2443" fmla="*/ 53833 h 6468260"/>
              <a:gd name="connsiteX2444" fmla="*/ 11355603 w 11433777"/>
              <a:gd name="connsiteY2444" fmla="*/ 58092 h 6468260"/>
              <a:gd name="connsiteX2445" fmla="*/ 11355603 w 11433777"/>
              <a:gd name="connsiteY2445" fmla="*/ 58092 h 6468260"/>
              <a:gd name="connsiteX2446" fmla="*/ 11351344 w 11433777"/>
              <a:gd name="connsiteY2446" fmla="*/ 79390 h 6468260"/>
              <a:gd name="connsiteX2447" fmla="*/ 11351344 w 11433777"/>
              <a:gd name="connsiteY2447" fmla="*/ 79390 h 6468260"/>
              <a:gd name="connsiteX2448" fmla="*/ 11342825 w 11433777"/>
              <a:gd name="connsiteY2448" fmla="*/ 81824 h 6468260"/>
              <a:gd name="connsiteX2449" fmla="*/ 11342825 w 11433777"/>
              <a:gd name="connsiteY2449" fmla="*/ 81824 h 6468260"/>
              <a:gd name="connsiteX2450" fmla="*/ 11330046 w 11433777"/>
              <a:gd name="connsiteY2450" fmla="*/ 75131 h 6468260"/>
              <a:gd name="connsiteX2451" fmla="*/ 11405502 w 11433777"/>
              <a:gd name="connsiteY2451" fmla="*/ 24015 h 6468260"/>
              <a:gd name="connsiteX2452" fmla="*/ 11409762 w 11433777"/>
              <a:gd name="connsiteY2452" fmla="*/ 2717 h 6468260"/>
              <a:gd name="connsiteX2453" fmla="*/ 11409762 w 11433777"/>
              <a:gd name="connsiteY2453" fmla="*/ 2717 h 6468260"/>
              <a:gd name="connsiteX2454" fmla="*/ 11431060 w 11433777"/>
              <a:gd name="connsiteY2454" fmla="*/ 6977 h 6468260"/>
              <a:gd name="connsiteX2455" fmla="*/ 11431060 w 11433777"/>
              <a:gd name="connsiteY2455" fmla="*/ 6977 h 6468260"/>
              <a:gd name="connsiteX2456" fmla="*/ 11426801 w 11433777"/>
              <a:gd name="connsiteY2456" fmla="*/ 28275 h 6468260"/>
              <a:gd name="connsiteX2457" fmla="*/ 11426801 w 11433777"/>
              <a:gd name="connsiteY2457" fmla="*/ 28275 h 6468260"/>
              <a:gd name="connsiteX2458" fmla="*/ 11418281 w 11433777"/>
              <a:gd name="connsiteY2458" fmla="*/ 30709 h 6468260"/>
              <a:gd name="connsiteX2459" fmla="*/ 11418281 w 11433777"/>
              <a:gd name="connsiteY2459" fmla="*/ 30709 h 6468260"/>
              <a:gd name="connsiteX2460" fmla="*/ 11405502 w 11433777"/>
              <a:gd name="connsiteY2460" fmla="*/ 24015 h 6468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</a:cxnLst>
            <a:rect l="l" t="t" r="r" b="b"/>
            <a:pathLst>
              <a:path w="11433777" h="6468260">
                <a:moveTo>
                  <a:pt x="8503479" y="6453619"/>
                </a:moveTo>
                <a:cubicBezTo>
                  <a:pt x="8503479" y="6445099"/>
                  <a:pt x="8510173" y="6438406"/>
                  <a:pt x="8518084" y="6437797"/>
                </a:cubicBezTo>
                <a:lnTo>
                  <a:pt x="8518084" y="6437797"/>
                </a:lnTo>
                <a:cubicBezTo>
                  <a:pt x="8526602" y="6437797"/>
                  <a:pt x="8533297" y="6444491"/>
                  <a:pt x="8533905" y="6452401"/>
                </a:cubicBezTo>
                <a:lnTo>
                  <a:pt x="8533905" y="6452401"/>
                </a:lnTo>
                <a:cubicBezTo>
                  <a:pt x="8533905" y="6460921"/>
                  <a:pt x="8527211" y="6467614"/>
                  <a:pt x="8519300" y="6468223"/>
                </a:cubicBezTo>
                <a:lnTo>
                  <a:pt x="8519300" y="6468223"/>
                </a:lnTo>
                <a:cubicBezTo>
                  <a:pt x="8519300" y="6468223"/>
                  <a:pt x="8519300" y="6468223"/>
                  <a:pt x="8518692" y="6468223"/>
                </a:cubicBezTo>
                <a:lnTo>
                  <a:pt x="8518692" y="6468223"/>
                </a:lnTo>
                <a:cubicBezTo>
                  <a:pt x="8510173" y="6468832"/>
                  <a:pt x="8503479" y="6462138"/>
                  <a:pt x="8503479" y="6453619"/>
                </a:cubicBezTo>
                <a:close/>
                <a:moveTo>
                  <a:pt x="8426197" y="6467614"/>
                </a:moveTo>
                <a:lnTo>
                  <a:pt x="8426197" y="6467614"/>
                </a:lnTo>
                <a:lnTo>
                  <a:pt x="8426197" y="6467614"/>
                </a:lnTo>
                <a:cubicBezTo>
                  <a:pt x="8417678" y="6467006"/>
                  <a:pt x="8411593" y="6460312"/>
                  <a:pt x="8411593" y="6451793"/>
                </a:cubicBezTo>
                <a:lnTo>
                  <a:pt x="8411593" y="6451793"/>
                </a:lnTo>
                <a:cubicBezTo>
                  <a:pt x="8412201" y="6443274"/>
                  <a:pt x="8418895" y="6437188"/>
                  <a:pt x="8427414" y="6437188"/>
                </a:cubicBezTo>
                <a:lnTo>
                  <a:pt x="8427414" y="6437188"/>
                </a:lnTo>
                <a:cubicBezTo>
                  <a:pt x="8435934" y="6437797"/>
                  <a:pt x="8442019" y="6444491"/>
                  <a:pt x="8442019" y="6453010"/>
                </a:cubicBezTo>
                <a:lnTo>
                  <a:pt x="8442019" y="6453010"/>
                </a:lnTo>
                <a:cubicBezTo>
                  <a:pt x="8441410" y="6460921"/>
                  <a:pt x="8434716" y="6467614"/>
                  <a:pt x="8426806" y="6467614"/>
                </a:cubicBezTo>
                <a:lnTo>
                  <a:pt x="8426806" y="6467614"/>
                </a:lnTo>
                <a:cubicBezTo>
                  <a:pt x="8426806" y="6467614"/>
                  <a:pt x="8426806" y="6467614"/>
                  <a:pt x="8426197" y="6467614"/>
                </a:cubicBezTo>
                <a:close/>
                <a:moveTo>
                  <a:pt x="8594757" y="6449359"/>
                </a:moveTo>
                <a:cubicBezTo>
                  <a:pt x="8594148" y="6440839"/>
                  <a:pt x="8600234" y="6433537"/>
                  <a:pt x="8608144" y="6432929"/>
                </a:cubicBezTo>
                <a:lnTo>
                  <a:pt x="8608144" y="6432929"/>
                </a:lnTo>
                <a:cubicBezTo>
                  <a:pt x="8616663" y="6432321"/>
                  <a:pt x="8623965" y="6438406"/>
                  <a:pt x="8624574" y="6446316"/>
                </a:cubicBezTo>
                <a:lnTo>
                  <a:pt x="8624574" y="6446316"/>
                </a:lnTo>
                <a:cubicBezTo>
                  <a:pt x="8625183" y="6454836"/>
                  <a:pt x="8619098" y="6462138"/>
                  <a:pt x="8611187" y="6462747"/>
                </a:cubicBezTo>
                <a:lnTo>
                  <a:pt x="8611187" y="6462747"/>
                </a:lnTo>
                <a:cubicBezTo>
                  <a:pt x="8610578" y="6462747"/>
                  <a:pt x="8609970" y="6462747"/>
                  <a:pt x="8609970" y="6462747"/>
                </a:cubicBezTo>
                <a:lnTo>
                  <a:pt x="8609970" y="6462747"/>
                </a:lnTo>
                <a:cubicBezTo>
                  <a:pt x="8602059" y="6462747"/>
                  <a:pt x="8595365" y="6457270"/>
                  <a:pt x="8594757" y="6449359"/>
                </a:cubicBezTo>
                <a:close/>
                <a:moveTo>
                  <a:pt x="8334311" y="6458487"/>
                </a:moveTo>
                <a:lnTo>
                  <a:pt x="8334311" y="6458487"/>
                </a:lnTo>
                <a:lnTo>
                  <a:pt x="8334311" y="6458487"/>
                </a:lnTo>
                <a:cubicBezTo>
                  <a:pt x="8325792" y="6457270"/>
                  <a:pt x="8320316" y="6449967"/>
                  <a:pt x="8321532" y="6441448"/>
                </a:cubicBezTo>
                <a:lnTo>
                  <a:pt x="8321532" y="6441448"/>
                </a:lnTo>
                <a:cubicBezTo>
                  <a:pt x="8322749" y="6432929"/>
                  <a:pt x="8330052" y="6427452"/>
                  <a:pt x="8338571" y="6428669"/>
                </a:cubicBezTo>
                <a:lnTo>
                  <a:pt x="8338571" y="6428669"/>
                </a:lnTo>
                <a:cubicBezTo>
                  <a:pt x="8347090" y="6429887"/>
                  <a:pt x="8352567" y="6437188"/>
                  <a:pt x="8351350" y="6445708"/>
                </a:cubicBezTo>
                <a:lnTo>
                  <a:pt x="8351350" y="6445708"/>
                </a:lnTo>
                <a:cubicBezTo>
                  <a:pt x="8350132" y="6453619"/>
                  <a:pt x="8344047" y="6459095"/>
                  <a:pt x="8336137" y="6459095"/>
                </a:cubicBezTo>
                <a:lnTo>
                  <a:pt x="8336137" y="6459095"/>
                </a:lnTo>
                <a:cubicBezTo>
                  <a:pt x="8335529" y="6459095"/>
                  <a:pt x="8334919" y="6459095"/>
                  <a:pt x="8334311" y="6458487"/>
                </a:cubicBezTo>
                <a:close/>
                <a:moveTo>
                  <a:pt x="8684817" y="6438406"/>
                </a:moveTo>
                <a:cubicBezTo>
                  <a:pt x="8683600" y="6429887"/>
                  <a:pt x="8689077" y="6421975"/>
                  <a:pt x="8696987" y="6420759"/>
                </a:cubicBezTo>
                <a:lnTo>
                  <a:pt x="8696987" y="6420759"/>
                </a:lnTo>
                <a:cubicBezTo>
                  <a:pt x="8705507" y="6419541"/>
                  <a:pt x="8713418" y="6425018"/>
                  <a:pt x="8714635" y="6433537"/>
                </a:cubicBezTo>
                <a:lnTo>
                  <a:pt x="8714635" y="6433537"/>
                </a:lnTo>
                <a:cubicBezTo>
                  <a:pt x="8715852" y="6442057"/>
                  <a:pt x="8710375" y="6449359"/>
                  <a:pt x="8702464" y="6451185"/>
                </a:cubicBezTo>
                <a:lnTo>
                  <a:pt x="8702464" y="6451185"/>
                </a:lnTo>
                <a:lnTo>
                  <a:pt x="8702464" y="6451185"/>
                </a:lnTo>
                <a:lnTo>
                  <a:pt x="8702464" y="6451185"/>
                </a:lnTo>
                <a:cubicBezTo>
                  <a:pt x="8701856" y="6451185"/>
                  <a:pt x="8700639" y="6451185"/>
                  <a:pt x="8700030" y="6451185"/>
                </a:cubicBezTo>
                <a:lnTo>
                  <a:pt x="8700030" y="6451185"/>
                </a:lnTo>
                <a:cubicBezTo>
                  <a:pt x="8692728" y="6450576"/>
                  <a:pt x="8686643" y="6445708"/>
                  <a:pt x="8684817" y="6438406"/>
                </a:cubicBezTo>
                <a:close/>
                <a:moveTo>
                  <a:pt x="8243033" y="6442665"/>
                </a:moveTo>
                <a:cubicBezTo>
                  <a:pt x="8235123" y="6440839"/>
                  <a:pt x="8229646" y="6432929"/>
                  <a:pt x="8231471" y="6424410"/>
                </a:cubicBezTo>
                <a:lnTo>
                  <a:pt x="8231471" y="6424410"/>
                </a:lnTo>
                <a:cubicBezTo>
                  <a:pt x="8233297" y="6416499"/>
                  <a:pt x="8241208" y="6411023"/>
                  <a:pt x="8249727" y="6412848"/>
                </a:cubicBezTo>
                <a:lnTo>
                  <a:pt x="8249727" y="6412848"/>
                </a:lnTo>
                <a:cubicBezTo>
                  <a:pt x="8257638" y="6414674"/>
                  <a:pt x="8263115" y="6422584"/>
                  <a:pt x="8261289" y="6431103"/>
                </a:cubicBezTo>
                <a:lnTo>
                  <a:pt x="8261289" y="6431103"/>
                </a:lnTo>
                <a:cubicBezTo>
                  <a:pt x="8259464" y="6438406"/>
                  <a:pt x="8253379" y="6443274"/>
                  <a:pt x="8246684" y="6443274"/>
                </a:cubicBezTo>
                <a:lnTo>
                  <a:pt x="8246684" y="6443274"/>
                </a:lnTo>
                <a:cubicBezTo>
                  <a:pt x="8245468" y="6442665"/>
                  <a:pt x="8244251" y="6442665"/>
                  <a:pt x="8243033" y="6442665"/>
                </a:cubicBezTo>
                <a:close/>
                <a:moveTo>
                  <a:pt x="8774878" y="6421367"/>
                </a:moveTo>
                <a:cubicBezTo>
                  <a:pt x="8773052" y="6413456"/>
                  <a:pt x="8777921" y="6404937"/>
                  <a:pt x="8786440" y="6403112"/>
                </a:cubicBezTo>
                <a:lnTo>
                  <a:pt x="8786440" y="6403112"/>
                </a:lnTo>
                <a:cubicBezTo>
                  <a:pt x="8794350" y="6401286"/>
                  <a:pt x="8802870" y="6406154"/>
                  <a:pt x="8804696" y="6414674"/>
                </a:cubicBezTo>
                <a:lnTo>
                  <a:pt x="8804696" y="6414674"/>
                </a:lnTo>
                <a:cubicBezTo>
                  <a:pt x="8806521" y="6422584"/>
                  <a:pt x="8801653" y="6431103"/>
                  <a:pt x="8793134" y="6432929"/>
                </a:cubicBezTo>
                <a:lnTo>
                  <a:pt x="8793134" y="6432929"/>
                </a:lnTo>
                <a:lnTo>
                  <a:pt x="8793134" y="6432929"/>
                </a:lnTo>
                <a:lnTo>
                  <a:pt x="8793134" y="6432929"/>
                </a:lnTo>
                <a:cubicBezTo>
                  <a:pt x="8791917" y="6433537"/>
                  <a:pt x="8790699" y="6433537"/>
                  <a:pt x="8789483" y="6433537"/>
                </a:cubicBezTo>
                <a:lnTo>
                  <a:pt x="8789483" y="6433537"/>
                </a:lnTo>
                <a:cubicBezTo>
                  <a:pt x="8782789" y="6432929"/>
                  <a:pt x="8776095" y="6428061"/>
                  <a:pt x="8774878" y="6421367"/>
                </a:cubicBezTo>
                <a:close/>
                <a:moveTo>
                  <a:pt x="8153581" y="6417716"/>
                </a:moveTo>
                <a:lnTo>
                  <a:pt x="8153581" y="6417716"/>
                </a:lnTo>
                <a:lnTo>
                  <a:pt x="8153581" y="6417716"/>
                </a:lnTo>
                <a:cubicBezTo>
                  <a:pt x="8145670" y="6415282"/>
                  <a:pt x="8141411" y="6406763"/>
                  <a:pt x="8143845" y="6398852"/>
                </a:cubicBezTo>
                <a:lnTo>
                  <a:pt x="8143845" y="6398852"/>
                </a:lnTo>
                <a:cubicBezTo>
                  <a:pt x="8146279" y="6390941"/>
                  <a:pt x="8154798" y="6386682"/>
                  <a:pt x="8163318" y="6389115"/>
                </a:cubicBezTo>
                <a:lnTo>
                  <a:pt x="8163318" y="6389115"/>
                </a:lnTo>
                <a:cubicBezTo>
                  <a:pt x="8171229" y="6391550"/>
                  <a:pt x="8175488" y="6400069"/>
                  <a:pt x="8173054" y="6408588"/>
                </a:cubicBezTo>
                <a:lnTo>
                  <a:pt x="8173054" y="6408588"/>
                </a:lnTo>
                <a:cubicBezTo>
                  <a:pt x="8171229" y="6414674"/>
                  <a:pt x="8165143" y="6418933"/>
                  <a:pt x="8158449" y="6418933"/>
                </a:cubicBezTo>
                <a:lnTo>
                  <a:pt x="8158449" y="6418933"/>
                </a:lnTo>
                <a:cubicBezTo>
                  <a:pt x="8157232" y="6418325"/>
                  <a:pt x="8155407" y="6418325"/>
                  <a:pt x="8153581" y="6417716"/>
                </a:cubicBezTo>
                <a:close/>
                <a:moveTo>
                  <a:pt x="8863113" y="6398243"/>
                </a:moveTo>
                <a:cubicBezTo>
                  <a:pt x="8860679" y="6390333"/>
                  <a:pt x="8864939" y="6381813"/>
                  <a:pt x="8873458" y="6379379"/>
                </a:cubicBezTo>
                <a:lnTo>
                  <a:pt x="8873458" y="6379379"/>
                </a:lnTo>
                <a:cubicBezTo>
                  <a:pt x="8881369" y="6376945"/>
                  <a:pt x="8889888" y="6381205"/>
                  <a:pt x="8892322" y="6389724"/>
                </a:cubicBezTo>
                <a:lnTo>
                  <a:pt x="8892322" y="6389724"/>
                </a:lnTo>
                <a:cubicBezTo>
                  <a:pt x="8894756" y="6397635"/>
                  <a:pt x="8890497" y="6406154"/>
                  <a:pt x="8881977" y="6408588"/>
                </a:cubicBezTo>
                <a:lnTo>
                  <a:pt x="8881977" y="6408588"/>
                </a:lnTo>
                <a:lnTo>
                  <a:pt x="8881977" y="6408588"/>
                </a:lnTo>
                <a:lnTo>
                  <a:pt x="8881977" y="6408588"/>
                </a:lnTo>
                <a:cubicBezTo>
                  <a:pt x="8880760" y="6409197"/>
                  <a:pt x="8878935" y="6409197"/>
                  <a:pt x="8877718" y="6409197"/>
                </a:cubicBezTo>
                <a:lnTo>
                  <a:pt x="8877718" y="6409197"/>
                </a:lnTo>
                <a:cubicBezTo>
                  <a:pt x="8871024" y="6409197"/>
                  <a:pt x="8864939" y="6404937"/>
                  <a:pt x="8863113" y="6398243"/>
                </a:cubicBezTo>
                <a:close/>
                <a:moveTo>
                  <a:pt x="8067171" y="6384856"/>
                </a:moveTo>
                <a:cubicBezTo>
                  <a:pt x="8059261" y="6381205"/>
                  <a:pt x="8056219" y="6372686"/>
                  <a:pt x="8059261" y="6364775"/>
                </a:cubicBezTo>
                <a:lnTo>
                  <a:pt x="8059261" y="6364775"/>
                </a:lnTo>
                <a:cubicBezTo>
                  <a:pt x="8062304" y="6356864"/>
                  <a:pt x="8071431" y="6353822"/>
                  <a:pt x="8079342" y="6356864"/>
                </a:cubicBezTo>
                <a:lnTo>
                  <a:pt x="8079342" y="6356864"/>
                </a:lnTo>
                <a:cubicBezTo>
                  <a:pt x="8087253" y="6360515"/>
                  <a:pt x="8090904" y="6369035"/>
                  <a:pt x="8087253" y="6376945"/>
                </a:cubicBezTo>
                <a:lnTo>
                  <a:pt x="8087253" y="6376945"/>
                </a:lnTo>
                <a:cubicBezTo>
                  <a:pt x="8084819" y="6382422"/>
                  <a:pt x="8079342" y="6386073"/>
                  <a:pt x="8073257" y="6386073"/>
                </a:cubicBezTo>
                <a:lnTo>
                  <a:pt x="8073257" y="6386073"/>
                </a:lnTo>
                <a:cubicBezTo>
                  <a:pt x="8071431" y="6386073"/>
                  <a:pt x="8068997" y="6386073"/>
                  <a:pt x="8067171" y="6384856"/>
                </a:cubicBezTo>
                <a:close/>
                <a:moveTo>
                  <a:pt x="8950132" y="6369643"/>
                </a:moveTo>
                <a:cubicBezTo>
                  <a:pt x="8947089" y="6361732"/>
                  <a:pt x="8951348" y="6353213"/>
                  <a:pt x="8959259" y="6350171"/>
                </a:cubicBezTo>
                <a:lnTo>
                  <a:pt x="8959259" y="6350171"/>
                </a:lnTo>
                <a:cubicBezTo>
                  <a:pt x="8967170" y="6347128"/>
                  <a:pt x="8975689" y="6351388"/>
                  <a:pt x="8978732" y="6359299"/>
                </a:cubicBezTo>
                <a:lnTo>
                  <a:pt x="8978732" y="6359299"/>
                </a:lnTo>
                <a:cubicBezTo>
                  <a:pt x="8981774" y="6367209"/>
                  <a:pt x="8977515" y="6375728"/>
                  <a:pt x="8969604" y="6378771"/>
                </a:cubicBezTo>
                <a:lnTo>
                  <a:pt x="8969604" y="6378771"/>
                </a:lnTo>
                <a:lnTo>
                  <a:pt x="8969604" y="6378771"/>
                </a:lnTo>
                <a:lnTo>
                  <a:pt x="8969604" y="6378771"/>
                </a:lnTo>
                <a:cubicBezTo>
                  <a:pt x="8967778" y="6379379"/>
                  <a:pt x="8965953" y="6379988"/>
                  <a:pt x="8964127" y="6379988"/>
                </a:cubicBezTo>
                <a:lnTo>
                  <a:pt x="8964127" y="6379988"/>
                </a:lnTo>
                <a:cubicBezTo>
                  <a:pt x="8958042" y="6379988"/>
                  <a:pt x="8951957" y="6375728"/>
                  <a:pt x="8950132" y="6369643"/>
                </a:cubicBezTo>
                <a:close/>
                <a:moveTo>
                  <a:pt x="7984413" y="6343476"/>
                </a:moveTo>
                <a:lnTo>
                  <a:pt x="7984413" y="6343476"/>
                </a:lnTo>
                <a:lnTo>
                  <a:pt x="7984413" y="6343476"/>
                </a:lnTo>
                <a:cubicBezTo>
                  <a:pt x="7977111" y="6339217"/>
                  <a:pt x="7974677" y="6330089"/>
                  <a:pt x="7978328" y="6322787"/>
                </a:cubicBezTo>
                <a:lnTo>
                  <a:pt x="7978328" y="6322787"/>
                </a:lnTo>
                <a:cubicBezTo>
                  <a:pt x="7982588" y="6315485"/>
                  <a:pt x="7991716" y="6313051"/>
                  <a:pt x="7999018" y="6316702"/>
                </a:cubicBezTo>
                <a:lnTo>
                  <a:pt x="7999018" y="6316702"/>
                </a:lnTo>
                <a:cubicBezTo>
                  <a:pt x="8006320" y="6320962"/>
                  <a:pt x="8008754" y="6330089"/>
                  <a:pt x="8005103" y="6337391"/>
                </a:cubicBezTo>
                <a:lnTo>
                  <a:pt x="8005103" y="6337391"/>
                </a:lnTo>
                <a:cubicBezTo>
                  <a:pt x="8002060" y="6342260"/>
                  <a:pt x="7997192" y="6345302"/>
                  <a:pt x="7991716" y="6345302"/>
                </a:cubicBezTo>
                <a:lnTo>
                  <a:pt x="7991716" y="6345302"/>
                </a:lnTo>
                <a:cubicBezTo>
                  <a:pt x="7989282" y="6345302"/>
                  <a:pt x="7986847" y="6345302"/>
                  <a:pt x="7984413" y="6343476"/>
                </a:cubicBezTo>
                <a:close/>
                <a:moveTo>
                  <a:pt x="9034715" y="6336175"/>
                </a:moveTo>
                <a:cubicBezTo>
                  <a:pt x="9031064" y="6328264"/>
                  <a:pt x="9034715" y="6319745"/>
                  <a:pt x="9042626" y="6316093"/>
                </a:cubicBezTo>
                <a:lnTo>
                  <a:pt x="9042626" y="6316093"/>
                </a:lnTo>
                <a:cubicBezTo>
                  <a:pt x="9050537" y="6312442"/>
                  <a:pt x="9059056" y="6316093"/>
                  <a:pt x="9062707" y="6324004"/>
                </a:cubicBezTo>
                <a:lnTo>
                  <a:pt x="9062707" y="6324004"/>
                </a:lnTo>
                <a:cubicBezTo>
                  <a:pt x="9066358" y="6331915"/>
                  <a:pt x="9062707" y="6340434"/>
                  <a:pt x="9054796" y="6344086"/>
                </a:cubicBezTo>
                <a:lnTo>
                  <a:pt x="9054796" y="6344086"/>
                </a:lnTo>
                <a:cubicBezTo>
                  <a:pt x="9052971" y="6344694"/>
                  <a:pt x="9050537" y="6345302"/>
                  <a:pt x="9048711" y="6345302"/>
                </a:cubicBezTo>
                <a:lnTo>
                  <a:pt x="9048711" y="6345302"/>
                </a:lnTo>
                <a:cubicBezTo>
                  <a:pt x="9042626" y="6345302"/>
                  <a:pt x="9037149" y="6342260"/>
                  <a:pt x="9034715" y="6336175"/>
                </a:cubicBezTo>
                <a:close/>
                <a:moveTo>
                  <a:pt x="9117474" y="6297838"/>
                </a:moveTo>
                <a:cubicBezTo>
                  <a:pt x="9113822" y="6290536"/>
                  <a:pt x="9116865" y="6281408"/>
                  <a:pt x="9124168" y="6277149"/>
                </a:cubicBezTo>
                <a:lnTo>
                  <a:pt x="9124168" y="6277149"/>
                </a:lnTo>
                <a:cubicBezTo>
                  <a:pt x="9131470" y="6273497"/>
                  <a:pt x="9140597" y="6275931"/>
                  <a:pt x="9144857" y="6283842"/>
                </a:cubicBezTo>
                <a:lnTo>
                  <a:pt x="9144857" y="6283842"/>
                </a:lnTo>
                <a:cubicBezTo>
                  <a:pt x="9148508" y="6291144"/>
                  <a:pt x="9145466" y="6300272"/>
                  <a:pt x="9138163" y="6304532"/>
                </a:cubicBezTo>
                <a:lnTo>
                  <a:pt x="9138163" y="6304532"/>
                </a:lnTo>
                <a:cubicBezTo>
                  <a:pt x="9135730" y="6305749"/>
                  <a:pt x="9133295" y="6306357"/>
                  <a:pt x="9131470" y="6306357"/>
                </a:cubicBezTo>
                <a:lnTo>
                  <a:pt x="9131470" y="6306357"/>
                </a:lnTo>
                <a:cubicBezTo>
                  <a:pt x="9125384" y="6306357"/>
                  <a:pt x="9120517" y="6303314"/>
                  <a:pt x="9117474" y="6297838"/>
                </a:cubicBezTo>
                <a:close/>
                <a:moveTo>
                  <a:pt x="7905914" y="6294187"/>
                </a:moveTo>
                <a:cubicBezTo>
                  <a:pt x="7899221" y="6289319"/>
                  <a:pt x="7897395" y="6279582"/>
                  <a:pt x="7902263" y="6272889"/>
                </a:cubicBezTo>
                <a:lnTo>
                  <a:pt x="7902263" y="6272889"/>
                </a:lnTo>
                <a:cubicBezTo>
                  <a:pt x="7907132" y="6266195"/>
                  <a:pt x="7916868" y="6264369"/>
                  <a:pt x="7923561" y="6269238"/>
                </a:cubicBezTo>
                <a:lnTo>
                  <a:pt x="7923561" y="6269238"/>
                </a:lnTo>
                <a:cubicBezTo>
                  <a:pt x="7930255" y="6274106"/>
                  <a:pt x="7932081" y="6283842"/>
                  <a:pt x="7927212" y="6290536"/>
                </a:cubicBezTo>
                <a:lnTo>
                  <a:pt x="7927212" y="6290536"/>
                </a:lnTo>
                <a:cubicBezTo>
                  <a:pt x="7924170" y="6294795"/>
                  <a:pt x="7919302" y="6297229"/>
                  <a:pt x="7915042" y="6297229"/>
                </a:cubicBezTo>
                <a:lnTo>
                  <a:pt x="7915042" y="6297229"/>
                </a:lnTo>
                <a:cubicBezTo>
                  <a:pt x="7911391" y="6296621"/>
                  <a:pt x="7908348" y="6296012"/>
                  <a:pt x="7905914" y="6294187"/>
                </a:cubicBezTo>
                <a:close/>
                <a:moveTo>
                  <a:pt x="9197798" y="6254633"/>
                </a:moveTo>
                <a:cubicBezTo>
                  <a:pt x="9193539" y="6247331"/>
                  <a:pt x="9195972" y="6238203"/>
                  <a:pt x="9203275" y="6233943"/>
                </a:cubicBezTo>
                <a:lnTo>
                  <a:pt x="9203275" y="6233943"/>
                </a:lnTo>
                <a:cubicBezTo>
                  <a:pt x="9210577" y="6229684"/>
                  <a:pt x="9219705" y="6232118"/>
                  <a:pt x="9223965" y="6239420"/>
                </a:cubicBezTo>
                <a:lnTo>
                  <a:pt x="9223965" y="6239420"/>
                </a:lnTo>
                <a:cubicBezTo>
                  <a:pt x="9228224" y="6246723"/>
                  <a:pt x="9225790" y="6255850"/>
                  <a:pt x="9218488" y="6260110"/>
                </a:cubicBezTo>
                <a:lnTo>
                  <a:pt x="9218488" y="6260110"/>
                </a:lnTo>
                <a:cubicBezTo>
                  <a:pt x="9216054" y="6261327"/>
                  <a:pt x="9213620" y="6261936"/>
                  <a:pt x="9210577" y="6261936"/>
                </a:cubicBezTo>
                <a:lnTo>
                  <a:pt x="9210577" y="6261936"/>
                </a:lnTo>
                <a:cubicBezTo>
                  <a:pt x="9205709" y="6262544"/>
                  <a:pt x="9200841" y="6259501"/>
                  <a:pt x="9197798" y="6254633"/>
                </a:cubicBezTo>
                <a:close/>
                <a:moveTo>
                  <a:pt x="7832892" y="6236986"/>
                </a:moveTo>
                <a:cubicBezTo>
                  <a:pt x="7826807" y="6231510"/>
                  <a:pt x="7825590" y="6221773"/>
                  <a:pt x="7831675" y="6215688"/>
                </a:cubicBezTo>
                <a:lnTo>
                  <a:pt x="7831675" y="6215688"/>
                </a:lnTo>
                <a:cubicBezTo>
                  <a:pt x="7837152" y="6209602"/>
                  <a:pt x="7846888" y="6208386"/>
                  <a:pt x="7852973" y="6214471"/>
                </a:cubicBezTo>
                <a:lnTo>
                  <a:pt x="7852973" y="6214471"/>
                </a:lnTo>
                <a:cubicBezTo>
                  <a:pt x="7859058" y="6219948"/>
                  <a:pt x="7859667" y="6229684"/>
                  <a:pt x="7854190" y="6235769"/>
                </a:cubicBezTo>
                <a:lnTo>
                  <a:pt x="7854190" y="6235769"/>
                </a:lnTo>
                <a:cubicBezTo>
                  <a:pt x="7851147" y="6239420"/>
                  <a:pt x="7846888" y="6241246"/>
                  <a:pt x="7842629" y="6241246"/>
                </a:cubicBezTo>
                <a:lnTo>
                  <a:pt x="7842629" y="6241246"/>
                </a:lnTo>
                <a:cubicBezTo>
                  <a:pt x="7839586" y="6240637"/>
                  <a:pt x="7835934" y="6239420"/>
                  <a:pt x="7832892" y="6236986"/>
                </a:cubicBezTo>
                <a:close/>
                <a:moveTo>
                  <a:pt x="9275689" y="6206560"/>
                </a:moveTo>
                <a:cubicBezTo>
                  <a:pt x="9270820" y="6199866"/>
                  <a:pt x="9272646" y="6190130"/>
                  <a:pt x="9279340" y="6185262"/>
                </a:cubicBezTo>
                <a:lnTo>
                  <a:pt x="9279340" y="6185262"/>
                </a:lnTo>
                <a:cubicBezTo>
                  <a:pt x="9286033" y="6180394"/>
                  <a:pt x="9295769" y="6182219"/>
                  <a:pt x="9300638" y="6188913"/>
                </a:cubicBezTo>
                <a:lnTo>
                  <a:pt x="9300638" y="6188913"/>
                </a:lnTo>
                <a:cubicBezTo>
                  <a:pt x="9305506" y="6195607"/>
                  <a:pt x="9303681" y="6205343"/>
                  <a:pt x="9296987" y="6210212"/>
                </a:cubicBezTo>
                <a:lnTo>
                  <a:pt x="9296987" y="6210212"/>
                </a:lnTo>
                <a:cubicBezTo>
                  <a:pt x="9294553" y="6212037"/>
                  <a:pt x="9291510" y="6212645"/>
                  <a:pt x="9288468" y="6212645"/>
                </a:cubicBezTo>
                <a:lnTo>
                  <a:pt x="9288468" y="6212645"/>
                </a:lnTo>
                <a:cubicBezTo>
                  <a:pt x="9282991" y="6213254"/>
                  <a:pt x="9278731" y="6210820"/>
                  <a:pt x="9275689" y="6206560"/>
                </a:cubicBezTo>
                <a:close/>
                <a:moveTo>
                  <a:pt x="7765955" y="6172483"/>
                </a:moveTo>
                <a:cubicBezTo>
                  <a:pt x="7760479" y="6166398"/>
                  <a:pt x="7760479" y="6156662"/>
                  <a:pt x="7766564" y="6151185"/>
                </a:cubicBezTo>
                <a:lnTo>
                  <a:pt x="7766564" y="6151185"/>
                </a:lnTo>
                <a:cubicBezTo>
                  <a:pt x="7772649" y="6145708"/>
                  <a:pt x="7782385" y="6145708"/>
                  <a:pt x="7787862" y="6151793"/>
                </a:cubicBezTo>
                <a:lnTo>
                  <a:pt x="7787862" y="6151793"/>
                </a:lnTo>
                <a:cubicBezTo>
                  <a:pt x="7793338" y="6157878"/>
                  <a:pt x="7793338" y="6167615"/>
                  <a:pt x="7787253" y="6173091"/>
                </a:cubicBezTo>
                <a:lnTo>
                  <a:pt x="7787253" y="6173091"/>
                </a:lnTo>
                <a:cubicBezTo>
                  <a:pt x="7784210" y="6176134"/>
                  <a:pt x="7780559" y="6177351"/>
                  <a:pt x="7776909" y="6177351"/>
                </a:cubicBezTo>
                <a:lnTo>
                  <a:pt x="7776909" y="6177351"/>
                </a:lnTo>
                <a:cubicBezTo>
                  <a:pt x="7773258" y="6177351"/>
                  <a:pt x="7768997" y="6175526"/>
                  <a:pt x="7765955" y="6172483"/>
                </a:cubicBezTo>
                <a:close/>
                <a:moveTo>
                  <a:pt x="9349319" y="6153011"/>
                </a:moveTo>
                <a:cubicBezTo>
                  <a:pt x="9343843" y="6146317"/>
                  <a:pt x="9345059" y="6137189"/>
                  <a:pt x="9351754" y="6131713"/>
                </a:cubicBezTo>
                <a:lnTo>
                  <a:pt x="9351754" y="6131713"/>
                </a:lnTo>
                <a:cubicBezTo>
                  <a:pt x="9358447" y="6126236"/>
                  <a:pt x="9367575" y="6127453"/>
                  <a:pt x="9373052" y="6134147"/>
                </a:cubicBezTo>
                <a:lnTo>
                  <a:pt x="9373052" y="6134147"/>
                </a:lnTo>
                <a:cubicBezTo>
                  <a:pt x="9378528" y="6140840"/>
                  <a:pt x="9377311" y="6150577"/>
                  <a:pt x="9370618" y="6155445"/>
                </a:cubicBezTo>
                <a:lnTo>
                  <a:pt x="9370618" y="6155445"/>
                </a:lnTo>
                <a:cubicBezTo>
                  <a:pt x="9367575" y="6157878"/>
                  <a:pt x="9364532" y="6159096"/>
                  <a:pt x="9360881" y="6159096"/>
                </a:cubicBezTo>
                <a:lnTo>
                  <a:pt x="9360881" y="6159096"/>
                </a:lnTo>
                <a:cubicBezTo>
                  <a:pt x="9356621" y="6158488"/>
                  <a:pt x="9352362" y="6156662"/>
                  <a:pt x="9349319" y="6153011"/>
                </a:cubicBezTo>
                <a:close/>
                <a:moveTo>
                  <a:pt x="7706321" y="6101895"/>
                </a:moveTo>
                <a:cubicBezTo>
                  <a:pt x="7706321" y="6101895"/>
                  <a:pt x="7706321" y="6101895"/>
                  <a:pt x="7706321" y="6101895"/>
                </a:cubicBezTo>
                <a:lnTo>
                  <a:pt x="7706321" y="6101895"/>
                </a:lnTo>
                <a:cubicBezTo>
                  <a:pt x="7700844" y="6095201"/>
                  <a:pt x="7702060" y="6085465"/>
                  <a:pt x="7708755" y="6080597"/>
                </a:cubicBezTo>
                <a:lnTo>
                  <a:pt x="7708755" y="6080597"/>
                </a:lnTo>
                <a:cubicBezTo>
                  <a:pt x="7715448" y="6075728"/>
                  <a:pt x="7725184" y="6076338"/>
                  <a:pt x="7730053" y="6083640"/>
                </a:cubicBezTo>
                <a:lnTo>
                  <a:pt x="7730053" y="6083640"/>
                </a:lnTo>
                <a:cubicBezTo>
                  <a:pt x="7734921" y="6090333"/>
                  <a:pt x="7733704" y="6100069"/>
                  <a:pt x="7727010" y="6104938"/>
                </a:cubicBezTo>
                <a:lnTo>
                  <a:pt x="7727010" y="6104938"/>
                </a:lnTo>
                <a:cubicBezTo>
                  <a:pt x="7723968" y="6106763"/>
                  <a:pt x="7720925" y="6107980"/>
                  <a:pt x="7717883" y="6107980"/>
                </a:cubicBezTo>
                <a:lnTo>
                  <a:pt x="7717883" y="6107980"/>
                </a:lnTo>
                <a:cubicBezTo>
                  <a:pt x="7713622" y="6107980"/>
                  <a:pt x="7708755" y="6105546"/>
                  <a:pt x="7706321" y="6101895"/>
                </a:cubicBezTo>
                <a:close/>
                <a:moveTo>
                  <a:pt x="9418081" y="6093376"/>
                </a:moveTo>
                <a:cubicBezTo>
                  <a:pt x="9411996" y="6087290"/>
                  <a:pt x="9412605" y="6077554"/>
                  <a:pt x="9418691" y="6072078"/>
                </a:cubicBezTo>
                <a:lnTo>
                  <a:pt x="9418691" y="6072078"/>
                </a:lnTo>
                <a:cubicBezTo>
                  <a:pt x="9424776" y="6065992"/>
                  <a:pt x="9434512" y="6066601"/>
                  <a:pt x="9439989" y="6072686"/>
                </a:cubicBezTo>
                <a:lnTo>
                  <a:pt x="9439989" y="6072686"/>
                </a:lnTo>
                <a:cubicBezTo>
                  <a:pt x="9446074" y="6078771"/>
                  <a:pt x="9445465" y="6088508"/>
                  <a:pt x="9439380" y="6093984"/>
                </a:cubicBezTo>
                <a:lnTo>
                  <a:pt x="9439380" y="6093984"/>
                </a:lnTo>
                <a:lnTo>
                  <a:pt x="9439380" y="6093984"/>
                </a:lnTo>
                <a:lnTo>
                  <a:pt x="9439380" y="6093984"/>
                </a:lnTo>
                <a:cubicBezTo>
                  <a:pt x="9436337" y="6097027"/>
                  <a:pt x="9432686" y="6098244"/>
                  <a:pt x="9429035" y="6098244"/>
                </a:cubicBezTo>
                <a:lnTo>
                  <a:pt x="9429035" y="6098244"/>
                </a:lnTo>
                <a:cubicBezTo>
                  <a:pt x="9425384" y="6098244"/>
                  <a:pt x="9421124" y="6096418"/>
                  <a:pt x="9418081" y="6093376"/>
                </a:cubicBezTo>
                <a:close/>
                <a:moveTo>
                  <a:pt x="7652771" y="6025830"/>
                </a:moveTo>
                <a:cubicBezTo>
                  <a:pt x="7648511" y="6018528"/>
                  <a:pt x="7650336" y="6009401"/>
                  <a:pt x="7657639" y="6004532"/>
                </a:cubicBezTo>
                <a:lnTo>
                  <a:pt x="7657639" y="6004532"/>
                </a:lnTo>
                <a:cubicBezTo>
                  <a:pt x="7664941" y="6000273"/>
                  <a:pt x="7674069" y="6002098"/>
                  <a:pt x="7678937" y="6009401"/>
                </a:cubicBezTo>
                <a:lnTo>
                  <a:pt x="7678937" y="6009401"/>
                </a:lnTo>
                <a:cubicBezTo>
                  <a:pt x="7683197" y="6016703"/>
                  <a:pt x="7681371" y="6025830"/>
                  <a:pt x="7674069" y="6030699"/>
                </a:cubicBezTo>
                <a:lnTo>
                  <a:pt x="7674069" y="6030699"/>
                </a:lnTo>
                <a:cubicBezTo>
                  <a:pt x="7671635" y="6032524"/>
                  <a:pt x="7668592" y="6033132"/>
                  <a:pt x="7666159" y="6033132"/>
                </a:cubicBezTo>
                <a:lnTo>
                  <a:pt x="7666159" y="6033132"/>
                </a:lnTo>
                <a:cubicBezTo>
                  <a:pt x="7660682" y="6033132"/>
                  <a:pt x="7655813" y="6030699"/>
                  <a:pt x="7652771" y="6025830"/>
                </a:cubicBezTo>
                <a:close/>
                <a:moveTo>
                  <a:pt x="9482585" y="6028264"/>
                </a:moveTo>
                <a:cubicBezTo>
                  <a:pt x="9476500" y="6022788"/>
                  <a:pt x="9475891" y="6013052"/>
                  <a:pt x="9481368" y="6006966"/>
                </a:cubicBezTo>
                <a:lnTo>
                  <a:pt x="9481368" y="6006966"/>
                </a:lnTo>
                <a:cubicBezTo>
                  <a:pt x="9486844" y="6000881"/>
                  <a:pt x="9496580" y="6000273"/>
                  <a:pt x="9502666" y="6005749"/>
                </a:cubicBezTo>
                <a:lnTo>
                  <a:pt x="9502666" y="6005749"/>
                </a:lnTo>
                <a:cubicBezTo>
                  <a:pt x="9508751" y="6011226"/>
                  <a:pt x="9509359" y="6020962"/>
                  <a:pt x="9503883" y="6027047"/>
                </a:cubicBezTo>
                <a:lnTo>
                  <a:pt x="9503883" y="6027047"/>
                </a:lnTo>
                <a:cubicBezTo>
                  <a:pt x="9500841" y="6030699"/>
                  <a:pt x="9496580" y="6031915"/>
                  <a:pt x="9492321" y="6031915"/>
                </a:cubicBezTo>
                <a:lnTo>
                  <a:pt x="9492321" y="6031915"/>
                </a:lnTo>
                <a:cubicBezTo>
                  <a:pt x="9488670" y="6032524"/>
                  <a:pt x="9485018" y="6031307"/>
                  <a:pt x="9482585" y="6028264"/>
                </a:cubicBezTo>
                <a:close/>
                <a:moveTo>
                  <a:pt x="9541003" y="5958285"/>
                </a:moveTo>
                <a:cubicBezTo>
                  <a:pt x="9534309" y="5953416"/>
                  <a:pt x="9533092" y="5943680"/>
                  <a:pt x="9537960" y="5936987"/>
                </a:cubicBezTo>
                <a:lnTo>
                  <a:pt x="9537960" y="5936987"/>
                </a:lnTo>
                <a:cubicBezTo>
                  <a:pt x="9542828" y="5930293"/>
                  <a:pt x="9552565" y="5929076"/>
                  <a:pt x="9559258" y="5933944"/>
                </a:cubicBezTo>
                <a:lnTo>
                  <a:pt x="9559258" y="5933944"/>
                </a:lnTo>
                <a:cubicBezTo>
                  <a:pt x="9565952" y="5938812"/>
                  <a:pt x="9567168" y="5948549"/>
                  <a:pt x="9562301" y="5955242"/>
                </a:cubicBezTo>
                <a:lnTo>
                  <a:pt x="9562301" y="5955242"/>
                </a:lnTo>
                <a:cubicBezTo>
                  <a:pt x="9559258" y="5959502"/>
                  <a:pt x="9554998" y="5961327"/>
                  <a:pt x="9550130" y="5961327"/>
                </a:cubicBezTo>
                <a:lnTo>
                  <a:pt x="9550130" y="5961327"/>
                </a:lnTo>
                <a:cubicBezTo>
                  <a:pt x="9546479" y="5961327"/>
                  <a:pt x="9543437" y="5960719"/>
                  <a:pt x="9541003" y="5958285"/>
                </a:cubicBezTo>
                <a:close/>
                <a:moveTo>
                  <a:pt x="7606523" y="5946115"/>
                </a:moveTo>
                <a:cubicBezTo>
                  <a:pt x="7602872" y="5938812"/>
                  <a:pt x="7605307" y="5929684"/>
                  <a:pt x="7612609" y="5925425"/>
                </a:cubicBezTo>
                <a:lnTo>
                  <a:pt x="7612609" y="5925425"/>
                </a:lnTo>
                <a:cubicBezTo>
                  <a:pt x="7619911" y="5921774"/>
                  <a:pt x="7629038" y="5924208"/>
                  <a:pt x="7633298" y="5931510"/>
                </a:cubicBezTo>
                <a:lnTo>
                  <a:pt x="7633298" y="5931510"/>
                </a:lnTo>
                <a:cubicBezTo>
                  <a:pt x="7636949" y="5938812"/>
                  <a:pt x="7634515" y="5947940"/>
                  <a:pt x="7627213" y="5952200"/>
                </a:cubicBezTo>
                <a:lnTo>
                  <a:pt x="7627213" y="5952200"/>
                </a:lnTo>
                <a:cubicBezTo>
                  <a:pt x="7624779" y="5953416"/>
                  <a:pt x="7622345" y="5954025"/>
                  <a:pt x="7619911" y="5954025"/>
                </a:cubicBezTo>
                <a:lnTo>
                  <a:pt x="7619911" y="5954025"/>
                </a:lnTo>
                <a:cubicBezTo>
                  <a:pt x="7614434" y="5954025"/>
                  <a:pt x="7608958" y="5951591"/>
                  <a:pt x="7606523" y="5946115"/>
                </a:cubicBezTo>
                <a:close/>
                <a:moveTo>
                  <a:pt x="9593335" y="5884045"/>
                </a:moveTo>
                <a:cubicBezTo>
                  <a:pt x="9586033" y="5879786"/>
                  <a:pt x="9584207" y="5870050"/>
                  <a:pt x="9588467" y="5863356"/>
                </a:cubicBezTo>
                <a:lnTo>
                  <a:pt x="9588467" y="5863356"/>
                </a:lnTo>
                <a:cubicBezTo>
                  <a:pt x="9592727" y="5856054"/>
                  <a:pt x="9602463" y="5854228"/>
                  <a:pt x="9609156" y="5858488"/>
                </a:cubicBezTo>
                <a:lnTo>
                  <a:pt x="9609156" y="5858488"/>
                </a:lnTo>
                <a:cubicBezTo>
                  <a:pt x="9616459" y="5862747"/>
                  <a:pt x="9618284" y="5872484"/>
                  <a:pt x="9614025" y="5879178"/>
                </a:cubicBezTo>
                <a:lnTo>
                  <a:pt x="9614025" y="5879178"/>
                </a:lnTo>
                <a:cubicBezTo>
                  <a:pt x="9610982" y="5884045"/>
                  <a:pt x="9606114" y="5886479"/>
                  <a:pt x="9601246" y="5886479"/>
                </a:cubicBezTo>
                <a:lnTo>
                  <a:pt x="9601246" y="5886479"/>
                </a:lnTo>
                <a:cubicBezTo>
                  <a:pt x="9598812" y="5885871"/>
                  <a:pt x="9595769" y="5885263"/>
                  <a:pt x="9593335" y="5884045"/>
                </a:cubicBezTo>
                <a:close/>
                <a:moveTo>
                  <a:pt x="7566970" y="5862747"/>
                </a:moveTo>
                <a:cubicBezTo>
                  <a:pt x="7566970" y="5862747"/>
                  <a:pt x="7566970" y="5862747"/>
                  <a:pt x="7566970" y="5862747"/>
                </a:cubicBezTo>
                <a:lnTo>
                  <a:pt x="7566970" y="5862747"/>
                </a:lnTo>
                <a:cubicBezTo>
                  <a:pt x="7563927" y="5854837"/>
                  <a:pt x="7566970" y="5846317"/>
                  <a:pt x="7574881" y="5842666"/>
                </a:cubicBezTo>
                <a:lnTo>
                  <a:pt x="7574881" y="5842666"/>
                </a:lnTo>
                <a:cubicBezTo>
                  <a:pt x="7582791" y="5839624"/>
                  <a:pt x="7591310" y="5842666"/>
                  <a:pt x="7594961" y="5850577"/>
                </a:cubicBezTo>
                <a:lnTo>
                  <a:pt x="7594961" y="5850577"/>
                </a:lnTo>
                <a:cubicBezTo>
                  <a:pt x="7598004" y="5858488"/>
                  <a:pt x="7594961" y="5867007"/>
                  <a:pt x="7587051" y="5870658"/>
                </a:cubicBezTo>
                <a:lnTo>
                  <a:pt x="7587051" y="5870658"/>
                </a:lnTo>
                <a:cubicBezTo>
                  <a:pt x="7585225" y="5871267"/>
                  <a:pt x="7582791" y="5871875"/>
                  <a:pt x="7580966" y="5871875"/>
                </a:cubicBezTo>
                <a:lnTo>
                  <a:pt x="7580966" y="5871875"/>
                </a:lnTo>
                <a:cubicBezTo>
                  <a:pt x="7574881" y="5871875"/>
                  <a:pt x="7569404" y="5868224"/>
                  <a:pt x="7566970" y="5862747"/>
                </a:cubicBezTo>
                <a:close/>
                <a:moveTo>
                  <a:pt x="1450753" y="5822585"/>
                </a:moveTo>
                <a:cubicBezTo>
                  <a:pt x="1442234" y="5822585"/>
                  <a:pt x="1435540" y="5815891"/>
                  <a:pt x="1435540" y="5807372"/>
                </a:cubicBezTo>
                <a:lnTo>
                  <a:pt x="1435540" y="5807372"/>
                </a:lnTo>
                <a:cubicBezTo>
                  <a:pt x="1435540" y="5798853"/>
                  <a:pt x="1442234" y="5792159"/>
                  <a:pt x="1450753" y="5792159"/>
                </a:cubicBezTo>
                <a:lnTo>
                  <a:pt x="1450753" y="5792159"/>
                </a:lnTo>
                <a:cubicBezTo>
                  <a:pt x="1459273" y="5792159"/>
                  <a:pt x="1465966" y="5798853"/>
                  <a:pt x="1465966" y="5807372"/>
                </a:cubicBezTo>
                <a:lnTo>
                  <a:pt x="1465966" y="5807372"/>
                </a:lnTo>
                <a:cubicBezTo>
                  <a:pt x="1465966" y="5815891"/>
                  <a:pt x="1458664" y="5822585"/>
                  <a:pt x="1450753" y="5822585"/>
                </a:cubicBezTo>
                <a:lnTo>
                  <a:pt x="1450753" y="5822585"/>
                </a:lnTo>
                <a:cubicBezTo>
                  <a:pt x="1450753" y="5822585"/>
                  <a:pt x="1450753" y="5822585"/>
                  <a:pt x="1450753" y="5822585"/>
                </a:cubicBezTo>
                <a:close/>
                <a:moveTo>
                  <a:pt x="1526818" y="5806764"/>
                </a:moveTo>
                <a:cubicBezTo>
                  <a:pt x="1526818" y="5798244"/>
                  <a:pt x="1532903" y="5791551"/>
                  <a:pt x="1541423" y="5790942"/>
                </a:cubicBezTo>
                <a:lnTo>
                  <a:pt x="1541423" y="5790942"/>
                </a:lnTo>
                <a:cubicBezTo>
                  <a:pt x="1549942" y="5790942"/>
                  <a:pt x="1556636" y="5797028"/>
                  <a:pt x="1557244" y="5805547"/>
                </a:cubicBezTo>
                <a:lnTo>
                  <a:pt x="1557244" y="5805547"/>
                </a:lnTo>
                <a:cubicBezTo>
                  <a:pt x="1557853" y="5814066"/>
                  <a:pt x="1551159" y="5820760"/>
                  <a:pt x="1542640" y="5821368"/>
                </a:cubicBezTo>
                <a:lnTo>
                  <a:pt x="1542640" y="5821368"/>
                </a:lnTo>
                <a:lnTo>
                  <a:pt x="1542640" y="5821368"/>
                </a:lnTo>
                <a:lnTo>
                  <a:pt x="1542640" y="5821368"/>
                </a:lnTo>
                <a:cubicBezTo>
                  <a:pt x="1542640" y="5821368"/>
                  <a:pt x="1542031" y="5821368"/>
                  <a:pt x="1542031" y="5821368"/>
                </a:cubicBezTo>
                <a:lnTo>
                  <a:pt x="1542031" y="5821368"/>
                </a:lnTo>
                <a:cubicBezTo>
                  <a:pt x="1533512" y="5821977"/>
                  <a:pt x="1526818" y="5815283"/>
                  <a:pt x="1526818" y="5806764"/>
                </a:cubicBezTo>
                <a:close/>
                <a:moveTo>
                  <a:pt x="1358867" y="5820151"/>
                </a:moveTo>
                <a:lnTo>
                  <a:pt x="1358867" y="5820151"/>
                </a:lnTo>
                <a:lnTo>
                  <a:pt x="1358867" y="5820151"/>
                </a:lnTo>
                <a:cubicBezTo>
                  <a:pt x="1350348" y="5819542"/>
                  <a:pt x="1344263" y="5812849"/>
                  <a:pt x="1344263" y="5804330"/>
                </a:cubicBezTo>
                <a:lnTo>
                  <a:pt x="1344263" y="5804330"/>
                </a:lnTo>
                <a:cubicBezTo>
                  <a:pt x="1344871" y="5795810"/>
                  <a:pt x="1351565" y="5789725"/>
                  <a:pt x="1360084" y="5789725"/>
                </a:cubicBezTo>
                <a:lnTo>
                  <a:pt x="1360084" y="5789725"/>
                </a:lnTo>
                <a:cubicBezTo>
                  <a:pt x="1368603" y="5790334"/>
                  <a:pt x="1374689" y="5797028"/>
                  <a:pt x="1374689" y="5805547"/>
                </a:cubicBezTo>
                <a:lnTo>
                  <a:pt x="1374689" y="5805547"/>
                </a:lnTo>
                <a:cubicBezTo>
                  <a:pt x="1374080" y="5813457"/>
                  <a:pt x="1367386" y="5820151"/>
                  <a:pt x="1359476" y="5820151"/>
                </a:cubicBezTo>
                <a:lnTo>
                  <a:pt x="1359476" y="5820151"/>
                </a:lnTo>
                <a:cubicBezTo>
                  <a:pt x="1358867" y="5820151"/>
                  <a:pt x="1358867" y="5820151"/>
                  <a:pt x="1358867" y="5820151"/>
                </a:cubicBezTo>
                <a:close/>
                <a:moveTo>
                  <a:pt x="1617487" y="5802504"/>
                </a:moveTo>
                <a:cubicBezTo>
                  <a:pt x="1616879" y="5793985"/>
                  <a:pt x="1622964" y="5786683"/>
                  <a:pt x="1631483" y="5786074"/>
                </a:cubicBezTo>
                <a:lnTo>
                  <a:pt x="1631483" y="5786074"/>
                </a:lnTo>
                <a:cubicBezTo>
                  <a:pt x="1640003" y="5785466"/>
                  <a:pt x="1647305" y="5791551"/>
                  <a:pt x="1647913" y="5800070"/>
                </a:cubicBezTo>
                <a:lnTo>
                  <a:pt x="1647913" y="5800070"/>
                </a:lnTo>
                <a:cubicBezTo>
                  <a:pt x="1648522" y="5808589"/>
                  <a:pt x="1642437" y="5815891"/>
                  <a:pt x="1633917" y="5816500"/>
                </a:cubicBezTo>
                <a:lnTo>
                  <a:pt x="1633917" y="5816500"/>
                </a:lnTo>
                <a:cubicBezTo>
                  <a:pt x="1633309" y="5816500"/>
                  <a:pt x="1633309" y="5816500"/>
                  <a:pt x="1632700" y="5816500"/>
                </a:cubicBezTo>
                <a:lnTo>
                  <a:pt x="1632700" y="5816500"/>
                </a:lnTo>
                <a:cubicBezTo>
                  <a:pt x="1624790" y="5816500"/>
                  <a:pt x="1618704" y="5810415"/>
                  <a:pt x="1617487" y="5802504"/>
                </a:cubicBezTo>
                <a:close/>
                <a:moveTo>
                  <a:pt x="1266981" y="5814066"/>
                </a:moveTo>
                <a:cubicBezTo>
                  <a:pt x="1266981" y="5814066"/>
                  <a:pt x="1266981" y="5814066"/>
                  <a:pt x="1266981" y="5814066"/>
                </a:cubicBezTo>
                <a:lnTo>
                  <a:pt x="1266981" y="5814066"/>
                </a:lnTo>
                <a:cubicBezTo>
                  <a:pt x="1258462" y="5813457"/>
                  <a:pt x="1252377" y="5806155"/>
                  <a:pt x="1252985" y="5797636"/>
                </a:cubicBezTo>
                <a:lnTo>
                  <a:pt x="1252985" y="5797636"/>
                </a:lnTo>
                <a:cubicBezTo>
                  <a:pt x="1253594" y="5789117"/>
                  <a:pt x="1260896" y="5783031"/>
                  <a:pt x="1269415" y="5783640"/>
                </a:cubicBezTo>
                <a:lnTo>
                  <a:pt x="1269415" y="5783640"/>
                </a:lnTo>
                <a:cubicBezTo>
                  <a:pt x="1277934" y="5784248"/>
                  <a:pt x="1284019" y="5791551"/>
                  <a:pt x="1283411" y="5800070"/>
                </a:cubicBezTo>
                <a:lnTo>
                  <a:pt x="1283411" y="5800070"/>
                </a:lnTo>
                <a:cubicBezTo>
                  <a:pt x="1282802" y="5807981"/>
                  <a:pt x="1276109" y="5814066"/>
                  <a:pt x="1268198" y="5814066"/>
                </a:cubicBezTo>
                <a:lnTo>
                  <a:pt x="1268198" y="5814066"/>
                </a:lnTo>
                <a:cubicBezTo>
                  <a:pt x="1268198" y="5814066"/>
                  <a:pt x="1267589" y="5814066"/>
                  <a:pt x="1266981" y="5814066"/>
                </a:cubicBezTo>
                <a:close/>
                <a:moveTo>
                  <a:pt x="1708765" y="5793985"/>
                </a:moveTo>
                <a:cubicBezTo>
                  <a:pt x="1707548" y="5785466"/>
                  <a:pt x="1713633" y="5778163"/>
                  <a:pt x="1722153" y="5776946"/>
                </a:cubicBezTo>
                <a:lnTo>
                  <a:pt x="1722153" y="5776946"/>
                </a:lnTo>
                <a:cubicBezTo>
                  <a:pt x="1730672" y="5775729"/>
                  <a:pt x="1737974" y="5781815"/>
                  <a:pt x="1739191" y="5790334"/>
                </a:cubicBezTo>
                <a:lnTo>
                  <a:pt x="1739191" y="5790334"/>
                </a:lnTo>
                <a:cubicBezTo>
                  <a:pt x="1740408" y="5798853"/>
                  <a:pt x="1734323" y="5806155"/>
                  <a:pt x="1725804" y="5807372"/>
                </a:cubicBezTo>
                <a:lnTo>
                  <a:pt x="1725804" y="5807372"/>
                </a:lnTo>
                <a:cubicBezTo>
                  <a:pt x="1725195" y="5807372"/>
                  <a:pt x="1724587" y="5807372"/>
                  <a:pt x="1723978" y="5807372"/>
                </a:cubicBezTo>
                <a:lnTo>
                  <a:pt x="1723978" y="5807372"/>
                </a:lnTo>
                <a:cubicBezTo>
                  <a:pt x="1716067" y="5807372"/>
                  <a:pt x="1709374" y="5801287"/>
                  <a:pt x="1708765" y="5793985"/>
                </a:cubicBezTo>
                <a:close/>
                <a:moveTo>
                  <a:pt x="9639582" y="5804938"/>
                </a:moveTo>
                <a:cubicBezTo>
                  <a:pt x="9632280" y="5801287"/>
                  <a:pt x="9629238" y="5791551"/>
                  <a:pt x="9632889" y="5784248"/>
                </a:cubicBezTo>
                <a:lnTo>
                  <a:pt x="9632889" y="5784248"/>
                </a:lnTo>
                <a:cubicBezTo>
                  <a:pt x="9636540" y="5776946"/>
                  <a:pt x="9645667" y="5773904"/>
                  <a:pt x="9653578" y="5777555"/>
                </a:cubicBezTo>
                <a:lnTo>
                  <a:pt x="9653578" y="5777555"/>
                </a:lnTo>
                <a:cubicBezTo>
                  <a:pt x="9660880" y="5781206"/>
                  <a:pt x="9663923" y="5790334"/>
                  <a:pt x="9660272" y="5798244"/>
                </a:cubicBezTo>
                <a:lnTo>
                  <a:pt x="9660272" y="5798244"/>
                </a:lnTo>
                <a:lnTo>
                  <a:pt x="9660272" y="5798244"/>
                </a:lnTo>
                <a:lnTo>
                  <a:pt x="9660272" y="5798244"/>
                </a:lnTo>
                <a:cubicBezTo>
                  <a:pt x="9657838" y="5803721"/>
                  <a:pt x="9652361" y="5806764"/>
                  <a:pt x="9646885" y="5806764"/>
                </a:cubicBezTo>
                <a:lnTo>
                  <a:pt x="9646885" y="5806764"/>
                </a:lnTo>
                <a:cubicBezTo>
                  <a:pt x="9643842" y="5806764"/>
                  <a:pt x="9641408" y="5806155"/>
                  <a:pt x="9639582" y="5804938"/>
                </a:cubicBezTo>
                <a:close/>
                <a:moveTo>
                  <a:pt x="1175703" y="5804938"/>
                </a:moveTo>
                <a:cubicBezTo>
                  <a:pt x="1167184" y="5804330"/>
                  <a:pt x="1161099" y="5796419"/>
                  <a:pt x="1162316" y="5787900"/>
                </a:cubicBezTo>
                <a:lnTo>
                  <a:pt x="1162316" y="5787900"/>
                </a:lnTo>
                <a:cubicBezTo>
                  <a:pt x="1162924" y="5779380"/>
                  <a:pt x="1170835" y="5773295"/>
                  <a:pt x="1179354" y="5774512"/>
                </a:cubicBezTo>
                <a:lnTo>
                  <a:pt x="1179354" y="5774512"/>
                </a:lnTo>
                <a:cubicBezTo>
                  <a:pt x="1187874" y="5775729"/>
                  <a:pt x="1193959" y="5783031"/>
                  <a:pt x="1192742" y="5791551"/>
                </a:cubicBezTo>
                <a:lnTo>
                  <a:pt x="1192742" y="5791551"/>
                </a:lnTo>
                <a:cubicBezTo>
                  <a:pt x="1192133" y="5799461"/>
                  <a:pt x="1185440" y="5804938"/>
                  <a:pt x="1177529" y="5804938"/>
                </a:cubicBezTo>
                <a:lnTo>
                  <a:pt x="1177529" y="5804938"/>
                </a:lnTo>
                <a:cubicBezTo>
                  <a:pt x="1176920" y="5805547"/>
                  <a:pt x="1176312" y="5804938"/>
                  <a:pt x="1175703" y="5804938"/>
                </a:cubicBezTo>
                <a:close/>
                <a:moveTo>
                  <a:pt x="1085034" y="5794593"/>
                </a:moveTo>
                <a:cubicBezTo>
                  <a:pt x="1076515" y="5793376"/>
                  <a:pt x="1071038" y="5786074"/>
                  <a:pt x="1072255" y="5777555"/>
                </a:cubicBezTo>
                <a:lnTo>
                  <a:pt x="1072255" y="5777555"/>
                </a:lnTo>
                <a:cubicBezTo>
                  <a:pt x="1073472" y="5769036"/>
                  <a:pt x="1080774" y="5763559"/>
                  <a:pt x="1089294" y="5764167"/>
                </a:cubicBezTo>
                <a:lnTo>
                  <a:pt x="1089294" y="5764167"/>
                </a:lnTo>
                <a:cubicBezTo>
                  <a:pt x="1097813" y="5765385"/>
                  <a:pt x="1103290" y="5772687"/>
                  <a:pt x="1102681" y="5781206"/>
                </a:cubicBezTo>
                <a:lnTo>
                  <a:pt x="1102681" y="5781206"/>
                </a:lnTo>
                <a:cubicBezTo>
                  <a:pt x="1101464" y="5789117"/>
                  <a:pt x="1095379" y="5794593"/>
                  <a:pt x="1087468" y="5794593"/>
                </a:cubicBezTo>
                <a:lnTo>
                  <a:pt x="1087468" y="5794593"/>
                </a:lnTo>
                <a:cubicBezTo>
                  <a:pt x="1086251" y="5794593"/>
                  <a:pt x="1085642" y="5794593"/>
                  <a:pt x="1085034" y="5794593"/>
                </a:cubicBezTo>
                <a:close/>
                <a:moveTo>
                  <a:pt x="1798826" y="5780598"/>
                </a:moveTo>
                <a:cubicBezTo>
                  <a:pt x="1797609" y="5772078"/>
                  <a:pt x="1803085" y="5764167"/>
                  <a:pt x="1810996" y="5762950"/>
                </a:cubicBezTo>
                <a:lnTo>
                  <a:pt x="1810996" y="5762950"/>
                </a:lnTo>
                <a:cubicBezTo>
                  <a:pt x="1819515" y="5761733"/>
                  <a:pt x="1827426" y="5766602"/>
                  <a:pt x="1828643" y="5775121"/>
                </a:cubicBezTo>
                <a:lnTo>
                  <a:pt x="1828643" y="5775121"/>
                </a:lnTo>
                <a:cubicBezTo>
                  <a:pt x="1829860" y="5783640"/>
                  <a:pt x="1824992" y="5791551"/>
                  <a:pt x="1816473" y="5792768"/>
                </a:cubicBezTo>
                <a:lnTo>
                  <a:pt x="1816473" y="5792768"/>
                </a:lnTo>
                <a:lnTo>
                  <a:pt x="1816473" y="5792768"/>
                </a:lnTo>
                <a:lnTo>
                  <a:pt x="1816473" y="5792768"/>
                </a:lnTo>
                <a:cubicBezTo>
                  <a:pt x="1815864" y="5792768"/>
                  <a:pt x="1814647" y="5792768"/>
                  <a:pt x="1813430" y="5792768"/>
                </a:cubicBezTo>
                <a:lnTo>
                  <a:pt x="1813430" y="5792768"/>
                </a:lnTo>
                <a:cubicBezTo>
                  <a:pt x="1806128" y="5793376"/>
                  <a:pt x="1800043" y="5787900"/>
                  <a:pt x="1798826" y="5780598"/>
                </a:cubicBezTo>
                <a:close/>
                <a:moveTo>
                  <a:pt x="7532893" y="5776946"/>
                </a:moveTo>
                <a:cubicBezTo>
                  <a:pt x="7529850" y="5769036"/>
                  <a:pt x="7534110" y="5760516"/>
                  <a:pt x="7542021" y="5757474"/>
                </a:cubicBezTo>
                <a:lnTo>
                  <a:pt x="7542021" y="5757474"/>
                </a:lnTo>
                <a:cubicBezTo>
                  <a:pt x="7549931" y="5754431"/>
                  <a:pt x="7558450" y="5758691"/>
                  <a:pt x="7561493" y="5766602"/>
                </a:cubicBezTo>
                <a:lnTo>
                  <a:pt x="7561493" y="5766602"/>
                </a:lnTo>
                <a:cubicBezTo>
                  <a:pt x="7564536" y="5774512"/>
                  <a:pt x="7560276" y="5783031"/>
                  <a:pt x="7552365" y="5786074"/>
                </a:cubicBezTo>
                <a:lnTo>
                  <a:pt x="7552365" y="5786074"/>
                </a:lnTo>
                <a:cubicBezTo>
                  <a:pt x="7550540" y="5786683"/>
                  <a:pt x="7548714" y="5787291"/>
                  <a:pt x="7547497" y="5787291"/>
                </a:cubicBezTo>
                <a:lnTo>
                  <a:pt x="7547497" y="5787291"/>
                </a:lnTo>
                <a:cubicBezTo>
                  <a:pt x="7541412" y="5787291"/>
                  <a:pt x="7535327" y="5783031"/>
                  <a:pt x="7532893" y="5776946"/>
                </a:cubicBezTo>
                <a:close/>
                <a:moveTo>
                  <a:pt x="993756" y="5781206"/>
                </a:moveTo>
                <a:cubicBezTo>
                  <a:pt x="993756" y="5781206"/>
                  <a:pt x="993756" y="5781206"/>
                  <a:pt x="993756" y="5781206"/>
                </a:cubicBezTo>
                <a:lnTo>
                  <a:pt x="993756" y="5781206"/>
                </a:lnTo>
                <a:cubicBezTo>
                  <a:pt x="985237" y="5779989"/>
                  <a:pt x="979760" y="5772078"/>
                  <a:pt x="980977" y="5763559"/>
                </a:cubicBezTo>
                <a:lnTo>
                  <a:pt x="980977" y="5763559"/>
                </a:lnTo>
                <a:cubicBezTo>
                  <a:pt x="982194" y="5755040"/>
                  <a:pt x="990105" y="5749563"/>
                  <a:pt x="998624" y="5750780"/>
                </a:cubicBezTo>
                <a:lnTo>
                  <a:pt x="998624" y="5750780"/>
                </a:lnTo>
                <a:cubicBezTo>
                  <a:pt x="1007144" y="5751997"/>
                  <a:pt x="1012620" y="5759908"/>
                  <a:pt x="1011403" y="5768427"/>
                </a:cubicBezTo>
                <a:lnTo>
                  <a:pt x="1011403" y="5768427"/>
                </a:lnTo>
                <a:cubicBezTo>
                  <a:pt x="1010186" y="5775729"/>
                  <a:pt x="1004101" y="5781206"/>
                  <a:pt x="996190" y="5781206"/>
                </a:cubicBezTo>
                <a:lnTo>
                  <a:pt x="996190" y="5781206"/>
                </a:lnTo>
                <a:cubicBezTo>
                  <a:pt x="995582" y="5781206"/>
                  <a:pt x="994973" y="5781206"/>
                  <a:pt x="993756" y="5781206"/>
                </a:cubicBezTo>
                <a:close/>
                <a:moveTo>
                  <a:pt x="1887670" y="5762950"/>
                </a:moveTo>
                <a:cubicBezTo>
                  <a:pt x="1885844" y="5755040"/>
                  <a:pt x="1890712" y="5746520"/>
                  <a:pt x="1899231" y="5744695"/>
                </a:cubicBezTo>
                <a:lnTo>
                  <a:pt x="1899231" y="5744695"/>
                </a:lnTo>
                <a:cubicBezTo>
                  <a:pt x="1907751" y="5742869"/>
                  <a:pt x="1915661" y="5747737"/>
                  <a:pt x="1917487" y="5756257"/>
                </a:cubicBezTo>
                <a:lnTo>
                  <a:pt x="1917487" y="5756257"/>
                </a:lnTo>
                <a:cubicBezTo>
                  <a:pt x="1919312" y="5764167"/>
                  <a:pt x="1914444" y="5772687"/>
                  <a:pt x="1905925" y="5774512"/>
                </a:cubicBezTo>
                <a:lnTo>
                  <a:pt x="1905925" y="5774512"/>
                </a:lnTo>
                <a:cubicBezTo>
                  <a:pt x="1904708" y="5774512"/>
                  <a:pt x="1903491" y="5775121"/>
                  <a:pt x="1902274" y="5775121"/>
                </a:cubicBezTo>
                <a:lnTo>
                  <a:pt x="1902274" y="5775121"/>
                </a:lnTo>
                <a:cubicBezTo>
                  <a:pt x="1895580" y="5774512"/>
                  <a:pt x="1889495" y="5770253"/>
                  <a:pt x="1887670" y="5762950"/>
                </a:cubicBezTo>
                <a:close/>
                <a:moveTo>
                  <a:pt x="903696" y="5765993"/>
                </a:moveTo>
                <a:cubicBezTo>
                  <a:pt x="895176" y="5764776"/>
                  <a:pt x="889700" y="5756865"/>
                  <a:pt x="891525" y="5748346"/>
                </a:cubicBezTo>
                <a:lnTo>
                  <a:pt x="891525" y="5748346"/>
                </a:lnTo>
                <a:cubicBezTo>
                  <a:pt x="892742" y="5739827"/>
                  <a:pt x="900653" y="5734350"/>
                  <a:pt x="909172" y="5736176"/>
                </a:cubicBezTo>
                <a:lnTo>
                  <a:pt x="909172" y="5736176"/>
                </a:lnTo>
                <a:cubicBezTo>
                  <a:pt x="917691" y="5737393"/>
                  <a:pt x="923168" y="5745304"/>
                  <a:pt x="921343" y="5753823"/>
                </a:cubicBezTo>
                <a:lnTo>
                  <a:pt x="921343" y="5753823"/>
                </a:lnTo>
                <a:cubicBezTo>
                  <a:pt x="920126" y="5761125"/>
                  <a:pt x="913432" y="5766602"/>
                  <a:pt x="906130" y="5766602"/>
                </a:cubicBezTo>
                <a:lnTo>
                  <a:pt x="906130" y="5766602"/>
                </a:lnTo>
                <a:cubicBezTo>
                  <a:pt x="905521" y="5766602"/>
                  <a:pt x="904304" y="5766602"/>
                  <a:pt x="903696" y="5765993"/>
                </a:cubicBezTo>
                <a:close/>
                <a:moveTo>
                  <a:pt x="1975905" y="5740435"/>
                </a:moveTo>
                <a:cubicBezTo>
                  <a:pt x="1973470" y="5732524"/>
                  <a:pt x="1978339" y="5724005"/>
                  <a:pt x="1986249" y="5721571"/>
                </a:cubicBezTo>
                <a:lnTo>
                  <a:pt x="1986249" y="5721571"/>
                </a:lnTo>
                <a:cubicBezTo>
                  <a:pt x="1994160" y="5719137"/>
                  <a:pt x="2002679" y="5724005"/>
                  <a:pt x="2005113" y="5731916"/>
                </a:cubicBezTo>
                <a:lnTo>
                  <a:pt x="2005113" y="5731916"/>
                </a:lnTo>
                <a:cubicBezTo>
                  <a:pt x="2007548" y="5739827"/>
                  <a:pt x="2002679" y="5748346"/>
                  <a:pt x="1994769" y="5750780"/>
                </a:cubicBezTo>
                <a:lnTo>
                  <a:pt x="1994769" y="5750780"/>
                </a:lnTo>
                <a:cubicBezTo>
                  <a:pt x="1993552" y="5751389"/>
                  <a:pt x="1991726" y="5751389"/>
                  <a:pt x="1990509" y="5751389"/>
                </a:cubicBezTo>
                <a:lnTo>
                  <a:pt x="1990509" y="5751389"/>
                </a:lnTo>
                <a:cubicBezTo>
                  <a:pt x="1984424" y="5751389"/>
                  <a:pt x="1978339" y="5747129"/>
                  <a:pt x="1975905" y="5740435"/>
                </a:cubicBezTo>
                <a:close/>
                <a:moveTo>
                  <a:pt x="813635" y="5748954"/>
                </a:moveTo>
                <a:cubicBezTo>
                  <a:pt x="805116" y="5747129"/>
                  <a:pt x="800247" y="5739218"/>
                  <a:pt x="801464" y="5730699"/>
                </a:cubicBezTo>
                <a:lnTo>
                  <a:pt x="801464" y="5730699"/>
                </a:lnTo>
                <a:cubicBezTo>
                  <a:pt x="803290" y="5722788"/>
                  <a:pt x="811201" y="5717311"/>
                  <a:pt x="819112" y="5719137"/>
                </a:cubicBezTo>
                <a:lnTo>
                  <a:pt x="819112" y="5719137"/>
                </a:lnTo>
                <a:cubicBezTo>
                  <a:pt x="827631" y="5720963"/>
                  <a:pt x="832499" y="5728873"/>
                  <a:pt x="831282" y="5736784"/>
                </a:cubicBezTo>
                <a:lnTo>
                  <a:pt x="831282" y="5736784"/>
                </a:lnTo>
                <a:cubicBezTo>
                  <a:pt x="830065" y="5744086"/>
                  <a:pt x="823371" y="5748954"/>
                  <a:pt x="816677" y="5748954"/>
                </a:cubicBezTo>
                <a:lnTo>
                  <a:pt x="816677" y="5748954"/>
                </a:lnTo>
                <a:cubicBezTo>
                  <a:pt x="815460" y="5749563"/>
                  <a:pt x="814852" y="5748954"/>
                  <a:pt x="813635" y="5748954"/>
                </a:cubicBezTo>
                <a:close/>
                <a:moveTo>
                  <a:pt x="724183" y="5729482"/>
                </a:moveTo>
                <a:lnTo>
                  <a:pt x="724183" y="5729482"/>
                </a:lnTo>
                <a:lnTo>
                  <a:pt x="724183" y="5729482"/>
                </a:lnTo>
                <a:cubicBezTo>
                  <a:pt x="715663" y="5727656"/>
                  <a:pt x="710795" y="5719746"/>
                  <a:pt x="712621" y="5711226"/>
                </a:cubicBezTo>
                <a:lnTo>
                  <a:pt x="712621" y="5711226"/>
                </a:lnTo>
                <a:cubicBezTo>
                  <a:pt x="714446" y="5702707"/>
                  <a:pt x="722357" y="5697839"/>
                  <a:pt x="730876" y="5699665"/>
                </a:cubicBezTo>
                <a:lnTo>
                  <a:pt x="730876" y="5699665"/>
                </a:lnTo>
                <a:cubicBezTo>
                  <a:pt x="738787" y="5701490"/>
                  <a:pt x="744264" y="5710009"/>
                  <a:pt x="742438" y="5717920"/>
                </a:cubicBezTo>
                <a:lnTo>
                  <a:pt x="742438" y="5717920"/>
                </a:lnTo>
                <a:cubicBezTo>
                  <a:pt x="740613" y="5725222"/>
                  <a:pt x="734527" y="5730091"/>
                  <a:pt x="727834" y="5730091"/>
                </a:cubicBezTo>
                <a:lnTo>
                  <a:pt x="727834" y="5730091"/>
                </a:lnTo>
                <a:cubicBezTo>
                  <a:pt x="726008" y="5730091"/>
                  <a:pt x="724791" y="5730091"/>
                  <a:pt x="724183" y="5729482"/>
                </a:cubicBezTo>
                <a:close/>
                <a:moveTo>
                  <a:pt x="9679136" y="5723397"/>
                </a:moveTo>
                <a:cubicBezTo>
                  <a:pt x="9671226" y="5720354"/>
                  <a:pt x="9667574" y="5711226"/>
                  <a:pt x="9671226" y="5703316"/>
                </a:cubicBezTo>
                <a:lnTo>
                  <a:pt x="9671226" y="5703316"/>
                </a:lnTo>
                <a:cubicBezTo>
                  <a:pt x="9674268" y="5695405"/>
                  <a:pt x="9683396" y="5691754"/>
                  <a:pt x="9691306" y="5695405"/>
                </a:cubicBezTo>
                <a:lnTo>
                  <a:pt x="9691306" y="5695405"/>
                </a:lnTo>
                <a:cubicBezTo>
                  <a:pt x="9699217" y="5698448"/>
                  <a:pt x="9702868" y="5707575"/>
                  <a:pt x="9699217" y="5715486"/>
                </a:cubicBezTo>
                <a:lnTo>
                  <a:pt x="9699217" y="5715486"/>
                </a:lnTo>
                <a:lnTo>
                  <a:pt x="9699217" y="5715486"/>
                </a:lnTo>
                <a:lnTo>
                  <a:pt x="9699217" y="5715486"/>
                </a:lnTo>
                <a:cubicBezTo>
                  <a:pt x="9696783" y="5720963"/>
                  <a:pt x="9691306" y="5724614"/>
                  <a:pt x="9685221" y="5724614"/>
                </a:cubicBezTo>
                <a:lnTo>
                  <a:pt x="9685221" y="5724614"/>
                </a:lnTo>
                <a:cubicBezTo>
                  <a:pt x="9683396" y="5724614"/>
                  <a:pt x="9681570" y="5724005"/>
                  <a:pt x="9679136" y="5723397"/>
                </a:cubicBezTo>
                <a:close/>
                <a:moveTo>
                  <a:pt x="2062923" y="5713661"/>
                </a:moveTo>
                <a:cubicBezTo>
                  <a:pt x="2059880" y="5705750"/>
                  <a:pt x="2064140" y="5697230"/>
                  <a:pt x="2072050" y="5694188"/>
                </a:cubicBezTo>
                <a:lnTo>
                  <a:pt x="2072050" y="5694188"/>
                </a:lnTo>
                <a:cubicBezTo>
                  <a:pt x="2079961" y="5691145"/>
                  <a:pt x="2088481" y="5695405"/>
                  <a:pt x="2091523" y="5703316"/>
                </a:cubicBezTo>
                <a:lnTo>
                  <a:pt x="2091523" y="5703316"/>
                </a:lnTo>
                <a:cubicBezTo>
                  <a:pt x="2094566" y="5711226"/>
                  <a:pt x="2090306" y="5719746"/>
                  <a:pt x="2082395" y="5722788"/>
                </a:cubicBezTo>
                <a:lnTo>
                  <a:pt x="2082395" y="5722788"/>
                </a:lnTo>
                <a:cubicBezTo>
                  <a:pt x="2080570" y="5723397"/>
                  <a:pt x="2078744" y="5723397"/>
                  <a:pt x="2077527" y="5723397"/>
                </a:cubicBezTo>
                <a:lnTo>
                  <a:pt x="2077527" y="5723397"/>
                </a:lnTo>
                <a:cubicBezTo>
                  <a:pt x="2070833" y="5724005"/>
                  <a:pt x="2065357" y="5719746"/>
                  <a:pt x="2062923" y="5713661"/>
                </a:cubicBezTo>
                <a:close/>
                <a:moveTo>
                  <a:pt x="634731" y="5708184"/>
                </a:moveTo>
                <a:cubicBezTo>
                  <a:pt x="626820" y="5706358"/>
                  <a:pt x="621952" y="5697839"/>
                  <a:pt x="623777" y="5689928"/>
                </a:cubicBezTo>
                <a:lnTo>
                  <a:pt x="623777" y="5689928"/>
                </a:lnTo>
                <a:cubicBezTo>
                  <a:pt x="625603" y="5682017"/>
                  <a:pt x="634122" y="5677149"/>
                  <a:pt x="642033" y="5678975"/>
                </a:cubicBezTo>
                <a:lnTo>
                  <a:pt x="642033" y="5678975"/>
                </a:lnTo>
                <a:cubicBezTo>
                  <a:pt x="649943" y="5680800"/>
                  <a:pt x="654812" y="5689320"/>
                  <a:pt x="652986" y="5697230"/>
                </a:cubicBezTo>
                <a:lnTo>
                  <a:pt x="652986" y="5697230"/>
                </a:lnTo>
                <a:cubicBezTo>
                  <a:pt x="651161" y="5703924"/>
                  <a:pt x="645075" y="5708792"/>
                  <a:pt x="638382" y="5708792"/>
                </a:cubicBezTo>
                <a:lnTo>
                  <a:pt x="638382" y="5708792"/>
                </a:lnTo>
                <a:cubicBezTo>
                  <a:pt x="637165" y="5708792"/>
                  <a:pt x="635948" y="5708792"/>
                  <a:pt x="634731" y="5708184"/>
                </a:cubicBezTo>
                <a:close/>
                <a:moveTo>
                  <a:pt x="7505510" y="5688711"/>
                </a:moveTo>
                <a:lnTo>
                  <a:pt x="7505510" y="5688711"/>
                </a:lnTo>
                <a:lnTo>
                  <a:pt x="7505510" y="5688711"/>
                </a:lnTo>
                <a:cubicBezTo>
                  <a:pt x="7503075" y="5680800"/>
                  <a:pt x="7507944" y="5672281"/>
                  <a:pt x="7515854" y="5669847"/>
                </a:cubicBezTo>
                <a:lnTo>
                  <a:pt x="7515854" y="5669847"/>
                </a:lnTo>
                <a:cubicBezTo>
                  <a:pt x="7523765" y="5667413"/>
                  <a:pt x="7532285" y="5672281"/>
                  <a:pt x="7534718" y="5680192"/>
                </a:cubicBezTo>
                <a:lnTo>
                  <a:pt x="7534718" y="5680192"/>
                </a:lnTo>
                <a:cubicBezTo>
                  <a:pt x="7537152" y="5688103"/>
                  <a:pt x="7532285" y="5696622"/>
                  <a:pt x="7524373" y="5699056"/>
                </a:cubicBezTo>
                <a:lnTo>
                  <a:pt x="7524373" y="5699056"/>
                </a:lnTo>
                <a:cubicBezTo>
                  <a:pt x="7523157" y="5699665"/>
                  <a:pt x="7521331" y="5699665"/>
                  <a:pt x="7520114" y="5699665"/>
                </a:cubicBezTo>
                <a:lnTo>
                  <a:pt x="7520114" y="5699665"/>
                </a:lnTo>
                <a:cubicBezTo>
                  <a:pt x="7513420" y="5700273"/>
                  <a:pt x="7507335" y="5695405"/>
                  <a:pt x="7505510" y="5688711"/>
                </a:cubicBezTo>
                <a:close/>
                <a:moveTo>
                  <a:pt x="2148724" y="5682017"/>
                </a:moveTo>
                <a:cubicBezTo>
                  <a:pt x="2145681" y="5674107"/>
                  <a:pt x="2149332" y="5665587"/>
                  <a:pt x="2157243" y="5661936"/>
                </a:cubicBezTo>
                <a:lnTo>
                  <a:pt x="2157243" y="5661936"/>
                </a:lnTo>
                <a:cubicBezTo>
                  <a:pt x="2165154" y="5658894"/>
                  <a:pt x="2173673" y="5662545"/>
                  <a:pt x="2177324" y="5670456"/>
                </a:cubicBezTo>
                <a:lnTo>
                  <a:pt x="2177324" y="5670456"/>
                </a:lnTo>
                <a:cubicBezTo>
                  <a:pt x="2180367" y="5678367"/>
                  <a:pt x="2176716" y="5686886"/>
                  <a:pt x="2168805" y="5690537"/>
                </a:cubicBezTo>
                <a:lnTo>
                  <a:pt x="2168805" y="5690537"/>
                </a:lnTo>
                <a:cubicBezTo>
                  <a:pt x="2166979" y="5691145"/>
                  <a:pt x="2165154" y="5691754"/>
                  <a:pt x="2162720" y="5691754"/>
                </a:cubicBezTo>
                <a:lnTo>
                  <a:pt x="2162720" y="5691754"/>
                </a:lnTo>
                <a:cubicBezTo>
                  <a:pt x="2156635" y="5691145"/>
                  <a:pt x="2150549" y="5687494"/>
                  <a:pt x="2148724" y="5682017"/>
                </a:cubicBezTo>
                <a:close/>
                <a:moveTo>
                  <a:pt x="545887" y="5685060"/>
                </a:moveTo>
                <a:cubicBezTo>
                  <a:pt x="545887" y="5685060"/>
                  <a:pt x="545887" y="5685060"/>
                  <a:pt x="545887" y="5685060"/>
                </a:cubicBezTo>
                <a:lnTo>
                  <a:pt x="545887" y="5685060"/>
                </a:lnTo>
                <a:cubicBezTo>
                  <a:pt x="537976" y="5682626"/>
                  <a:pt x="533108" y="5674107"/>
                  <a:pt x="535542" y="5666196"/>
                </a:cubicBezTo>
                <a:lnTo>
                  <a:pt x="535542" y="5666196"/>
                </a:lnTo>
                <a:cubicBezTo>
                  <a:pt x="537976" y="5658285"/>
                  <a:pt x="546495" y="5653417"/>
                  <a:pt x="554406" y="5655851"/>
                </a:cubicBezTo>
                <a:lnTo>
                  <a:pt x="554406" y="5655851"/>
                </a:lnTo>
                <a:cubicBezTo>
                  <a:pt x="562317" y="5658285"/>
                  <a:pt x="567185" y="5666805"/>
                  <a:pt x="564751" y="5674715"/>
                </a:cubicBezTo>
                <a:lnTo>
                  <a:pt x="564751" y="5674715"/>
                </a:lnTo>
                <a:cubicBezTo>
                  <a:pt x="562925" y="5681409"/>
                  <a:pt x="556840" y="5685668"/>
                  <a:pt x="550146" y="5685668"/>
                </a:cubicBezTo>
                <a:lnTo>
                  <a:pt x="550146" y="5685668"/>
                </a:lnTo>
                <a:cubicBezTo>
                  <a:pt x="548929" y="5685668"/>
                  <a:pt x="547712" y="5685060"/>
                  <a:pt x="545887" y="5685060"/>
                </a:cubicBezTo>
                <a:close/>
                <a:moveTo>
                  <a:pt x="458260" y="5658894"/>
                </a:moveTo>
                <a:cubicBezTo>
                  <a:pt x="450349" y="5656460"/>
                  <a:pt x="446090" y="5647941"/>
                  <a:pt x="448524" y="5640030"/>
                </a:cubicBezTo>
                <a:lnTo>
                  <a:pt x="448524" y="5640030"/>
                </a:lnTo>
                <a:cubicBezTo>
                  <a:pt x="450958" y="5632119"/>
                  <a:pt x="459477" y="5627859"/>
                  <a:pt x="467388" y="5630293"/>
                </a:cubicBezTo>
                <a:lnTo>
                  <a:pt x="467388" y="5630293"/>
                </a:lnTo>
                <a:cubicBezTo>
                  <a:pt x="475299" y="5632728"/>
                  <a:pt x="480167" y="5641247"/>
                  <a:pt x="477124" y="5649157"/>
                </a:cubicBezTo>
                <a:lnTo>
                  <a:pt x="477124" y="5649157"/>
                </a:lnTo>
                <a:cubicBezTo>
                  <a:pt x="475299" y="5655851"/>
                  <a:pt x="469214" y="5660111"/>
                  <a:pt x="462520" y="5660111"/>
                </a:cubicBezTo>
                <a:lnTo>
                  <a:pt x="462520" y="5660111"/>
                </a:lnTo>
                <a:cubicBezTo>
                  <a:pt x="461303" y="5659502"/>
                  <a:pt x="459477" y="5659502"/>
                  <a:pt x="458260" y="5658894"/>
                </a:cubicBezTo>
                <a:close/>
                <a:moveTo>
                  <a:pt x="2232091" y="5645506"/>
                </a:moveTo>
                <a:cubicBezTo>
                  <a:pt x="2228440" y="5638204"/>
                  <a:pt x="2231482" y="5629076"/>
                  <a:pt x="2239393" y="5625425"/>
                </a:cubicBezTo>
                <a:lnTo>
                  <a:pt x="2239393" y="5625425"/>
                </a:lnTo>
                <a:cubicBezTo>
                  <a:pt x="2246695" y="5621774"/>
                  <a:pt x="2255823" y="5624817"/>
                  <a:pt x="2259474" y="5632728"/>
                </a:cubicBezTo>
                <a:lnTo>
                  <a:pt x="2259474" y="5632728"/>
                </a:lnTo>
                <a:cubicBezTo>
                  <a:pt x="2263125" y="5640030"/>
                  <a:pt x="2260083" y="5649157"/>
                  <a:pt x="2252172" y="5652809"/>
                </a:cubicBezTo>
                <a:lnTo>
                  <a:pt x="2252172" y="5652809"/>
                </a:lnTo>
                <a:cubicBezTo>
                  <a:pt x="2249738" y="5654026"/>
                  <a:pt x="2247912" y="5654026"/>
                  <a:pt x="2245478" y="5654026"/>
                </a:cubicBezTo>
                <a:lnTo>
                  <a:pt x="2245478" y="5654026"/>
                </a:lnTo>
                <a:cubicBezTo>
                  <a:pt x="2240002" y="5654634"/>
                  <a:pt x="2234525" y="5650983"/>
                  <a:pt x="2232091" y="5645506"/>
                </a:cubicBezTo>
                <a:close/>
                <a:moveTo>
                  <a:pt x="9713213" y="5638204"/>
                </a:moveTo>
                <a:cubicBezTo>
                  <a:pt x="9705303" y="5635162"/>
                  <a:pt x="9701042" y="5626642"/>
                  <a:pt x="9704085" y="5618731"/>
                </a:cubicBezTo>
                <a:lnTo>
                  <a:pt x="9704085" y="5618731"/>
                </a:lnTo>
                <a:cubicBezTo>
                  <a:pt x="9706519" y="5610821"/>
                  <a:pt x="9715647" y="5606561"/>
                  <a:pt x="9723558" y="5608995"/>
                </a:cubicBezTo>
                <a:lnTo>
                  <a:pt x="9723558" y="5608995"/>
                </a:lnTo>
                <a:cubicBezTo>
                  <a:pt x="9731468" y="5612038"/>
                  <a:pt x="9735728" y="5620557"/>
                  <a:pt x="9732686" y="5628468"/>
                </a:cubicBezTo>
                <a:lnTo>
                  <a:pt x="9732686" y="5628468"/>
                </a:lnTo>
                <a:cubicBezTo>
                  <a:pt x="9730252" y="5634553"/>
                  <a:pt x="9724775" y="5638813"/>
                  <a:pt x="9718081" y="5638813"/>
                </a:cubicBezTo>
                <a:lnTo>
                  <a:pt x="9718081" y="5638813"/>
                </a:lnTo>
                <a:cubicBezTo>
                  <a:pt x="9716255" y="5639421"/>
                  <a:pt x="9715039" y="5638813"/>
                  <a:pt x="9713213" y="5638204"/>
                </a:cubicBezTo>
                <a:close/>
                <a:moveTo>
                  <a:pt x="371242" y="5629076"/>
                </a:moveTo>
                <a:cubicBezTo>
                  <a:pt x="363331" y="5626642"/>
                  <a:pt x="359072" y="5618123"/>
                  <a:pt x="361506" y="5609604"/>
                </a:cubicBezTo>
                <a:lnTo>
                  <a:pt x="361506" y="5609604"/>
                </a:lnTo>
                <a:cubicBezTo>
                  <a:pt x="363940" y="5601693"/>
                  <a:pt x="373068" y="5597433"/>
                  <a:pt x="380978" y="5599868"/>
                </a:cubicBezTo>
                <a:lnTo>
                  <a:pt x="380978" y="5599868"/>
                </a:lnTo>
                <a:cubicBezTo>
                  <a:pt x="388889" y="5602302"/>
                  <a:pt x="393149" y="5611430"/>
                  <a:pt x="390715" y="5619340"/>
                </a:cubicBezTo>
                <a:lnTo>
                  <a:pt x="390715" y="5619340"/>
                </a:lnTo>
                <a:cubicBezTo>
                  <a:pt x="388281" y="5625425"/>
                  <a:pt x="382804" y="5629685"/>
                  <a:pt x="376110" y="5629685"/>
                </a:cubicBezTo>
                <a:lnTo>
                  <a:pt x="376110" y="5629685"/>
                </a:lnTo>
                <a:cubicBezTo>
                  <a:pt x="374285" y="5629685"/>
                  <a:pt x="373068" y="5629685"/>
                  <a:pt x="371242" y="5629076"/>
                </a:cubicBezTo>
                <a:close/>
                <a:moveTo>
                  <a:pt x="2313632" y="5604736"/>
                </a:moveTo>
                <a:cubicBezTo>
                  <a:pt x="2309981" y="5597433"/>
                  <a:pt x="2312415" y="5588306"/>
                  <a:pt x="2319717" y="5584046"/>
                </a:cubicBezTo>
                <a:lnTo>
                  <a:pt x="2319717" y="5584046"/>
                </a:lnTo>
                <a:cubicBezTo>
                  <a:pt x="2327020" y="5579787"/>
                  <a:pt x="2336147" y="5582829"/>
                  <a:pt x="2340407" y="5590131"/>
                </a:cubicBezTo>
                <a:lnTo>
                  <a:pt x="2340407" y="5590131"/>
                </a:lnTo>
                <a:cubicBezTo>
                  <a:pt x="2344667" y="5597433"/>
                  <a:pt x="2341624" y="5606561"/>
                  <a:pt x="2334322" y="5610821"/>
                </a:cubicBezTo>
                <a:lnTo>
                  <a:pt x="2334322" y="5610821"/>
                </a:lnTo>
                <a:lnTo>
                  <a:pt x="2334322" y="5610821"/>
                </a:lnTo>
                <a:lnTo>
                  <a:pt x="2334322" y="5610821"/>
                </a:lnTo>
                <a:cubicBezTo>
                  <a:pt x="2331888" y="5612038"/>
                  <a:pt x="2329454" y="5612646"/>
                  <a:pt x="2327020" y="5612646"/>
                </a:cubicBezTo>
                <a:lnTo>
                  <a:pt x="2327020" y="5612646"/>
                </a:lnTo>
                <a:cubicBezTo>
                  <a:pt x="2321543" y="5613255"/>
                  <a:pt x="2316066" y="5610212"/>
                  <a:pt x="2313632" y="5604736"/>
                </a:cubicBezTo>
                <a:close/>
                <a:moveTo>
                  <a:pt x="7482386" y="5599868"/>
                </a:moveTo>
                <a:cubicBezTo>
                  <a:pt x="7480560" y="5591348"/>
                  <a:pt x="7485428" y="5583437"/>
                  <a:pt x="7493948" y="5581612"/>
                </a:cubicBezTo>
                <a:lnTo>
                  <a:pt x="7493948" y="5581612"/>
                </a:lnTo>
                <a:cubicBezTo>
                  <a:pt x="7502467" y="5579787"/>
                  <a:pt x="7510377" y="5584655"/>
                  <a:pt x="7512203" y="5593174"/>
                </a:cubicBezTo>
                <a:lnTo>
                  <a:pt x="7512203" y="5593174"/>
                </a:lnTo>
                <a:cubicBezTo>
                  <a:pt x="7514029" y="5601085"/>
                  <a:pt x="7509161" y="5609604"/>
                  <a:pt x="7500641" y="5611430"/>
                </a:cubicBezTo>
                <a:lnTo>
                  <a:pt x="7500641" y="5611430"/>
                </a:lnTo>
                <a:cubicBezTo>
                  <a:pt x="7499424" y="5611430"/>
                  <a:pt x="7498207" y="5612038"/>
                  <a:pt x="7497599" y="5612038"/>
                </a:cubicBezTo>
                <a:lnTo>
                  <a:pt x="7497599" y="5612038"/>
                </a:lnTo>
                <a:cubicBezTo>
                  <a:pt x="7490297" y="5611430"/>
                  <a:pt x="7484211" y="5606561"/>
                  <a:pt x="7482386" y="5599868"/>
                </a:cubicBezTo>
                <a:close/>
                <a:moveTo>
                  <a:pt x="284833" y="5606561"/>
                </a:moveTo>
                <a:cubicBezTo>
                  <a:pt x="276313" y="5604736"/>
                  <a:pt x="271445" y="5596825"/>
                  <a:pt x="272662" y="5588914"/>
                </a:cubicBezTo>
                <a:lnTo>
                  <a:pt x="272662" y="5588914"/>
                </a:lnTo>
                <a:cubicBezTo>
                  <a:pt x="274488" y="5580395"/>
                  <a:pt x="282398" y="5575527"/>
                  <a:pt x="290309" y="5576744"/>
                </a:cubicBezTo>
                <a:lnTo>
                  <a:pt x="290309" y="5576744"/>
                </a:lnTo>
                <a:cubicBezTo>
                  <a:pt x="298828" y="5578569"/>
                  <a:pt x="303697" y="5586480"/>
                  <a:pt x="302480" y="5594391"/>
                </a:cubicBezTo>
                <a:lnTo>
                  <a:pt x="302480" y="5594391"/>
                </a:lnTo>
                <a:cubicBezTo>
                  <a:pt x="301263" y="5601693"/>
                  <a:pt x="294569" y="5606561"/>
                  <a:pt x="287875" y="5606561"/>
                </a:cubicBezTo>
                <a:lnTo>
                  <a:pt x="287875" y="5606561"/>
                </a:lnTo>
                <a:cubicBezTo>
                  <a:pt x="286658" y="5606561"/>
                  <a:pt x="286050" y="5606561"/>
                  <a:pt x="284833" y="5606561"/>
                </a:cubicBezTo>
                <a:close/>
                <a:moveTo>
                  <a:pt x="46" y="5582220"/>
                </a:moveTo>
                <a:cubicBezTo>
                  <a:pt x="-562" y="5573701"/>
                  <a:pt x="4914" y="5566399"/>
                  <a:pt x="13433" y="5565182"/>
                </a:cubicBezTo>
                <a:lnTo>
                  <a:pt x="13433" y="5565182"/>
                </a:lnTo>
                <a:cubicBezTo>
                  <a:pt x="21953" y="5564574"/>
                  <a:pt x="29255" y="5570050"/>
                  <a:pt x="30472" y="5578569"/>
                </a:cubicBezTo>
                <a:lnTo>
                  <a:pt x="30472" y="5578569"/>
                </a:lnTo>
                <a:cubicBezTo>
                  <a:pt x="31080" y="5587089"/>
                  <a:pt x="25604" y="5594391"/>
                  <a:pt x="17085" y="5595608"/>
                </a:cubicBezTo>
                <a:lnTo>
                  <a:pt x="17085" y="5595608"/>
                </a:lnTo>
                <a:cubicBezTo>
                  <a:pt x="17085" y="5595608"/>
                  <a:pt x="17085" y="5595608"/>
                  <a:pt x="17085" y="5595608"/>
                </a:cubicBezTo>
                <a:lnTo>
                  <a:pt x="17085" y="5595608"/>
                </a:lnTo>
                <a:cubicBezTo>
                  <a:pt x="16476" y="5595608"/>
                  <a:pt x="15867" y="5595608"/>
                  <a:pt x="15259" y="5595608"/>
                </a:cubicBezTo>
                <a:lnTo>
                  <a:pt x="15259" y="5595608"/>
                </a:lnTo>
                <a:cubicBezTo>
                  <a:pt x="7348" y="5595608"/>
                  <a:pt x="1263" y="5589523"/>
                  <a:pt x="46" y="5582220"/>
                </a:cubicBezTo>
                <a:close/>
                <a:moveTo>
                  <a:pt x="195989" y="5593782"/>
                </a:moveTo>
                <a:cubicBezTo>
                  <a:pt x="195989" y="5593782"/>
                  <a:pt x="195989" y="5593782"/>
                  <a:pt x="195989" y="5593782"/>
                </a:cubicBezTo>
                <a:lnTo>
                  <a:pt x="195989" y="5593782"/>
                </a:lnTo>
                <a:cubicBezTo>
                  <a:pt x="187470" y="5593174"/>
                  <a:pt x="181384" y="5585872"/>
                  <a:pt x="181993" y="5577352"/>
                </a:cubicBezTo>
                <a:lnTo>
                  <a:pt x="181993" y="5577352"/>
                </a:lnTo>
                <a:cubicBezTo>
                  <a:pt x="182601" y="5568833"/>
                  <a:pt x="189904" y="5562748"/>
                  <a:pt x="198423" y="5563356"/>
                </a:cubicBezTo>
                <a:lnTo>
                  <a:pt x="198423" y="5563356"/>
                </a:lnTo>
                <a:cubicBezTo>
                  <a:pt x="206942" y="5563965"/>
                  <a:pt x="213027" y="5571267"/>
                  <a:pt x="212419" y="5579787"/>
                </a:cubicBezTo>
                <a:lnTo>
                  <a:pt x="212419" y="5579787"/>
                </a:lnTo>
                <a:cubicBezTo>
                  <a:pt x="211810" y="5587697"/>
                  <a:pt x="205117" y="5593782"/>
                  <a:pt x="197206" y="5593782"/>
                </a:cubicBezTo>
                <a:lnTo>
                  <a:pt x="197206" y="5593782"/>
                </a:lnTo>
                <a:cubicBezTo>
                  <a:pt x="197206" y="5593782"/>
                  <a:pt x="196597" y="5593782"/>
                  <a:pt x="195989" y="5593782"/>
                </a:cubicBezTo>
                <a:close/>
                <a:moveTo>
                  <a:pt x="91324" y="5574918"/>
                </a:moveTo>
                <a:cubicBezTo>
                  <a:pt x="91324" y="5566399"/>
                  <a:pt x="98017" y="5559705"/>
                  <a:pt x="106537" y="5559705"/>
                </a:cubicBezTo>
                <a:lnTo>
                  <a:pt x="106537" y="5559705"/>
                </a:lnTo>
                <a:cubicBezTo>
                  <a:pt x="115056" y="5559705"/>
                  <a:pt x="121750" y="5566399"/>
                  <a:pt x="121750" y="5574918"/>
                </a:cubicBezTo>
                <a:lnTo>
                  <a:pt x="121750" y="5574918"/>
                </a:lnTo>
                <a:cubicBezTo>
                  <a:pt x="121750" y="5583437"/>
                  <a:pt x="115056" y="5590131"/>
                  <a:pt x="106537" y="5590131"/>
                </a:cubicBezTo>
                <a:lnTo>
                  <a:pt x="106537" y="5590131"/>
                </a:lnTo>
                <a:cubicBezTo>
                  <a:pt x="106537" y="5590131"/>
                  <a:pt x="106537" y="5590131"/>
                  <a:pt x="106537" y="5590131"/>
                </a:cubicBezTo>
                <a:lnTo>
                  <a:pt x="106537" y="5590131"/>
                </a:lnTo>
                <a:cubicBezTo>
                  <a:pt x="98017" y="5590131"/>
                  <a:pt x="91324" y="5583437"/>
                  <a:pt x="91324" y="5574918"/>
                </a:cubicBezTo>
                <a:close/>
                <a:moveTo>
                  <a:pt x="2392740" y="5560314"/>
                </a:moveTo>
                <a:cubicBezTo>
                  <a:pt x="2388480" y="5553012"/>
                  <a:pt x="2390914" y="5543884"/>
                  <a:pt x="2397608" y="5539624"/>
                </a:cubicBezTo>
                <a:lnTo>
                  <a:pt x="2397608" y="5539624"/>
                </a:lnTo>
                <a:cubicBezTo>
                  <a:pt x="2404910" y="5535365"/>
                  <a:pt x="2414038" y="5537799"/>
                  <a:pt x="2418297" y="5544493"/>
                </a:cubicBezTo>
                <a:lnTo>
                  <a:pt x="2418297" y="5544493"/>
                </a:lnTo>
                <a:cubicBezTo>
                  <a:pt x="2422557" y="5551794"/>
                  <a:pt x="2420123" y="5560922"/>
                  <a:pt x="2413429" y="5565182"/>
                </a:cubicBezTo>
                <a:lnTo>
                  <a:pt x="2413429" y="5565182"/>
                </a:lnTo>
                <a:cubicBezTo>
                  <a:pt x="2410995" y="5566399"/>
                  <a:pt x="2407953" y="5567616"/>
                  <a:pt x="2405518" y="5567616"/>
                </a:cubicBezTo>
                <a:lnTo>
                  <a:pt x="2405518" y="5567616"/>
                </a:lnTo>
                <a:cubicBezTo>
                  <a:pt x="2400650" y="5567616"/>
                  <a:pt x="2395782" y="5565182"/>
                  <a:pt x="2392740" y="5560314"/>
                </a:cubicBezTo>
                <a:close/>
                <a:moveTo>
                  <a:pt x="9741205" y="5551186"/>
                </a:moveTo>
                <a:cubicBezTo>
                  <a:pt x="9733294" y="5548752"/>
                  <a:pt x="9728426" y="5540233"/>
                  <a:pt x="9730252" y="5532322"/>
                </a:cubicBezTo>
                <a:lnTo>
                  <a:pt x="9730252" y="5532322"/>
                </a:lnTo>
                <a:cubicBezTo>
                  <a:pt x="9732686" y="5524411"/>
                  <a:pt x="9740596" y="5519543"/>
                  <a:pt x="9749116" y="5521369"/>
                </a:cubicBezTo>
                <a:lnTo>
                  <a:pt x="9749116" y="5521369"/>
                </a:lnTo>
                <a:cubicBezTo>
                  <a:pt x="9757027" y="5523803"/>
                  <a:pt x="9761894" y="5532322"/>
                  <a:pt x="9760069" y="5540233"/>
                </a:cubicBezTo>
                <a:lnTo>
                  <a:pt x="9760069" y="5540233"/>
                </a:lnTo>
                <a:cubicBezTo>
                  <a:pt x="9758243" y="5546926"/>
                  <a:pt x="9752158" y="5551186"/>
                  <a:pt x="9745465" y="5551186"/>
                </a:cubicBezTo>
                <a:lnTo>
                  <a:pt x="9745465" y="5551186"/>
                </a:lnTo>
                <a:cubicBezTo>
                  <a:pt x="9743639" y="5551794"/>
                  <a:pt x="9742422" y="5551794"/>
                  <a:pt x="9741205" y="5551186"/>
                </a:cubicBezTo>
                <a:close/>
                <a:moveTo>
                  <a:pt x="7464130" y="5509807"/>
                </a:moveTo>
                <a:cubicBezTo>
                  <a:pt x="7462913" y="5501288"/>
                  <a:pt x="7468390" y="5493377"/>
                  <a:pt x="7476300" y="5492160"/>
                </a:cubicBezTo>
                <a:lnTo>
                  <a:pt x="7476300" y="5492160"/>
                </a:lnTo>
                <a:cubicBezTo>
                  <a:pt x="7484820" y="5490943"/>
                  <a:pt x="7492731" y="5496419"/>
                  <a:pt x="7493948" y="5504330"/>
                </a:cubicBezTo>
                <a:lnTo>
                  <a:pt x="7493948" y="5504330"/>
                </a:lnTo>
                <a:cubicBezTo>
                  <a:pt x="7495164" y="5512241"/>
                  <a:pt x="7489688" y="5520760"/>
                  <a:pt x="7481777" y="5521977"/>
                </a:cubicBezTo>
                <a:lnTo>
                  <a:pt x="7481777" y="5521977"/>
                </a:lnTo>
                <a:cubicBezTo>
                  <a:pt x="7480560" y="5521977"/>
                  <a:pt x="7479951" y="5521977"/>
                  <a:pt x="7478735" y="5521977"/>
                </a:cubicBezTo>
                <a:lnTo>
                  <a:pt x="7478735" y="5521977"/>
                </a:lnTo>
                <a:cubicBezTo>
                  <a:pt x="7472041" y="5521977"/>
                  <a:pt x="7465348" y="5517109"/>
                  <a:pt x="7464130" y="5509807"/>
                </a:cubicBezTo>
                <a:close/>
                <a:moveTo>
                  <a:pt x="2470021" y="5511632"/>
                </a:moveTo>
                <a:cubicBezTo>
                  <a:pt x="2465153" y="5504330"/>
                  <a:pt x="2466979" y="5495202"/>
                  <a:pt x="2474281" y="5490334"/>
                </a:cubicBezTo>
                <a:lnTo>
                  <a:pt x="2474281" y="5490334"/>
                </a:lnTo>
                <a:cubicBezTo>
                  <a:pt x="2480975" y="5485466"/>
                  <a:pt x="2490711" y="5487292"/>
                  <a:pt x="2495579" y="5494594"/>
                </a:cubicBezTo>
                <a:lnTo>
                  <a:pt x="2495579" y="5494594"/>
                </a:lnTo>
                <a:cubicBezTo>
                  <a:pt x="2500447" y="5501288"/>
                  <a:pt x="2498622" y="5511024"/>
                  <a:pt x="2491320" y="5515892"/>
                </a:cubicBezTo>
                <a:lnTo>
                  <a:pt x="2491320" y="5515892"/>
                </a:lnTo>
                <a:cubicBezTo>
                  <a:pt x="2488885" y="5517718"/>
                  <a:pt x="2485843" y="5518326"/>
                  <a:pt x="2482800" y="5518326"/>
                </a:cubicBezTo>
                <a:lnTo>
                  <a:pt x="2482800" y="5518326"/>
                </a:lnTo>
                <a:cubicBezTo>
                  <a:pt x="2477932" y="5518326"/>
                  <a:pt x="2473064" y="5515892"/>
                  <a:pt x="2470021" y="5511632"/>
                </a:cubicBezTo>
                <a:close/>
                <a:moveTo>
                  <a:pt x="2544869" y="5459908"/>
                </a:moveTo>
                <a:cubicBezTo>
                  <a:pt x="2540001" y="5453215"/>
                  <a:pt x="2541218" y="5443478"/>
                  <a:pt x="2547912" y="5438610"/>
                </a:cubicBezTo>
                <a:lnTo>
                  <a:pt x="2547912" y="5438610"/>
                </a:lnTo>
                <a:cubicBezTo>
                  <a:pt x="2554605" y="5433742"/>
                  <a:pt x="2564342" y="5434959"/>
                  <a:pt x="2569210" y="5441653"/>
                </a:cubicBezTo>
                <a:lnTo>
                  <a:pt x="2569210" y="5441653"/>
                </a:lnTo>
                <a:cubicBezTo>
                  <a:pt x="2574078" y="5448346"/>
                  <a:pt x="2572861" y="5458083"/>
                  <a:pt x="2566167" y="5462951"/>
                </a:cubicBezTo>
                <a:lnTo>
                  <a:pt x="2566167" y="5462951"/>
                </a:lnTo>
                <a:cubicBezTo>
                  <a:pt x="2563125" y="5464776"/>
                  <a:pt x="2560082" y="5465994"/>
                  <a:pt x="2557040" y="5465994"/>
                </a:cubicBezTo>
                <a:lnTo>
                  <a:pt x="2557040" y="5465994"/>
                </a:lnTo>
                <a:cubicBezTo>
                  <a:pt x="2552171" y="5465994"/>
                  <a:pt x="2547912" y="5464168"/>
                  <a:pt x="2544869" y="5459908"/>
                </a:cubicBezTo>
                <a:close/>
                <a:moveTo>
                  <a:pt x="9763112" y="5462951"/>
                </a:moveTo>
                <a:cubicBezTo>
                  <a:pt x="9754592" y="5461125"/>
                  <a:pt x="9749724" y="5453215"/>
                  <a:pt x="9751550" y="5444695"/>
                </a:cubicBezTo>
                <a:lnTo>
                  <a:pt x="9751550" y="5444695"/>
                </a:lnTo>
                <a:cubicBezTo>
                  <a:pt x="9753376" y="5436785"/>
                  <a:pt x="9761286" y="5431308"/>
                  <a:pt x="9769805" y="5433133"/>
                </a:cubicBezTo>
                <a:lnTo>
                  <a:pt x="9769805" y="5433133"/>
                </a:lnTo>
                <a:cubicBezTo>
                  <a:pt x="9777716" y="5434959"/>
                  <a:pt x="9783192" y="5442870"/>
                  <a:pt x="9781367" y="5451389"/>
                </a:cubicBezTo>
                <a:lnTo>
                  <a:pt x="9781367" y="5451389"/>
                </a:lnTo>
                <a:cubicBezTo>
                  <a:pt x="9780150" y="5458691"/>
                  <a:pt x="9773456" y="5463559"/>
                  <a:pt x="9766763" y="5463559"/>
                </a:cubicBezTo>
                <a:lnTo>
                  <a:pt x="9766763" y="5463559"/>
                </a:lnTo>
                <a:cubicBezTo>
                  <a:pt x="9765546" y="5463559"/>
                  <a:pt x="9764328" y="5462951"/>
                  <a:pt x="9763112" y="5462951"/>
                </a:cubicBezTo>
                <a:close/>
                <a:moveTo>
                  <a:pt x="7449525" y="5419138"/>
                </a:moveTo>
                <a:cubicBezTo>
                  <a:pt x="7448309" y="5410619"/>
                  <a:pt x="7454394" y="5403316"/>
                  <a:pt x="7462305" y="5402099"/>
                </a:cubicBezTo>
                <a:lnTo>
                  <a:pt x="7462305" y="5402099"/>
                </a:lnTo>
                <a:cubicBezTo>
                  <a:pt x="7470824" y="5400882"/>
                  <a:pt x="7478126" y="5406967"/>
                  <a:pt x="7479343" y="5414878"/>
                </a:cubicBezTo>
                <a:lnTo>
                  <a:pt x="7479343" y="5414878"/>
                </a:lnTo>
                <a:cubicBezTo>
                  <a:pt x="7480560" y="5423397"/>
                  <a:pt x="7474475" y="5430700"/>
                  <a:pt x="7466564" y="5431917"/>
                </a:cubicBezTo>
                <a:lnTo>
                  <a:pt x="7466564" y="5431917"/>
                </a:lnTo>
                <a:cubicBezTo>
                  <a:pt x="7465956" y="5431917"/>
                  <a:pt x="7465348" y="5431917"/>
                  <a:pt x="7464130" y="5431917"/>
                </a:cubicBezTo>
                <a:lnTo>
                  <a:pt x="7464130" y="5431917"/>
                </a:lnTo>
                <a:cubicBezTo>
                  <a:pt x="7457436" y="5431917"/>
                  <a:pt x="7450743" y="5426440"/>
                  <a:pt x="7449525" y="5419138"/>
                </a:cubicBezTo>
                <a:close/>
                <a:moveTo>
                  <a:pt x="2617283" y="5404533"/>
                </a:moveTo>
                <a:cubicBezTo>
                  <a:pt x="2611806" y="5397839"/>
                  <a:pt x="2613023" y="5388712"/>
                  <a:pt x="2619717" y="5383235"/>
                </a:cubicBezTo>
                <a:lnTo>
                  <a:pt x="2619717" y="5383235"/>
                </a:lnTo>
                <a:cubicBezTo>
                  <a:pt x="2626411" y="5377758"/>
                  <a:pt x="2635538" y="5378976"/>
                  <a:pt x="2641015" y="5385669"/>
                </a:cubicBezTo>
                <a:lnTo>
                  <a:pt x="2641015" y="5385669"/>
                </a:lnTo>
                <a:cubicBezTo>
                  <a:pt x="2646492" y="5392363"/>
                  <a:pt x="2645275" y="5401491"/>
                  <a:pt x="2638581" y="5406967"/>
                </a:cubicBezTo>
                <a:lnTo>
                  <a:pt x="2638581" y="5406967"/>
                </a:lnTo>
                <a:cubicBezTo>
                  <a:pt x="2635538" y="5409401"/>
                  <a:pt x="2632496" y="5410619"/>
                  <a:pt x="2628845" y="5410619"/>
                </a:cubicBezTo>
                <a:lnTo>
                  <a:pt x="2628845" y="5410619"/>
                </a:lnTo>
                <a:cubicBezTo>
                  <a:pt x="2624585" y="5410010"/>
                  <a:pt x="2620325" y="5408184"/>
                  <a:pt x="2617283" y="5404533"/>
                </a:cubicBezTo>
                <a:close/>
                <a:moveTo>
                  <a:pt x="9780759" y="5373499"/>
                </a:moveTo>
                <a:cubicBezTo>
                  <a:pt x="9772240" y="5372282"/>
                  <a:pt x="9766763" y="5364371"/>
                  <a:pt x="9767979" y="5355852"/>
                </a:cubicBezTo>
                <a:lnTo>
                  <a:pt x="9767979" y="5355852"/>
                </a:lnTo>
                <a:cubicBezTo>
                  <a:pt x="9769197" y="5347332"/>
                  <a:pt x="9777107" y="5341856"/>
                  <a:pt x="9785627" y="5343073"/>
                </a:cubicBezTo>
                <a:lnTo>
                  <a:pt x="9785627" y="5343073"/>
                </a:lnTo>
                <a:cubicBezTo>
                  <a:pt x="9794146" y="5344290"/>
                  <a:pt x="9799623" y="5352201"/>
                  <a:pt x="9798405" y="5360111"/>
                </a:cubicBezTo>
                <a:lnTo>
                  <a:pt x="9798405" y="5360111"/>
                </a:lnTo>
                <a:cubicBezTo>
                  <a:pt x="9797189" y="5367414"/>
                  <a:pt x="9791103" y="5372890"/>
                  <a:pt x="9783192" y="5372890"/>
                </a:cubicBezTo>
                <a:lnTo>
                  <a:pt x="9783192" y="5372890"/>
                </a:lnTo>
                <a:cubicBezTo>
                  <a:pt x="9781976" y="5373499"/>
                  <a:pt x="9781367" y="5373499"/>
                  <a:pt x="9780759" y="5373499"/>
                </a:cubicBezTo>
                <a:close/>
                <a:moveTo>
                  <a:pt x="2687871" y="5346115"/>
                </a:moveTo>
                <a:cubicBezTo>
                  <a:pt x="2682394" y="5340030"/>
                  <a:pt x="2683003" y="5330294"/>
                  <a:pt x="2689088" y="5324817"/>
                </a:cubicBezTo>
                <a:lnTo>
                  <a:pt x="2689088" y="5324817"/>
                </a:lnTo>
                <a:cubicBezTo>
                  <a:pt x="2695782" y="5319341"/>
                  <a:pt x="2704909" y="5319949"/>
                  <a:pt x="2710386" y="5326034"/>
                </a:cubicBezTo>
                <a:lnTo>
                  <a:pt x="2710386" y="5326034"/>
                </a:lnTo>
                <a:cubicBezTo>
                  <a:pt x="2715863" y="5332120"/>
                  <a:pt x="2715254" y="5341856"/>
                  <a:pt x="2709169" y="5347332"/>
                </a:cubicBezTo>
                <a:lnTo>
                  <a:pt x="2709169" y="5347332"/>
                </a:lnTo>
                <a:cubicBezTo>
                  <a:pt x="2706127" y="5349767"/>
                  <a:pt x="2702475" y="5350983"/>
                  <a:pt x="2699433" y="5350983"/>
                </a:cubicBezTo>
                <a:lnTo>
                  <a:pt x="2699433" y="5350983"/>
                </a:lnTo>
                <a:cubicBezTo>
                  <a:pt x="2695173" y="5351592"/>
                  <a:pt x="2690914" y="5349767"/>
                  <a:pt x="2687871" y="5346115"/>
                </a:cubicBezTo>
                <a:close/>
                <a:moveTo>
                  <a:pt x="7437964" y="5327860"/>
                </a:moveTo>
                <a:cubicBezTo>
                  <a:pt x="7437964" y="5327860"/>
                  <a:pt x="7437964" y="5327860"/>
                  <a:pt x="7437964" y="5327860"/>
                </a:cubicBezTo>
                <a:lnTo>
                  <a:pt x="7437964" y="5327860"/>
                </a:lnTo>
                <a:cubicBezTo>
                  <a:pt x="7436747" y="5319341"/>
                  <a:pt x="7442832" y="5312039"/>
                  <a:pt x="7451351" y="5310821"/>
                </a:cubicBezTo>
                <a:lnTo>
                  <a:pt x="7451351" y="5310821"/>
                </a:lnTo>
                <a:cubicBezTo>
                  <a:pt x="7459871" y="5309604"/>
                  <a:pt x="7467173" y="5315689"/>
                  <a:pt x="7468390" y="5324209"/>
                </a:cubicBezTo>
                <a:lnTo>
                  <a:pt x="7468390" y="5324209"/>
                </a:lnTo>
                <a:cubicBezTo>
                  <a:pt x="7469607" y="5332728"/>
                  <a:pt x="7463522" y="5340030"/>
                  <a:pt x="7455002" y="5341247"/>
                </a:cubicBezTo>
                <a:lnTo>
                  <a:pt x="7455002" y="5341247"/>
                </a:lnTo>
                <a:cubicBezTo>
                  <a:pt x="7454394" y="5341247"/>
                  <a:pt x="7453786" y="5341247"/>
                  <a:pt x="7453177" y="5341247"/>
                </a:cubicBezTo>
                <a:lnTo>
                  <a:pt x="7453177" y="5341247"/>
                </a:lnTo>
                <a:cubicBezTo>
                  <a:pt x="7445874" y="5341247"/>
                  <a:pt x="7439181" y="5335770"/>
                  <a:pt x="7437964" y="5327860"/>
                </a:cubicBezTo>
                <a:close/>
                <a:moveTo>
                  <a:pt x="2756025" y="5285872"/>
                </a:moveTo>
                <a:cubicBezTo>
                  <a:pt x="2750548" y="5279787"/>
                  <a:pt x="2750548" y="5270051"/>
                  <a:pt x="2756633" y="5264574"/>
                </a:cubicBezTo>
                <a:lnTo>
                  <a:pt x="2756633" y="5264574"/>
                </a:lnTo>
                <a:cubicBezTo>
                  <a:pt x="2762719" y="5259097"/>
                  <a:pt x="2772455" y="5259097"/>
                  <a:pt x="2777932" y="5265183"/>
                </a:cubicBezTo>
                <a:lnTo>
                  <a:pt x="2777932" y="5265183"/>
                </a:lnTo>
                <a:cubicBezTo>
                  <a:pt x="2783408" y="5271268"/>
                  <a:pt x="2783408" y="5281004"/>
                  <a:pt x="2777323" y="5286481"/>
                </a:cubicBezTo>
                <a:lnTo>
                  <a:pt x="2777323" y="5286481"/>
                </a:lnTo>
                <a:cubicBezTo>
                  <a:pt x="2774280" y="5289523"/>
                  <a:pt x="2770629" y="5290740"/>
                  <a:pt x="2766978" y="5290740"/>
                </a:cubicBezTo>
                <a:lnTo>
                  <a:pt x="2766978" y="5290740"/>
                </a:lnTo>
                <a:cubicBezTo>
                  <a:pt x="2762719" y="5290740"/>
                  <a:pt x="2759068" y="5288915"/>
                  <a:pt x="2756025" y="5285872"/>
                </a:cubicBezTo>
                <a:close/>
                <a:moveTo>
                  <a:pt x="9792929" y="5282830"/>
                </a:moveTo>
                <a:cubicBezTo>
                  <a:pt x="9784410" y="5281613"/>
                  <a:pt x="9778325" y="5274310"/>
                  <a:pt x="9779541" y="5265791"/>
                </a:cubicBezTo>
                <a:lnTo>
                  <a:pt x="9779541" y="5265791"/>
                </a:lnTo>
                <a:cubicBezTo>
                  <a:pt x="9780150" y="5257272"/>
                  <a:pt x="9788061" y="5251187"/>
                  <a:pt x="9796580" y="5252404"/>
                </a:cubicBezTo>
                <a:lnTo>
                  <a:pt x="9796580" y="5252404"/>
                </a:lnTo>
                <a:cubicBezTo>
                  <a:pt x="9805100" y="5253012"/>
                  <a:pt x="9811185" y="5260923"/>
                  <a:pt x="9809967" y="5269442"/>
                </a:cubicBezTo>
                <a:lnTo>
                  <a:pt x="9809967" y="5269442"/>
                </a:lnTo>
                <a:cubicBezTo>
                  <a:pt x="9809359" y="5277353"/>
                  <a:pt x="9802665" y="5282830"/>
                  <a:pt x="9794754" y="5282830"/>
                </a:cubicBezTo>
                <a:lnTo>
                  <a:pt x="9794754" y="5282830"/>
                </a:lnTo>
                <a:cubicBezTo>
                  <a:pt x="9794146" y="5282830"/>
                  <a:pt x="9793538" y="5282830"/>
                  <a:pt x="9792929" y="5282830"/>
                </a:cubicBezTo>
                <a:close/>
                <a:moveTo>
                  <a:pt x="7428836" y="5237191"/>
                </a:moveTo>
                <a:cubicBezTo>
                  <a:pt x="7428227" y="5228671"/>
                  <a:pt x="7434312" y="5221369"/>
                  <a:pt x="7442224" y="5220761"/>
                </a:cubicBezTo>
                <a:lnTo>
                  <a:pt x="7442224" y="5220761"/>
                </a:lnTo>
                <a:cubicBezTo>
                  <a:pt x="7450743" y="5220152"/>
                  <a:pt x="7458045" y="5226237"/>
                  <a:pt x="7458653" y="5234148"/>
                </a:cubicBezTo>
                <a:lnTo>
                  <a:pt x="7458653" y="5234148"/>
                </a:lnTo>
                <a:cubicBezTo>
                  <a:pt x="7459262" y="5242667"/>
                  <a:pt x="7453177" y="5249970"/>
                  <a:pt x="7445266" y="5250578"/>
                </a:cubicBezTo>
                <a:lnTo>
                  <a:pt x="7445266" y="5250578"/>
                </a:lnTo>
                <a:cubicBezTo>
                  <a:pt x="7444658" y="5250578"/>
                  <a:pt x="7444049" y="5250578"/>
                  <a:pt x="7444049" y="5250578"/>
                </a:cubicBezTo>
                <a:lnTo>
                  <a:pt x="7444049" y="5250578"/>
                </a:lnTo>
                <a:cubicBezTo>
                  <a:pt x="7436138" y="5250578"/>
                  <a:pt x="7429445" y="5245102"/>
                  <a:pt x="7428836" y="5237191"/>
                </a:cubicBezTo>
                <a:close/>
                <a:moveTo>
                  <a:pt x="2821745" y="5223195"/>
                </a:moveTo>
                <a:cubicBezTo>
                  <a:pt x="2815660" y="5217109"/>
                  <a:pt x="2815660" y="5207373"/>
                  <a:pt x="2821745" y="5201896"/>
                </a:cubicBezTo>
                <a:lnTo>
                  <a:pt x="2821745" y="5201896"/>
                </a:lnTo>
                <a:cubicBezTo>
                  <a:pt x="2827830" y="5195811"/>
                  <a:pt x="2837566" y="5195811"/>
                  <a:pt x="2843043" y="5201896"/>
                </a:cubicBezTo>
                <a:lnTo>
                  <a:pt x="2843043" y="5201896"/>
                </a:lnTo>
                <a:cubicBezTo>
                  <a:pt x="2849128" y="5207982"/>
                  <a:pt x="2849128" y="5217718"/>
                  <a:pt x="2843043" y="5223195"/>
                </a:cubicBezTo>
                <a:lnTo>
                  <a:pt x="2843043" y="5223195"/>
                </a:lnTo>
                <a:cubicBezTo>
                  <a:pt x="2840001" y="5226237"/>
                  <a:pt x="2836349" y="5227454"/>
                  <a:pt x="2832090" y="5227454"/>
                </a:cubicBezTo>
                <a:lnTo>
                  <a:pt x="2832090" y="5227454"/>
                </a:lnTo>
                <a:cubicBezTo>
                  <a:pt x="2829047" y="5227454"/>
                  <a:pt x="2824788" y="5225629"/>
                  <a:pt x="2821745" y="5223195"/>
                </a:cubicBezTo>
                <a:close/>
                <a:moveTo>
                  <a:pt x="9800840" y="5192160"/>
                </a:moveTo>
                <a:cubicBezTo>
                  <a:pt x="9792320" y="5191552"/>
                  <a:pt x="9786235" y="5184250"/>
                  <a:pt x="9786235" y="5176339"/>
                </a:cubicBezTo>
                <a:lnTo>
                  <a:pt x="9786235" y="5176339"/>
                </a:lnTo>
                <a:cubicBezTo>
                  <a:pt x="9786844" y="5167820"/>
                  <a:pt x="9794146" y="5161734"/>
                  <a:pt x="9802057" y="5161734"/>
                </a:cubicBezTo>
                <a:lnTo>
                  <a:pt x="9802057" y="5161734"/>
                </a:lnTo>
                <a:cubicBezTo>
                  <a:pt x="9810576" y="5162343"/>
                  <a:pt x="9816661" y="5169645"/>
                  <a:pt x="9816053" y="5177556"/>
                </a:cubicBezTo>
                <a:lnTo>
                  <a:pt x="9816053" y="5177556"/>
                </a:lnTo>
                <a:cubicBezTo>
                  <a:pt x="9815444" y="5185467"/>
                  <a:pt x="9808751" y="5192160"/>
                  <a:pt x="9800840" y="5192160"/>
                </a:cubicBezTo>
                <a:lnTo>
                  <a:pt x="9800840" y="5192160"/>
                </a:lnTo>
                <a:cubicBezTo>
                  <a:pt x="9801448" y="5192160"/>
                  <a:pt x="9801448" y="5192160"/>
                  <a:pt x="9800840" y="5192160"/>
                </a:cubicBezTo>
                <a:close/>
                <a:moveTo>
                  <a:pt x="2886248" y="5158083"/>
                </a:moveTo>
                <a:cubicBezTo>
                  <a:pt x="2880163" y="5151998"/>
                  <a:pt x="2880163" y="5142871"/>
                  <a:pt x="2885639" y="5136785"/>
                </a:cubicBezTo>
                <a:lnTo>
                  <a:pt x="2885639" y="5136785"/>
                </a:lnTo>
                <a:cubicBezTo>
                  <a:pt x="2891116" y="5130700"/>
                  <a:pt x="2900852" y="5130700"/>
                  <a:pt x="2906938" y="5136177"/>
                </a:cubicBezTo>
                <a:lnTo>
                  <a:pt x="2906938" y="5136177"/>
                </a:lnTo>
                <a:cubicBezTo>
                  <a:pt x="2913023" y="5142262"/>
                  <a:pt x="2913023" y="5151390"/>
                  <a:pt x="2907546" y="5157475"/>
                </a:cubicBezTo>
                <a:lnTo>
                  <a:pt x="2907546" y="5157475"/>
                </a:lnTo>
                <a:cubicBezTo>
                  <a:pt x="2904503" y="5160517"/>
                  <a:pt x="2900852" y="5162343"/>
                  <a:pt x="2896593" y="5162343"/>
                </a:cubicBezTo>
                <a:lnTo>
                  <a:pt x="2896593" y="5162343"/>
                </a:lnTo>
                <a:cubicBezTo>
                  <a:pt x="2892942" y="5162343"/>
                  <a:pt x="2889290" y="5161126"/>
                  <a:pt x="2886248" y="5158083"/>
                </a:cubicBezTo>
                <a:close/>
                <a:moveTo>
                  <a:pt x="7420317" y="5145913"/>
                </a:moveTo>
                <a:lnTo>
                  <a:pt x="7420317" y="5145913"/>
                </a:lnTo>
                <a:lnTo>
                  <a:pt x="7420317" y="5145913"/>
                </a:lnTo>
                <a:cubicBezTo>
                  <a:pt x="7419709" y="5137394"/>
                  <a:pt x="7425794" y="5130091"/>
                  <a:pt x="7434312" y="5129483"/>
                </a:cubicBezTo>
                <a:lnTo>
                  <a:pt x="7434312" y="5129483"/>
                </a:lnTo>
                <a:cubicBezTo>
                  <a:pt x="7442832" y="5128874"/>
                  <a:pt x="7450135" y="5134959"/>
                  <a:pt x="7450743" y="5143479"/>
                </a:cubicBezTo>
                <a:lnTo>
                  <a:pt x="7450743" y="5143479"/>
                </a:lnTo>
                <a:cubicBezTo>
                  <a:pt x="7451351" y="5151998"/>
                  <a:pt x="7445266" y="5159300"/>
                  <a:pt x="7436747" y="5159909"/>
                </a:cubicBezTo>
                <a:lnTo>
                  <a:pt x="7436747" y="5159909"/>
                </a:lnTo>
                <a:cubicBezTo>
                  <a:pt x="7436138" y="5159909"/>
                  <a:pt x="7436138" y="5159909"/>
                  <a:pt x="7435530" y="5159909"/>
                </a:cubicBezTo>
                <a:lnTo>
                  <a:pt x="7435530" y="5159909"/>
                </a:lnTo>
                <a:cubicBezTo>
                  <a:pt x="7427619" y="5159909"/>
                  <a:pt x="7420925" y="5153824"/>
                  <a:pt x="7420317" y="5145913"/>
                </a:cubicBezTo>
                <a:close/>
                <a:moveTo>
                  <a:pt x="9805100" y="5100883"/>
                </a:moveTo>
                <a:cubicBezTo>
                  <a:pt x="9796580" y="5100883"/>
                  <a:pt x="9789887" y="5093580"/>
                  <a:pt x="9789887" y="5085670"/>
                </a:cubicBezTo>
                <a:lnTo>
                  <a:pt x="9789887" y="5085670"/>
                </a:lnTo>
                <a:cubicBezTo>
                  <a:pt x="9789887" y="5077150"/>
                  <a:pt x="9797189" y="5070457"/>
                  <a:pt x="9805100" y="5070457"/>
                </a:cubicBezTo>
                <a:lnTo>
                  <a:pt x="9805100" y="5070457"/>
                </a:lnTo>
                <a:cubicBezTo>
                  <a:pt x="9813618" y="5070457"/>
                  <a:pt x="9820313" y="5077759"/>
                  <a:pt x="9820313" y="5085670"/>
                </a:cubicBezTo>
                <a:lnTo>
                  <a:pt x="9820313" y="5085670"/>
                </a:lnTo>
                <a:cubicBezTo>
                  <a:pt x="9820313" y="5094189"/>
                  <a:pt x="9813618" y="5100883"/>
                  <a:pt x="9805100" y="5100883"/>
                </a:cubicBezTo>
                <a:lnTo>
                  <a:pt x="9805100" y="5100883"/>
                </a:lnTo>
                <a:cubicBezTo>
                  <a:pt x="9805100" y="5100883"/>
                  <a:pt x="9805100" y="5100883"/>
                  <a:pt x="9805100" y="5100883"/>
                </a:cubicBezTo>
                <a:close/>
                <a:moveTo>
                  <a:pt x="2948925" y="5091755"/>
                </a:moveTo>
                <a:cubicBezTo>
                  <a:pt x="2942840" y="5086278"/>
                  <a:pt x="2942232" y="5076542"/>
                  <a:pt x="2947708" y="5070457"/>
                </a:cubicBezTo>
                <a:lnTo>
                  <a:pt x="2947708" y="5070457"/>
                </a:lnTo>
                <a:cubicBezTo>
                  <a:pt x="2953185" y="5064372"/>
                  <a:pt x="2962921" y="5063763"/>
                  <a:pt x="2969006" y="5069240"/>
                </a:cubicBezTo>
                <a:lnTo>
                  <a:pt x="2969006" y="5069240"/>
                </a:lnTo>
                <a:cubicBezTo>
                  <a:pt x="2975091" y="5074716"/>
                  <a:pt x="2975700" y="5084453"/>
                  <a:pt x="2970223" y="5090538"/>
                </a:cubicBezTo>
                <a:lnTo>
                  <a:pt x="2970223" y="5090538"/>
                </a:lnTo>
                <a:cubicBezTo>
                  <a:pt x="2967181" y="5093580"/>
                  <a:pt x="2962921" y="5095406"/>
                  <a:pt x="2958662" y="5095406"/>
                </a:cubicBezTo>
                <a:lnTo>
                  <a:pt x="2958662" y="5095406"/>
                </a:lnTo>
                <a:cubicBezTo>
                  <a:pt x="2955010" y="5095406"/>
                  <a:pt x="2951359" y="5094189"/>
                  <a:pt x="2948925" y="5091755"/>
                </a:cubicBezTo>
                <a:close/>
                <a:moveTo>
                  <a:pt x="7413014" y="5054635"/>
                </a:moveTo>
                <a:cubicBezTo>
                  <a:pt x="7412406" y="5046116"/>
                  <a:pt x="7418491" y="5038814"/>
                  <a:pt x="7427011" y="5038205"/>
                </a:cubicBezTo>
                <a:lnTo>
                  <a:pt x="7427011" y="5038205"/>
                </a:lnTo>
                <a:cubicBezTo>
                  <a:pt x="7435530" y="5037597"/>
                  <a:pt x="7442832" y="5043682"/>
                  <a:pt x="7443440" y="5052201"/>
                </a:cubicBezTo>
                <a:lnTo>
                  <a:pt x="7443440" y="5052201"/>
                </a:lnTo>
                <a:cubicBezTo>
                  <a:pt x="7444049" y="5060721"/>
                  <a:pt x="7437964" y="5068022"/>
                  <a:pt x="7429445" y="5068631"/>
                </a:cubicBezTo>
                <a:lnTo>
                  <a:pt x="7429445" y="5068631"/>
                </a:lnTo>
                <a:cubicBezTo>
                  <a:pt x="7428836" y="5068631"/>
                  <a:pt x="7428836" y="5068631"/>
                  <a:pt x="7428227" y="5068631"/>
                </a:cubicBezTo>
                <a:lnTo>
                  <a:pt x="7428227" y="5068631"/>
                </a:lnTo>
                <a:cubicBezTo>
                  <a:pt x="7420317" y="5068631"/>
                  <a:pt x="7413623" y="5063154"/>
                  <a:pt x="7413014" y="5054635"/>
                </a:cubicBezTo>
                <a:close/>
                <a:moveTo>
                  <a:pt x="3009777" y="5023601"/>
                </a:moveTo>
                <a:cubicBezTo>
                  <a:pt x="3003692" y="5018124"/>
                  <a:pt x="3002475" y="5008388"/>
                  <a:pt x="3008560" y="5002303"/>
                </a:cubicBezTo>
                <a:lnTo>
                  <a:pt x="3008560" y="5002303"/>
                </a:lnTo>
                <a:cubicBezTo>
                  <a:pt x="3014037" y="4996217"/>
                  <a:pt x="3023773" y="4995609"/>
                  <a:pt x="3029858" y="5001085"/>
                </a:cubicBezTo>
                <a:lnTo>
                  <a:pt x="3029858" y="5001085"/>
                </a:lnTo>
                <a:cubicBezTo>
                  <a:pt x="3035943" y="5006562"/>
                  <a:pt x="3037160" y="5016298"/>
                  <a:pt x="3031075" y="5022384"/>
                </a:cubicBezTo>
                <a:lnTo>
                  <a:pt x="3031075" y="5022384"/>
                </a:lnTo>
                <a:cubicBezTo>
                  <a:pt x="3028033" y="5026035"/>
                  <a:pt x="3023773" y="5027860"/>
                  <a:pt x="3019513" y="5027860"/>
                </a:cubicBezTo>
                <a:lnTo>
                  <a:pt x="3019513" y="5027860"/>
                </a:lnTo>
                <a:cubicBezTo>
                  <a:pt x="3015862" y="5027252"/>
                  <a:pt x="3012820" y="5026035"/>
                  <a:pt x="3009777" y="5023601"/>
                </a:cubicBezTo>
                <a:close/>
                <a:moveTo>
                  <a:pt x="9789887" y="4994392"/>
                </a:moveTo>
                <a:cubicBezTo>
                  <a:pt x="9789887" y="4985873"/>
                  <a:pt x="9796580" y="4979179"/>
                  <a:pt x="9804491" y="4978571"/>
                </a:cubicBezTo>
                <a:lnTo>
                  <a:pt x="9804491" y="4978571"/>
                </a:lnTo>
                <a:cubicBezTo>
                  <a:pt x="9813010" y="4978571"/>
                  <a:pt x="9819703" y="4985264"/>
                  <a:pt x="9820313" y="4993784"/>
                </a:cubicBezTo>
                <a:lnTo>
                  <a:pt x="9820313" y="4993784"/>
                </a:lnTo>
                <a:cubicBezTo>
                  <a:pt x="9820313" y="5002303"/>
                  <a:pt x="9813618" y="5008997"/>
                  <a:pt x="9805708" y="5008997"/>
                </a:cubicBezTo>
                <a:lnTo>
                  <a:pt x="9805708" y="5008997"/>
                </a:lnTo>
                <a:cubicBezTo>
                  <a:pt x="9805708" y="5008997"/>
                  <a:pt x="9805708" y="5008997"/>
                  <a:pt x="9805100" y="5008997"/>
                </a:cubicBezTo>
                <a:lnTo>
                  <a:pt x="9805100" y="5008997"/>
                </a:lnTo>
                <a:cubicBezTo>
                  <a:pt x="9796580" y="5009605"/>
                  <a:pt x="9789887" y="5002911"/>
                  <a:pt x="9789887" y="4994392"/>
                </a:cubicBezTo>
                <a:close/>
                <a:moveTo>
                  <a:pt x="7405104" y="4963966"/>
                </a:moveTo>
                <a:cubicBezTo>
                  <a:pt x="7404496" y="4955447"/>
                  <a:pt x="7410581" y="4948145"/>
                  <a:pt x="7419100" y="4947536"/>
                </a:cubicBezTo>
                <a:lnTo>
                  <a:pt x="7419100" y="4947536"/>
                </a:lnTo>
                <a:cubicBezTo>
                  <a:pt x="7427619" y="4946928"/>
                  <a:pt x="7434922" y="4953013"/>
                  <a:pt x="7435530" y="4961532"/>
                </a:cubicBezTo>
                <a:lnTo>
                  <a:pt x="7435530" y="4961532"/>
                </a:lnTo>
                <a:cubicBezTo>
                  <a:pt x="7436138" y="4970051"/>
                  <a:pt x="7430053" y="4977354"/>
                  <a:pt x="7421534" y="4977962"/>
                </a:cubicBezTo>
                <a:lnTo>
                  <a:pt x="7421534" y="4977962"/>
                </a:lnTo>
                <a:cubicBezTo>
                  <a:pt x="7420925" y="4977962"/>
                  <a:pt x="7420317" y="4977962"/>
                  <a:pt x="7420317" y="4977962"/>
                </a:cubicBezTo>
                <a:lnTo>
                  <a:pt x="7420317" y="4977962"/>
                </a:lnTo>
                <a:cubicBezTo>
                  <a:pt x="7412406" y="4977962"/>
                  <a:pt x="7405712" y="4971877"/>
                  <a:pt x="7405104" y="4963966"/>
                </a:cubicBezTo>
                <a:close/>
                <a:moveTo>
                  <a:pt x="3069412" y="4954838"/>
                </a:moveTo>
                <a:cubicBezTo>
                  <a:pt x="3062718" y="4949361"/>
                  <a:pt x="3062110" y="4939625"/>
                  <a:pt x="3067586" y="4933540"/>
                </a:cubicBezTo>
                <a:lnTo>
                  <a:pt x="3067586" y="4933540"/>
                </a:lnTo>
                <a:cubicBezTo>
                  <a:pt x="3073063" y="4926847"/>
                  <a:pt x="3082799" y="4926238"/>
                  <a:pt x="3088884" y="4931715"/>
                </a:cubicBezTo>
                <a:lnTo>
                  <a:pt x="3088884" y="4931715"/>
                </a:lnTo>
                <a:cubicBezTo>
                  <a:pt x="3095578" y="4937191"/>
                  <a:pt x="3096187" y="4946928"/>
                  <a:pt x="3090710" y="4953013"/>
                </a:cubicBezTo>
                <a:lnTo>
                  <a:pt x="3090710" y="4953013"/>
                </a:lnTo>
                <a:cubicBezTo>
                  <a:pt x="3087667" y="4956664"/>
                  <a:pt x="3083408" y="4958489"/>
                  <a:pt x="3079148" y="4958489"/>
                </a:cubicBezTo>
                <a:lnTo>
                  <a:pt x="3079148" y="4958489"/>
                </a:lnTo>
                <a:cubicBezTo>
                  <a:pt x="3075497" y="4957881"/>
                  <a:pt x="3071846" y="4957272"/>
                  <a:pt x="3069412" y="4954838"/>
                </a:cubicBezTo>
                <a:close/>
                <a:moveTo>
                  <a:pt x="9786235" y="4903723"/>
                </a:moveTo>
                <a:lnTo>
                  <a:pt x="9786235" y="4903723"/>
                </a:lnTo>
                <a:cubicBezTo>
                  <a:pt x="9785627" y="4895204"/>
                  <a:pt x="9792320" y="4887901"/>
                  <a:pt x="9800840" y="4887901"/>
                </a:cubicBezTo>
                <a:lnTo>
                  <a:pt x="9800840" y="4887901"/>
                </a:lnTo>
                <a:cubicBezTo>
                  <a:pt x="9809359" y="4887293"/>
                  <a:pt x="9816053" y="4893986"/>
                  <a:pt x="9816661" y="4902506"/>
                </a:cubicBezTo>
                <a:lnTo>
                  <a:pt x="9816661" y="4902506"/>
                </a:lnTo>
                <a:lnTo>
                  <a:pt x="9816661" y="4902506"/>
                </a:lnTo>
                <a:lnTo>
                  <a:pt x="9816661" y="4902506"/>
                </a:lnTo>
                <a:cubicBezTo>
                  <a:pt x="9817270" y="4911025"/>
                  <a:pt x="9810576" y="4918327"/>
                  <a:pt x="9802665" y="4918327"/>
                </a:cubicBezTo>
                <a:lnTo>
                  <a:pt x="9802665" y="4918327"/>
                </a:lnTo>
                <a:cubicBezTo>
                  <a:pt x="9802057" y="4918327"/>
                  <a:pt x="9802057" y="4918327"/>
                  <a:pt x="9801448" y="4918327"/>
                </a:cubicBezTo>
                <a:lnTo>
                  <a:pt x="9801448" y="4918327"/>
                </a:lnTo>
                <a:cubicBezTo>
                  <a:pt x="9792929" y="4918327"/>
                  <a:pt x="9786235" y="4911634"/>
                  <a:pt x="9786235" y="4903723"/>
                </a:cubicBezTo>
                <a:close/>
                <a:moveTo>
                  <a:pt x="3127830" y="4884250"/>
                </a:moveTo>
                <a:cubicBezTo>
                  <a:pt x="3121136" y="4878773"/>
                  <a:pt x="3120527" y="4869037"/>
                  <a:pt x="3125395" y="4862952"/>
                </a:cubicBezTo>
                <a:lnTo>
                  <a:pt x="3125395" y="4862952"/>
                </a:lnTo>
                <a:cubicBezTo>
                  <a:pt x="3130872" y="4856258"/>
                  <a:pt x="3140608" y="4855650"/>
                  <a:pt x="3146693" y="4860518"/>
                </a:cubicBezTo>
                <a:lnTo>
                  <a:pt x="3146693" y="4860518"/>
                </a:lnTo>
                <a:cubicBezTo>
                  <a:pt x="3153387" y="4865995"/>
                  <a:pt x="3153996" y="4875123"/>
                  <a:pt x="3149128" y="4881816"/>
                </a:cubicBezTo>
                <a:lnTo>
                  <a:pt x="3149128" y="4881816"/>
                </a:lnTo>
                <a:lnTo>
                  <a:pt x="3149128" y="4881816"/>
                </a:lnTo>
                <a:lnTo>
                  <a:pt x="3149128" y="4881816"/>
                </a:lnTo>
                <a:cubicBezTo>
                  <a:pt x="3146085" y="4885467"/>
                  <a:pt x="3141825" y="4887293"/>
                  <a:pt x="3137566" y="4887293"/>
                </a:cubicBezTo>
                <a:lnTo>
                  <a:pt x="3137566" y="4887293"/>
                </a:lnTo>
                <a:cubicBezTo>
                  <a:pt x="3133915" y="4887901"/>
                  <a:pt x="3130264" y="4886684"/>
                  <a:pt x="3127830" y="4884250"/>
                </a:cubicBezTo>
                <a:close/>
                <a:moveTo>
                  <a:pt x="7395976" y="4873297"/>
                </a:moveTo>
                <a:cubicBezTo>
                  <a:pt x="7395976" y="4873297"/>
                  <a:pt x="7395976" y="4873297"/>
                  <a:pt x="7395976" y="4873297"/>
                </a:cubicBezTo>
                <a:lnTo>
                  <a:pt x="7395976" y="4873297"/>
                </a:lnTo>
                <a:cubicBezTo>
                  <a:pt x="7395368" y="4864778"/>
                  <a:pt x="7401453" y="4857475"/>
                  <a:pt x="7409363" y="4856258"/>
                </a:cubicBezTo>
                <a:lnTo>
                  <a:pt x="7409363" y="4856258"/>
                </a:lnTo>
                <a:cubicBezTo>
                  <a:pt x="7417883" y="4855650"/>
                  <a:pt x="7425185" y="4861126"/>
                  <a:pt x="7426402" y="4869646"/>
                </a:cubicBezTo>
                <a:lnTo>
                  <a:pt x="7426402" y="4869646"/>
                </a:lnTo>
                <a:cubicBezTo>
                  <a:pt x="7427011" y="4878165"/>
                  <a:pt x="7420925" y="4885467"/>
                  <a:pt x="7413014" y="4886684"/>
                </a:cubicBezTo>
                <a:lnTo>
                  <a:pt x="7413014" y="4886684"/>
                </a:lnTo>
                <a:cubicBezTo>
                  <a:pt x="7412406" y="4886684"/>
                  <a:pt x="7411798" y="4886684"/>
                  <a:pt x="7411189" y="4886684"/>
                </a:cubicBezTo>
                <a:lnTo>
                  <a:pt x="7411189" y="4886684"/>
                </a:lnTo>
                <a:cubicBezTo>
                  <a:pt x="7403278" y="4887293"/>
                  <a:pt x="7396585" y="4881208"/>
                  <a:pt x="7395976" y="4873297"/>
                </a:cubicBezTo>
                <a:close/>
                <a:moveTo>
                  <a:pt x="9779541" y="4813054"/>
                </a:moveTo>
                <a:cubicBezTo>
                  <a:pt x="9778933" y="4804534"/>
                  <a:pt x="9785018" y="4797232"/>
                  <a:pt x="9793538" y="4796624"/>
                </a:cubicBezTo>
                <a:lnTo>
                  <a:pt x="9793538" y="4796624"/>
                </a:lnTo>
                <a:cubicBezTo>
                  <a:pt x="9802057" y="4796015"/>
                  <a:pt x="9809359" y="4802100"/>
                  <a:pt x="9809967" y="4810619"/>
                </a:cubicBezTo>
                <a:lnTo>
                  <a:pt x="9809967" y="4810619"/>
                </a:lnTo>
                <a:cubicBezTo>
                  <a:pt x="9810576" y="4819139"/>
                  <a:pt x="9804491" y="4826441"/>
                  <a:pt x="9795972" y="4827049"/>
                </a:cubicBezTo>
                <a:lnTo>
                  <a:pt x="9795972" y="4827049"/>
                </a:lnTo>
                <a:cubicBezTo>
                  <a:pt x="9795363" y="4827049"/>
                  <a:pt x="9795363" y="4827049"/>
                  <a:pt x="9794754" y="4827049"/>
                </a:cubicBezTo>
                <a:lnTo>
                  <a:pt x="9794754" y="4827049"/>
                </a:lnTo>
                <a:cubicBezTo>
                  <a:pt x="9786844" y="4827049"/>
                  <a:pt x="9780150" y="4820964"/>
                  <a:pt x="9779541" y="4813054"/>
                </a:cubicBezTo>
                <a:close/>
                <a:moveTo>
                  <a:pt x="3185030" y="4813662"/>
                </a:moveTo>
                <a:cubicBezTo>
                  <a:pt x="3178336" y="4808186"/>
                  <a:pt x="3177119" y="4799058"/>
                  <a:pt x="3182596" y="4792364"/>
                </a:cubicBezTo>
                <a:lnTo>
                  <a:pt x="3182596" y="4792364"/>
                </a:lnTo>
                <a:cubicBezTo>
                  <a:pt x="3188073" y="4785670"/>
                  <a:pt x="3197201" y="4784453"/>
                  <a:pt x="3203894" y="4789930"/>
                </a:cubicBezTo>
                <a:lnTo>
                  <a:pt x="3203894" y="4789930"/>
                </a:lnTo>
                <a:cubicBezTo>
                  <a:pt x="3210588" y="4795406"/>
                  <a:pt x="3211805" y="4804534"/>
                  <a:pt x="3206329" y="4811228"/>
                </a:cubicBezTo>
                <a:lnTo>
                  <a:pt x="3206329" y="4811228"/>
                </a:lnTo>
                <a:cubicBezTo>
                  <a:pt x="3203286" y="4814879"/>
                  <a:pt x="3199026" y="4816705"/>
                  <a:pt x="3194158" y="4816705"/>
                </a:cubicBezTo>
                <a:lnTo>
                  <a:pt x="3194158" y="4816705"/>
                </a:lnTo>
                <a:cubicBezTo>
                  <a:pt x="3191116" y="4816705"/>
                  <a:pt x="3188073" y="4815487"/>
                  <a:pt x="3185030" y="4813662"/>
                </a:cubicBezTo>
                <a:close/>
                <a:moveTo>
                  <a:pt x="7385023" y="4783236"/>
                </a:moveTo>
                <a:cubicBezTo>
                  <a:pt x="7383806" y="4774717"/>
                  <a:pt x="7389891" y="4767415"/>
                  <a:pt x="7398411" y="4766198"/>
                </a:cubicBezTo>
                <a:lnTo>
                  <a:pt x="7398411" y="4766198"/>
                </a:lnTo>
                <a:cubicBezTo>
                  <a:pt x="7406929" y="4764981"/>
                  <a:pt x="7414232" y="4771066"/>
                  <a:pt x="7415449" y="4778976"/>
                </a:cubicBezTo>
                <a:lnTo>
                  <a:pt x="7415449" y="4778976"/>
                </a:lnTo>
                <a:cubicBezTo>
                  <a:pt x="7416666" y="4787496"/>
                  <a:pt x="7410581" y="4794798"/>
                  <a:pt x="7402061" y="4796015"/>
                </a:cubicBezTo>
                <a:lnTo>
                  <a:pt x="7402061" y="4796015"/>
                </a:lnTo>
                <a:cubicBezTo>
                  <a:pt x="7401453" y="4796015"/>
                  <a:pt x="7400844" y="4796015"/>
                  <a:pt x="7400236" y="4796015"/>
                </a:cubicBezTo>
                <a:lnTo>
                  <a:pt x="7400236" y="4796015"/>
                </a:lnTo>
                <a:cubicBezTo>
                  <a:pt x="7392934" y="4796624"/>
                  <a:pt x="7386240" y="4791147"/>
                  <a:pt x="7385023" y="4783236"/>
                </a:cubicBezTo>
                <a:close/>
                <a:moveTo>
                  <a:pt x="3241623" y="4741857"/>
                </a:moveTo>
                <a:cubicBezTo>
                  <a:pt x="3234929" y="4736380"/>
                  <a:pt x="3233712" y="4727252"/>
                  <a:pt x="3239188" y="4720559"/>
                </a:cubicBezTo>
                <a:lnTo>
                  <a:pt x="3239188" y="4720559"/>
                </a:lnTo>
                <a:cubicBezTo>
                  <a:pt x="3244665" y="4713865"/>
                  <a:pt x="3253793" y="4712648"/>
                  <a:pt x="3260486" y="4718125"/>
                </a:cubicBezTo>
                <a:lnTo>
                  <a:pt x="3260486" y="4718125"/>
                </a:lnTo>
                <a:cubicBezTo>
                  <a:pt x="3267180" y="4723601"/>
                  <a:pt x="3268397" y="4732729"/>
                  <a:pt x="3262921" y="4739423"/>
                </a:cubicBezTo>
                <a:lnTo>
                  <a:pt x="3262921" y="4739423"/>
                </a:lnTo>
                <a:lnTo>
                  <a:pt x="3262921" y="4739423"/>
                </a:lnTo>
                <a:lnTo>
                  <a:pt x="3262921" y="4739423"/>
                </a:lnTo>
                <a:cubicBezTo>
                  <a:pt x="3259878" y="4743074"/>
                  <a:pt x="3255618" y="4745508"/>
                  <a:pt x="3250750" y="4745508"/>
                </a:cubicBezTo>
                <a:lnTo>
                  <a:pt x="3250750" y="4745508"/>
                </a:lnTo>
                <a:cubicBezTo>
                  <a:pt x="3247708" y="4744899"/>
                  <a:pt x="3244665" y="4743682"/>
                  <a:pt x="3241623" y="4741857"/>
                </a:cubicBezTo>
                <a:close/>
                <a:moveTo>
                  <a:pt x="9769805" y="4722993"/>
                </a:moveTo>
                <a:lnTo>
                  <a:pt x="9769805" y="4722993"/>
                </a:lnTo>
                <a:cubicBezTo>
                  <a:pt x="9768589" y="4714474"/>
                  <a:pt x="9774674" y="4707171"/>
                  <a:pt x="9783192" y="4705954"/>
                </a:cubicBezTo>
                <a:lnTo>
                  <a:pt x="9783192" y="4705954"/>
                </a:lnTo>
                <a:cubicBezTo>
                  <a:pt x="9791712" y="4704737"/>
                  <a:pt x="9799014" y="4710823"/>
                  <a:pt x="9800231" y="4719342"/>
                </a:cubicBezTo>
                <a:lnTo>
                  <a:pt x="9800231" y="4719342"/>
                </a:lnTo>
                <a:lnTo>
                  <a:pt x="9800231" y="4719342"/>
                </a:lnTo>
                <a:lnTo>
                  <a:pt x="9800231" y="4719342"/>
                </a:lnTo>
                <a:cubicBezTo>
                  <a:pt x="9801448" y="4727861"/>
                  <a:pt x="9795363" y="4735163"/>
                  <a:pt x="9786844" y="4736380"/>
                </a:cubicBezTo>
                <a:lnTo>
                  <a:pt x="9786844" y="4736380"/>
                </a:lnTo>
                <a:cubicBezTo>
                  <a:pt x="9786235" y="4736380"/>
                  <a:pt x="9785627" y="4736380"/>
                  <a:pt x="9785018" y="4736380"/>
                </a:cubicBezTo>
                <a:lnTo>
                  <a:pt x="9785018" y="4736380"/>
                </a:lnTo>
                <a:cubicBezTo>
                  <a:pt x="9777716" y="4736380"/>
                  <a:pt x="9771022" y="4730295"/>
                  <a:pt x="9769805" y="4722993"/>
                </a:cubicBezTo>
                <a:close/>
                <a:moveTo>
                  <a:pt x="7371636" y="4693175"/>
                </a:moveTo>
                <a:cubicBezTo>
                  <a:pt x="7370418" y="4684656"/>
                  <a:pt x="7375895" y="4677354"/>
                  <a:pt x="7384414" y="4675528"/>
                </a:cubicBezTo>
                <a:lnTo>
                  <a:pt x="7384414" y="4675528"/>
                </a:lnTo>
                <a:cubicBezTo>
                  <a:pt x="7392934" y="4674312"/>
                  <a:pt x="7400236" y="4679788"/>
                  <a:pt x="7402061" y="4688307"/>
                </a:cubicBezTo>
                <a:lnTo>
                  <a:pt x="7402061" y="4688307"/>
                </a:lnTo>
                <a:cubicBezTo>
                  <a:pt x="7403278" y="4696826"/>
                  <a:pt x="7397801" y="4704129"/>
                  <a:pt x="7389283" y="4705954"/>
                </a:cubicBezTo>
                <a:lnTo>
                  <a:pt x="7389283" y="4705954"/>
                </a:lnTo>
                <a:cubicBezTo>
                  <a:pt x="7388674" y="4705954"/>
                  <a:pt x="7387457" y="4705954"/>
                  <a:pt x="7386849" y="4705954"/>
                </a:cubicBezTo>
                <a:lnTo>
                  <a:pt x="7386849" y="4705954"/>
                </a:lnTo>
                <a:cubicBezTo>
                  <a:pt x="7379546" y="4705954"/>
                  <a:pt x="7372852" y="4701086"/>
                  <a:pt x="7371636" y="4693175"/>
                </a:cubicBezTo>
                <a:close/>
                <a:moveTo>
                  <a:pt x="3297606" y="4669443"/>
                </a:moveTo>
                <a:cubicBezTo>
                  <a:pt x="3290912" y="4664575"/>
                  <a:pt x="3289695" y="4654839"/>
                  <a:pt x="3294564" y="4648145"/>
                </a:cubicBezTo>
                <a:lnTo>
                  <a:pt x="3294564" y="4648145"/>
                </a:lnTo>
                <a:cubicBezTo>
                  <a:pt x="3299432" y="4641451"/>
                  <a:pt x="3309168" y="4640234"/>
                  <a:pt x="3315862" y="4645102"/>
                </a:cubicBezTo>
                <a:lnTo>
                  <a:pt x="3315862" y="4645102"/>
                </a:lnTo>
                <a:cubicBezTo>
                  <a:pt x="3322555" y="4649971"/>
                  <a:pt x="3323772" y="4659707"/>
                  <a:pt x="3318904" y="4666400"/>
                </a:cubicBezTo>
                <a:lnTo>
                  <a:pt x="3318904" y="4666400"/>
                </a:lnTo>
                <a:lnTo>
                  <a:pt x="3318904" y="4666400"/>
                </a:lnTo>
                <a:lnTo>
                  <a:pt x="3318904" y="4666400"/>
                </a:lnTo>
                <a:cubicBezTo>
                  <a:pt x="3315862" y="4670052"/>
                  <a:pt x="3311602" y="4672486"/>
                  <a:pt x="3306734" y="4672486"/>
                </a:cubicBezTo>
                <a:lnTo>
                  <a:pt x="3306734" y="4672486"/>
                </a:lnTo>
                <a:cubicBezTo>
                  <a:pt x="3303691" y="4672486"/>
                  <a:pt x="3300649" y="4671877"/>
                  <a:pt x="3297606" y="4669443"/>
                </a:cubicBezTo>
                <a:close/>
                <a:moveTo>
                  <a:pt x="9758243" y="4632932"/>
                </a:moveTo>
                <a:cubicBezTo>
                  <a:pt x="9757027" y="4624413"/>
                  <a:pt x="9762503" y="4617111"/>
                  <a:pt x="9771022" y="4615894"/>
                </a:cubicBezTo>
                <a:lnTo>
                  <a:pt x="9771022" y="4615894"/>
                </a:lnTo>
                <a:cubicBezTo>
                  <a:pt x="9779541" y="4614676"/>
                  <a:pt x="9786844" y="4620153"/>
                  <a:pt x="9788061" y="4628673"/>
                </a:cubicBezTo>
                <a:lnTo>
                  <a:pt x="9788061" y="4628673"/>
                </a:lnTo>
                <a:cubicBezTo>
                  <a:pt x="9789278" y="4637192"/>
                  <a:pt x="9783192" y="4644494"/>
                  <a:pt x="9775282" y="4645711"/>
                </a:cubicBezTo>
                <a:lnTo>
                  <a:pt x="9775282" y="4645711"/>
                </a:lnTo>
                <a:cubicBezTo>
                  <a:pt x="9774674" y="4645711"/>
                  <a:pt x="9774065" y="4645711"/>
                  <a:pt x="9772848" y="4645711"/>
                </a:cubicBezTo>
                <a:lnTo>
                  <a:pt x="9772848" y="4645711"/>
                </a:lnTo>
                <a:cubicBezTo>
                  <a:pt x="9765546" y="4645711"/>
                  <a:pt x="9759461" y="4640234"/>
                  <a:pt x="9758243" y="4632932"/>
                </a:cubicBezTo>
                <a:close/>
                <a:moveTo>
                  <a:pt x="7355205" y="4604332"/>
                </a:moveTo>
                <a:lnTo>
                  <a:pt x="7355205" y="4604332"/>
                </a:lnTo>
                <a:lnTo>
                  <a:pt x="7355205" y="4604332"/>
                </a:lnTo>
                <a:cubicBezTo>
                  <a:pt x="7353380" y="4596421"/>
                  <a:pt x="7358857" y="4587902"/>
                  <a:pt x="7366767" y="4586076"/>
                </a:cubicBezTo>
                <a:lnTo>
                  <a:pt x="7366767" y="4586076"/>
                </a:lnTo>
                <a:cubicBezTo>
                  <a:pt x="7374678" y="4584251"/>
                  <a:pt x="7383198" y="4589727"/>
                  <a:pt x="7385023" y="4597638"/>
                </a:cubicBezTo>
                <a:lnTo>
                  <a:pt x="7385023" y="4597638"/>
                </a:lnTo>
                <a:cubicBezTo>
                  <a:pt x="7386849" y="4606157"/>
                  <a:pt x="7381372" y="4614068"/>
                  <a:pt x="7373461" y="4615894"/>
                </a:cubicBezTo>
                <a:lnTo>
                  <a:pt x="7373461" y="4615894"/>
                </a:lnTo>
                <a:cubicBezTo>
                  <a:pt x="7372244" y="4615894"/>
                  <a:pt x="7371027" y="4616502"/>
                  <a:pt x="7370418" y="4616502"/>
                </a:cubicBezTo>
                <a:lnTo>
                  <a:pt x="7370418" y="4616502"/>
                </a:lnTo>
                <a:cubicBezTo>
                  <a:pt x="7363116" y="4616502"/>
                  <a:pt x="7356423" y="4611634"/>
                  <a:pt x="7355205" y="4604332"/>
                </a:cubicBezTo>
                <a:close/>
                <a:moveTo>
                  <a:pt x="3353590" y="4597030"/>
                </a:moveTo>
                <a:cubicBezTo>
                  <a:pt x="3346896" y="4592162"/>
                  <a:pt x="3345679" y="4582425"/>
                  <a:pt x="3350547" y="4575732"/>
                </a:cubicBezTo>
                <a:lnTo>
                  <a:pt x="3350547" y="4575732"/>
                </a:lnTo>
                <a:cubicBezTo>
                  <a:pt x="3355416" y="4569038"/>
                  <a:pt x="3365152" y="4567821"/>
                  <a:pt x="3371845" y="4572689"/>
                </a:cubicBezTo>
                <a:lnTo>
                  <a:pt x="3371845" y="4572689"/>
                </a:lnTo>
                <a:cubicBezTo>
                  <a:pt x="3378539" y="4577557"/>
                  <a:pt x="3379756" y="4587293"/>
                  <a:pt x="3374888" y="4593987"/>
                </a:cubicBezTo>
                <a:lnTo>
                  <a:pt x="3374888" y="4593987"/>
                </a:lnTo>
                <a:cubicBezTo>
                  <a:pt x="3371845" y="4597638"/>
                  <a:pt x="3367586" y="4600072"/>
                  <a:pt x="3362717" y="4600072"/>
                </a:cubicBezTo>
                <a:lnTo>
                  <a:pt x="3362717" y="4600072"/>
                </a:lnTo>
                <a:cubicBezTo>
                  <a:pt x="3359675" y="4600072"/>
                  <a:pt x="3356024" y="4598855"/>
                  <a:pt x="3353590" y="4597030"/>
                </a:cubicBezTo>
                <a:close/>
                <a:moveTo>
                  <a:pt x="9744248" y="4542871"/>
                </a:moveTo>
                <a:cubicBezTo>
                  <a:pt x="9743030" y="4534352"/>
                  <a:pt x="9748507" y="4526441"/>
                  <a:pt x="9756418" y="4525225"/>
                </a:cubicBezTo>
                <a:lnTo>
                  <a:pt x="9756418" y="4525225"/>
                </a:lnTo>
                <a:cubicBezTo>
                  <a:pt x="9764937" y="4524007"/>
                  <a:pt x="9772240" y="4529484"/>
                  <a:pt x="9774065" y="4537395"/>
                </a:cubicBezTo>
                <a:lnTo>
                  <a:pt x="9774065" y="4537395"/>
                </a:lnTo>
                <a:lnTo>
                  <a:pt x="9774065" y="4537395"/>
                </a:lnTo>
                <a:lnTo>
                  <a:pt x="9774065" y="4537395"/>
                </a:lnTo>
                <a:cubicBezTo>
                  <a:pt x="9775282" y="4545914"/>
                  <a:pt x="9769805" y="4553216"/>
                  <a:pt x="9761894" y="4555042"/>
                </a:cubicBezTo>
                <a:lnTo>
                  <a:pt x="9761894" y="4555042"/>
                </a:lnTo>
                <a:cubicBezTo>
                  <a:pt x="9760678" y="4555042"/>
                  <a:pt x="9760069" y="4555042"/>
                  <a:pt x="9759461" y="4555042"/>
                </a:cubicBezTo>
                <a:lnTo>
                  <a:pt x="9759461" y="4555042"/>
                </a:lnTo>
                <a:cubicBezTo>
                  <a:pt x="9751550" y="4555650"/>
                  <a:pt x="9745465" y="4550174"/>
                  <a:pt x="9744248" y="4542871"/>
                </a:cubicBezTo>
                <a:close/>
                <a:moveTo>
                  <a:pt x="7334516" y="4516097"/>
                </a:moveTo>
                <a:cubicBezTo>
                  <a:pt x="7332082" y="4508186"/>
                  <a:pt x="7336950" y="4499667"/>
                  <a:pt x="7345469" y="4497233"/>
                </a:cubicBezTo>
                <a:lnTo>
                  <a:pt x="7345469" y="4497233"/>
                </a:lnTo>
                <a:cubicBezTo>
                  <a:pt x="7353380" y="4494799"/>
                  <a:pt x="7361899" y="4499667"/>
                  <a:pt x="7364333" y="4508186"/>
                </a:cubicBezTo>
                <a:lnTo>
                  <a:pt x="7364333" y="4508186"/>
                </a:lnTo>
                <a:cubicBezTo>
                  <a:pt x="7366159" y="4516097"/>
                  <a:pt x="7361290" y="4524616"/>
                  <a:pt x="7353380" y="4526441"/>
                </a:cubicBezTo>
                <a:lnTo>
                  <a:pt x="7353380" y="4526441"/>
                </a:lnTo>
                <a:cubicBezTo>
                  <a:pt x="7352163" y="4527050"/>
                  <a:pt x="7350946" y="4527050"/>
                  <a:pt x="7349729" y="4527050"/>
                </a:cubicBezTo>
                <a:lnTo>
                  <a:pt x="7349729" y="4527050"/>
                </a:lnTo>
                <a:cubicBezTo>
                  <a:pt x="7342426" y="4527658"/>
                  <a:pt x="7336341" y="4523399"/>
                  <a:pt x="7334516" y="4516097"/>
                </a:cubicBezTo>
                <a:close/>
                <a:moveTo>
                  <a:pt x="3408965" y="4524007"/>
                </a:moveTo>
                <a:cubicBezTo>
                  <a:pt x="3402271" y="4519139"/>
                  <a:pt x="3401054" y="4509403"/>
                  <a:pt x="3405922" y="4502709"/>
                </a:cubicBezTo>
                <a:lnTo>
                  <a:pt x="3405922" y="4502709"/>
                </a:lnTo>
                <a:cubicBezTo>
                  <a:pt x="3410791" y="4496015"/>
                  <a:pt x="3420527" y="4494799"/>
                  <a:pt x="3427221" y="4499667"/>
                </a:cubicBezTo>
                <a:lnTo>
                  <a:pt x="3427221" y="4499667"/>
                </a:lnTo>
                <a:cubicBezTo>
                  <a:pt x="3433914" y="4504535"/>
                  <a:pt x="3435131" y="4514271"/>
                  <a:pt x="3430263" y="4520965"/>
                </a:cubicBezTo>
                <a:lnTo>
                  <a:pt x="3430263" y="4520965"/>
                </a:lnTo>
                <a:cubicBezTo>
                  <a:pt x="3427221" y="4524616"/>
                  <a:pt x="3422961" y="4527050"/>
                  <a:pt x="3418093" y="4527050"/>
                </a:cubicBezTo>
                <a:lnTo>
                  <a:pt x="3418093" y="4527050"/>
                </a:lnTo>
                <a:cubicBezTo>
                  <a:pt x="3415050" y="4527050"/>
                  <a:pt x="3411399" y="4525833"/>
                  <a:pt x="3408965" y="4524007"/>
                </a:cubicBezTo>
                <a:close/>
                <a:moveTo>
                  <a:pt x="9727817" y="4453419"/>
                </a:moveTo>
                <a:cubicBezTo>
                  <a:pt x="9725992" y="4444900"/>
                  <a:pt x="9731468" y="4436989"/>
                  <a:pt x="9739988" y="4435772"/>
                </a:cubicBezTo>
                <a:lnTo>
                  <a:pt x="9739988" y="4435772"/>
                </a:lnTo>
                <a:cubicBezTo>
                  <a:pt x="9747899" y="4433947"/>
                  <a:pt x="9756418" y="4439423"/>
                  <a:pt x="9757635" y="4447943"/>
                </a:cubicBezTo>
                <a:lnTo>
                  <a:pt x="9757635" y="4447943"/>
                </a:lnTo>
                <a:cubicBezTo>
                  <a:pt x="9759461" y="4456462"/>
                  <a:pt x="9753984" y="4464373"/>
                  <a:pt x="9745465" y="4465589"/>
                </a:cubicBezTo>
                <a:lnTo>
                  <a:pt x="9745465" y="4465589"/>
                </a:lnTo>
                <a:cubicBezTo>
                  <a:pt x="9744248" y="4465589"/>
                  <a:pt x="9743639" y="4465589"/>
                  <a:pt x="9742422" y="4465589"/>
                </a:cubicBezTo>
                <a:lnTo>
                  <a:pt x="9742422" y="4465589"/>
                </a:lnTo>
                <a:cubicBezTo>
                  <a:pt x="9735728" y="4465589"/>
                  <a:pt x="9729035" y="4460721"/>
                  <a:pt x="9727817" y="4453419"/>
                </a:cubicBezTo>
                <a:close/>
                <a:moveTo>
                  <a:pt x="3464340" y="4450985"/>
                </a:moveTo>
                <a:cubicBezTo>
                  <a:pt x="3457646" y="4446117"/>
                  <a:pt x="3456429" y="4436381"/>
                  <a:pt x="3461297" y="4429687"/>
                </a:cubicBezTo>
                <a:lnTo>
                  <a:pt x="3461297" y="4429687"/>
                </a:lnTo>
                <a:cubicBezTo>
                  <a:pt x="3466166" y="4422993"/>
                  <a:pt x="3475902" y="4421776"/>
                  <a:pt x="3482596" y="4426645"/>
                </a:cubicBezTo>
                <a:lnTo>
                  <a:pt x="3482596" y="4426645"/>
                </a:lnTo>
                <a:cubicBezTo>
                  <a:pt x="3489290" y="4431513"/>
                  <a:pt x="3490506" y="4441249"/>
                  <a:pt x="3485638" y="4447943"/>
                </a:cubicBezTo>
                <a:lnTo>
                  <a:pt x="3485638" y="4447943"/>
                </a:lnTo>
                <a:cubicBezTo>
                  <a:pt x="3482596" y="4451594"/>
                  <a:pt x="3478336" y="4454028"/>
                  <a:pt x="3473468" y="4454028"/>
                </a:cubicBezTo>
                <a:lnTo>
                  <a:pt x="3473468" y="4454028"/>
                </a:lnTo>
                <a:cubicBezTo>
                  <a:pt x="3469817" y="4454028"/>
                  <a:pt x="3466774" y="4453419"/>
                  <a:pt x="3464340" y="4450985"/>
                </a:cubicBezTo>
                <a:close/>
                <a:moveTo>
                  <a:pt x="7308958" y="4429687"/>
                </a:moveTo>
                <a:cubicBezTo>
                  <a:pt x="7306524" y="4421776"/>
                  <a:pt x="7310784" y="4413257"/>
                  <a:pt x="7318694" y="4410214"/>
                </a:cubicBezTo>
                <a:lnTo>
                  <a:pt x="7318694" y="4410214"/>
                </a:lnTo>
                <a:cubicBezTo>
                  <a:pt x="7326605" y="4407780"/>
                  <a:pt x="7335124" y="4412040"/>
                  <a:pt x="7338167" y="4419951"/>
                </a:cubicBezTo>
                <a:lnTo>
                  <a:pt x="7338167" y="4419951"/>
                </a:lnTo>
                <a:cubicBezTo>
                  <a:pt x="7340601" y="4427862"/>
                  <a:pt x="7336341" y="4436381"/>
                  <a:pt x="7328431" y="4438815"/>
                </a:cubicBezTo>
                <a:lnTo>
                  <a:pt x="7328431" y="4438815"/>
                </a:lnTo>
                <a:cubicBezTo>
                  <a:pt x="7326605" y="4439423"/>
                  <a:pt x="7325388" y="4439423"/>
                  <a:pt x="7323562" y="4439423"/>
                </a:cubicBezTo>
                <a:lnTo>
                  <a:pt x="7323562" y="4439423"/>
                </a:lnTo>
                <a:cubicBezTo>
                  <a:pt x="7316869" y="4440032"/>
                  <a:pt x="7310784" y="4436381"/>
                  <a:pt x="7308958" y="4429687"/>
                </a:cubicBezTo>
                <a:close/>
                <a:moveTo>
                  <a:pt x="3519715" y="4377963"/>
                </a:moveTo>
                <a:cubicBezTo>
                  <a:pt x="3513021" y="4373095"/>
                  <a:pt x="3511804" y="4363359"/>
                  <a:pt x="3516673" y="4356665"/>
                </a:cubicBezTo>
                <a:lnTo>
                  <a:pt x="3516673" y="4356665"/>
                </a:lnTo>
                <a:cubicBezTo>
                  <a:pt x="3521541" y="4349971"/>
                  <a:pt x="3531277" y="4348754"/>
                  <a:pt x="3537971" y="4353622"/>
                </a:cubicBezTo>
                <a:lnTo>
                  <a:pt x="3537971" y="4353622"/>
                </a:lnTo>
                <a:cubicBezTo>
                  <a:pt x="3544665" y="4358490"/>
                  <a:pt x="3545882" y="4368227"/>
                  <a:pt x="3541014" y="4374920"/>
                </a:cubicBezTo>
                <a:lnTo>
                  <a:pt x="3541014" y="4374920"/>
                </a:lnTo>
                <a:cubicBezTo>
                  <a:pt x="3537971" y="4378571"/>
                  <a:pt x="3533711" y="4381006"/>
                  <a:pt x="3528843" y="4381006"/>
                </a:cubicBezTo>
                <a:lnTo>
                  <a:pt x="3528843" y="4381006"/>
                </a:lnTo>
                <a:cubicBezTo>
                  <a:pt x="3525192" y="4381614"/>
                  <a:pt x="3522149" y="4380397"/>
                  <a:pt x="3519715" y="4377963"/>
                </a:cubicBezTo>
                <a:close/>
                <a:moveTo>
                  <a:pt x="9709562" y="4364576"/>
                </a:moveTo>
                <a:cubicBezTo>
                  <a:pt x="9707737" y="4356056"/>
                  <a:pt x="9713213" y="4348146"/>
                  <a:pt x="9721124" y="4346320"/>
                </a:cubicBezTo>
                <a:lnTo>
                  <a:pt x="9721124" y="4346320"/>
                </a:lnTo>
                <a:cubicBezTo>
                  <a:pt x="9729035" y="4344495"/>
                  <a:pt x="9737554" y="4349971"/>
                  <a:pt x="9739379" y="4357882"/>
                </a:cubicBezTo>
                <a:lnTo>
                  <a:pt x="9739379" y="4357882"/>
                </a:lnTo>
                <a:cubicBezTo>
                  <a:pt x="9739379" y="4357882"/>
                  <a:pt x="9739379" y="4357882"/>
                  <a:pt x="9739379" y="4357882"/>
                </a:cubicBezTo>
                <a:lnTo>
                  <a:pt x="9739379" y="4357882"/>
                </a:lnTo>
                <a:cubicBezTo>
                  <a:pt x="9741205" y="4365793"/>
                  <a:pt x="9735728" y="4374312"/>
                  <a:pt x="9727817" y="4376138"/>
                </a:cubicBezTo>
                <a:lnTo>
                  <a:pt x="9727817" y="4376138"/>
                </a:lnTo>
                <a:cubicBezTo>
                  <a:pt x="9726601" y="4376138"/>
                  <a:pt x="9725992" y="4376746"/>
                  <a:pt x="9724775" y="4376746"/>
                </a:cubicBezTo>
                <a:lnTo>
                  <a:pt x="9724775" y="4376746"/>
                </a:lnTo>
                <a:cubicBezTo>
                  <a:pt x="9717473" y="4376138"/>
                  <a:pt x="9710779" y="4371269"/>
                  <a:pt x="9709562" y="4364576"/>
                </a:cubicBezTo>
                <a:close/>
                <a:moveTo>
                  <a:pt x="7277924" y="4344495"/>
                </a:moveTo>
                <a:cubicBezTo>
                  <a:pt x="7274881" y="4336584"/>
                  <a:pt x="7278532" y="4328065"/>
                  <a:pt x="7286443" y="4325022"/>
                </a:cubicBezTo>
                <a:lnTo>
                  <a:pt x="7286443" y="4325022"/>
                </a:lnTo>
                <a:cubicBezTo>
                  <a:pt x="7294353" y="4321979"/>
                  <a:pt x="7302873" y="4325630"/>
                  <a:pt x="7305915" y="4333541"/>
                </a:cubicBezTo>
                <a:lnTo>
                  <a:pt x="7305915" y="4333541"/>
                </a:lnTo>
                <a:cubicBezTo>
                  <a:pt x="7308958" y="4341452"/>
                  <a:pt x="7305307" y="4349971"/>
                  <a:pt x="7297396" y="4353014"/>
                </a:cubicBezTo>
                <a:lnTo>
                  <a:pt x="7297396" y="4353014"/>
                </a:lnTo>
                <a:cubicBezTo>
                  <a:pt x="7295571" y="4353622"/>
                  <a:pt x="7293745" y="4354231"/>
                  <a:pt x="7291920" y="4354231"/>
                </a:cubicBezTo>
                <a:lnTo>
                  <a:pt x="7291920" y="4354231"/>
                </a:lnTo>
                <a:cubicBezTo>
                  <a:pt x="7285835" y="4354231"/>
                  <a:pt x="7280358" y="4350580"/>
                  <a:pt x="7277924" y="4344495"/>
                </a:cubicBezTo>
                <a:close/>
                <a:moveTo>
                  <a:pt x="3575090" y="4305549"/>
                </a:moveTo>
                <a:cubicBezTo>
                  <a:pt x="3568397" y="4300681"/>
                  <a:pt x="3567180" y="4290945"/>
                  <a:pt x="3572656" y="4284251"/>
                </a:cubicBezTo>
                <a:lnTo>
                  <a:pt x="3572656" y="4284251"/>
                </a:lnTo>
                <a:cubicBezTo>
                  <a:pt x="3577525" y="4277558"/>
                  <a:pt x="3587261" y="4276340"/>
                  <a:pt x="3593954" y="4281209"/>
                </a:cubicBezTo>
                <a:lnTo>
                  <a:pt x="3593954" y="4281209"/>
                </a:lnTo>
                <a:cubicBezTo>
                  <a:pt x="3600648" y="4286685"/>
                  <a:pt x="3601865" y="4295813"/>
                  <a:pt x="3596997" y="4302507"/>
                </a:cubicBezTo>
                <a:lnTo>
                  <a:pt x="3596997" y="4302507"/>
                </a:lnTo>
                <a:cubicBezTo>
                  <a:pt x="3593954" y="4306158"/>
                  <a:pt x="3589695" y="4308592"/>
                  <a:pt x="3584827" y="4308592"/>
                </a:cubicBezTo>
                <a:lnTo>
                  <a:pt x="3584827" y="4308592"/>
                </a:lnTo>
                <a:cubicBezTo>
                  <a:pt x="3581176" y="4309201"/>
                  <a:pt x="3577525" y="4307983"/>
                  <a:pt x="3575090" y="4305549"/>
                </a:cubicBezTo>
                <a:close/>
                <a:moveTo>
                  <a:pt x="9689481" y="4275732"/>
                </a:moveTo>
                <a:cubicBezTo>
                  <a:pt x="9687655" y="4267213"/>
                  <a:pt x="9692524" y="4259302"/>
                  <a:pt x="9701042" y="4257477"/>
                </a:cubicBezTo>
                <a:lnTo>
                  <a:pt x="9701042" y="4257477"/>
                </a:lnTo>
                <a:cubicBezTo>
                  <a:pt x="9708953" y="4255651"/>
                  <a:pt x="9717473" y="4260519"/>
                  <a:pt x="9719298" y="4269038"/>
                </a:cubicBezTo>
                <a:lnTo>
                  <a:pt x="9719298" y="4269038"/>
                </a:lnTo>
                <a:cubicBezTo>
                  <a:pt x="9721124" y="4276949"/>
                  <a:pt x="9716255" y="4285468"/>
                  <a:pt x="9707737" y="4287294"/>
                </a:cubicBezTo>
                <a:lnTo>
                  <a:pt x="9707737" y="4287294"/>
                </a:lnTo>
                <a:cubicBezTo>
                  <a:pt x="9706519" y="4287294"/>
                  <a:pt x="9705303" y="4287902"/>
                  <a:pt x="9704085" y="4287902"/>
                </a:cubicBezTo>
                <a:lnTo>
                  <a:pt x="9704085" y="4287902"/>
                </a:lnTo>
                <a:cubicBezTo>
                  <a:pt x="9697391" y="4287294"/>
                  <a:pt x="9690698" y="4282426"/>
                  <a:pt x="9689481" y="4275732"/>
                </a:cubicBezTo>
                <a:close/>
                <a:moveTo>
                  <a:pt x="7243238" y="4261128"/>
                </a:moveTo>
                <a:lnTo>
                  <a:pt x="7243238" y="4261128"/>
                </a:lnTo>
                <a:lnTo>
                  <a:pt x="7243238" y="4261128"/>
                </a:lnTo>
                <a:cubicBezTo>
                  <a:pt x="7239587" y="4253217"/>
                  <a:pt x="7243238" y="4244697"/>
                  <a:pt x="7251149" y="4241046"/>
                </a:cubicBezTo>
                <a:lnTo>
                  <a:pt x="7251149" y="4241046"/>
                </a:lnTo>
                <a:cubicBezTo>
                  <a:pt x="7259060" y="4237395"/>
                  <a:pt x="7267579" y="4241046"/>
                  <a:pt x="7271230" y="4248957"/>
                </a:cubicBezTo>
                <a:lnTo>
                  <a:pt x="7271230" y="4248957"/>
                </a:lnTo>
                <a:cubicBezTo>
                  <a:pt x="7274881" y="4256868"/>
                  <a:pt x="7271230" y="4265387"/>
                  <a:pt x="7263319" y="4269038"/>
                </a:cubicBezTo>
                <a:lnTo>
                  <a:pt x="7263319" y="4269038"/>
                </a:lnTo>
                <a:cubicBezTo>
                  <a:pt x="7261494" y="4269647"/>
                  <a:pt x="7259060" y="4270255"/>
                  <a:pt x="7257234" y="4270255"/>
                </a:cubicBezTo>
                <a:lnTo>
                  <a:pt x="7257234" y="4270255"/>
                </a:lnTo>
                <a:cubicBezTo>
                  <a:pt x="7251149" y="4270255"/>
                  <a:pt x="7245672" y="4266604"/>
                  <a:pt x="7243238" y="4261128"/>
                </a:cubicBezTo>
                <a:close/>
                <a:moveTo>
                  <a:pt x="3631074" y="4233744"/>
                </a:moveTo>
                <a:cubicBezTo>
                  <a:pt x="3624380" y="4228267"/>
                  <a:pt x="3623163" y="4219140"/>
                  <a:pt x="3628640" y="4212446"/>
                </a:cubicBezTo>
                <a:lnTo>
                  <a:pt x="3628640" y="4212446"/>
                </a:lnTo>
                <a:cubicBezTo>
                  <a:pt x="3634117" y="4205753"/>
                  <a:pt x="3643245" y="4204535"/>
                  <a:pt x="3649938" y="4210012"/>
                </a:cubicBezTo>
                <a:lnTo>
                  <a:pt x="3649938" y="4210012"/>
                </a:lnTo>
                <a:cubicBezTo>
                  <a:pt x="3656632" y="4214880"/>
                  <a:pt x="3657849" y="4224616"/>
                  <a:pt x="3652372" y="4231310"/>
                </a:cubicBezTo>
                <a:lnTo>
                  <a:pt x="3652372" y="4231310"/>
                </a:lnTo>
                <a:cubicBezTo>
                  <a:pt x="3649330" y="4234961"/>
                  <a:pt x="3645070" y="4237395"/>
                  <a:pt x="3640202" y="4237395"/>
                </a:cubicBezTo>
                <a:lnTo>
                  <a:pt x="3640202" y="4237395"/>
                </a:lnTo>
                <a:cubicBezTo>
                  <a:pt x="3637159" y="4236787"/>
                  <a:pt x="3633508" y="4235570"/>
                  <a:pt x="3631074" y="4233744"/>
                </a:cubicBezTo>
                <a:close/>
                <a:moveTo>
                  <a:pt x="9667574" y="4187497"/>
                </a:moveTo>
                <a:lnTo>
                  <a:pt x="9667574" y="4187497"/>
                </a:lnTo>
                <a:cubicBezTo>
                  <a:pt x="9665749" y="4179586"/>
                  <a:pt x="9670617" y="4171067"/>
                  <a:pt x="9678528" y="4169241"/>
                </a:cubicBezTo>
                <a:lnTo>
                  <a:pt x="9678528" y="4169241"/>
                </a:lnTo>
                <a:cubicBezTo>
                  <a:pt x="9686439" y="4167415"/>
                  <a:pt x="9694957" y="4172284"/>
                  <a:pt x="9696783" y="4180195"/>
                </a:cubicBezTo>
                <a:lnTo>
                  <a:pt x="9696783" y="4180195"/>
                </a:lnTo>
                <a:lnTo>
                  <a:pt x="9696783" y="4180195"/>
                </a:lnTo>
                <a:lnTo>
                  <a:pt x="9696783" y="4180195"/>
                </a:lnTo>
                <a:cubicBezTo>
                  <a:pt x="9698609" y="4188105"/>
                  <a:pt x="9693741" y="4196625"/>
                  <a:pt x="9685829" y="4198450"/>
                </a:cubicBezTo>
                <a:lnTo>
                  <a:pt x="9685829" y="4198450"/>
                </a:lnTo>
                <a:cubicBezTo>
                  <a:pt x="9684613" y="4199059"/>
                  <a:pt x="9683396" y="4199059"/>
                  <a:pt x="9682179" y="4199059"/>
                </a:cubicBezTo>
                <a:lnTo>
                  <a:pt x="9682179" y="4199059"/>
                </a:lnTo>
                <a:cubicBezTo>
                  <a:pt x="9675485" y="4199059"/>
                  <a:pt x="9669400" y="4194190"/>
                  <a:pt x="9667574" y="4187497"/>
                </a:cubicBezTo>
                <a:close/>
                <a:moveTo>
                  <a:pt x="7204293" y="4179586"/>
                </a:moveTo>
                <a:lnTo>
                  <a:pt x="7204293" y="4179586"/>
                </a:lnTo>
                <a:lnTo>
                  <a:pt x="7204293" y="4179586"/>
                </a:lnTo>
                <a:cubicBezTo>
                  <a:pt x="7200642" y="4172284"/>
                  <a:pt x="7203685" y="4163156"/>
                  <a:pt x="7210987" y="4158896"/>
                </a:cubicBezTo>
                <a:lnTo>
                  <a:pt x="7210987" y="4158896"/>
                </a:lnTo>
                <a:cubicBezTo>
                  <a:pt x="7218289" y="4155245"/>
                  <a:pt x="7227416" y="4158288"/>
                  <a:pt x="7231676" y="4165590"/>
                </a:cubicBezTo>
                <a:lnTo>
                  <a:pt x="7231676" y="4165590"/>
                </a:lnTo>
                <a:cubicBezTo>
                  <a:pt x="7235327" y="4172892"/>
                  <a:pt x="7232285" y="4182020"/>
                  <a:pt x="7224983" y="4186280"/>
                </a:cubicBezTo>
                <a:lnTo>
                  <a:pt x="7224983" y="4186280"/>
                </a:lnTo>
                <a:cubicBezTo>
                  <a:pt x="7222549" y="4187497"/>
                  <a:pt x="7220114" y="4188105"/>
                  <a:pt x="7218289" y="4188105"/>
                </a:cubicBezTo>
                <a:lnTo>
                  <a:pt x="7218289" y="4188105"/>
                </a:lnTo>
                <a:cubicBezTo>
                  <a:pt x="7212203" y="4188105"/>
                  <a:pt x="7206727" y="4185063"/>
                  <a:pt x="7204293" y="4179586"/>
                </a:cubicBezTo>
                <a:close/>
                <a:moveTo>
                  <a:pt x="3687666" y="4161939"/>
                </a:moveTo>
                <a:cubicBezTo>
                  <a:pt x="3680973" y="4156462"/>
                  <a:pt x="3680364" y="4147334"/>
                  <a:pt x="3685232" y="4140641"/>
                </a:cubicBezTo>
                <a:lnTo>
                  <a:pt x="3685232" y="4140641"/>
                </a:lnTo>
                <a:cubicBezTo>
                  <a:pt x="3690709" y="4133947"/>
                  <a:pt x="3699837" y="4133339"/>
                  <a:pt x="3706530" y="4138207"/>
                </a:cubicBezTo>
                <a:lnTo>
                  <a:pt x="3706530" y="4138207"/>
                </a:lnTo>
                <a:cubicBezTo>
                  <a:pt x="3713224" y="4143683"/>
                  <a:pt x="3713832" y="4152811"/>
                  <a:pt x="3708964" y="4159505"/>
                </a:cubicBezTo>
                <a:lnTo>
                  <a:pt x="3708964" y="4159505"/>
                </a:lnTo>
                <a:cubicBezTo>
                  <a:pt x="3705922" y="4163156"/>
                  <a:pt x="3701662" y="4164982"/>
                  <a:pt x="3697402" y="4164982"/>
                </a:cubicBezTo>
                <a:lnTo>
                  <a:pt x="3697402" y="4164982"/>
                </a:lnTo>
                <a:cubicBezTo>
                  <a:pt x="3693751" y="4165590"/>
                  <a:pt x="3690100" y="4164373"/>
                  <a:pt x="3687666" y="4161939"/>
                </a:cubicBezTo>
                <a:close/>
                <a:moveTo>
                  <a:pt x="9643842" y="4099262"/>
                </a:moveTo>
                <a:cubicBezTo>
                  <a:pt x="9641408" y="4091351"/>
                  <a:pt x="9646276" y="4082832"/>
                  <a:pt x="9654795" y="4080397"/>
                </a:cubicBezTo>
                <a:lnTo>
                  <a:pt x="9654795" y="4080397"/>
                </a:lnTo>
                <a:cubicBezTo>
                  <a:pt x="9662706" y="4077964"/>
                  <a:pt x="9671226" y="4082832"/>
                  <a:pt x="9673659" y="4090742"/>
                </a:cubicBezTo>
                <a:lnTo>
                  <a:pt x="9673659" y="4090742"/>
                </a:lnTo>
                <a:cubicBezTo>
                  <a:pt x="9676093" y="4098653"/>
                  <a:pt x="9671226" y="4107172"/>
                  <a:pt x="9662706" y="4109606"/>
                </a:cubicBezTo>
                <a:lnTo>
                  <a:pt x="9662706" y="4109606"/>
                </a:lnTo>
                <a:cubicBezTo>
                  <a:pt x="9661489" y="4110215"/>
                  <a:pt x="9660272" y="4110215"/>
                  <a:pt x="9658446" y="4110215"/>
                </a:cubicBezTo>
                <a:lnTo>
                  <a:pt x="9658446" y="4110215"/>
                </a:lnTo>
                <a:cubicBezTo>
                  <a:pt x="9651753" y="4110823"/>
                  <a:pt x="9645667" y="4105955"/>
                  <a:pt x="9643842" y="4099262"/>
                </a:cubicBezTo>
                <a:close/>
                <a:moveTo>
                  <a:pt x="7161088" y="4099870"/>
                </a:moveTo>
                <a:cubicBezTo>
                  <a:pt x="7156828" y="4092568"/>
                  <a:pt x="7159263" y="4083440"/>
                  <a:pt x="7166564" y="4079180"/>
                </a:cubicBezTo>
                <a:lnTo>
                  <a:pt x="7166564" y="4079180"/>
                </a:lnTo>
                <a:cubicBezTo>
                  <a:pt x="7173867" y="4074921"/>
                  <a:pt x="7182995" y="4077355"/>
                  <a:pt x="7187254" y="4084657"/>
                </a:cubicBezTo>
                <a:lnTo>
                  <a:pt x="7187254" y="4084657"/>
                </a:lnTo>
                <a:cubicBezTo>
                  <a:pt x="7191514" y="4091959"/>
                  <a:pt x="7189080" y="4101087"/>
                  <a:pt x="7181777" y="4105347"/>
                </a:cubicBezTo>
                <a:lnTo>
                  <a:pt x="7181777" y="4105347"/>
                </a:lnTo>
                <a:cubicBezTo>
                  <a:pt x="7179344" y="4106564"/>
                  <a:pt x="7176910" y="4107172"/>
                  <a:pt x="7174476" y="4107172"/>
                </a:cubicBezTo>
                <a:lnTo>
                  <a:pt x="7174476" y="4107172"/>
                </a:lnTo>
                <a:cubicBezTo>
                  <a:pt x="7168999" y="4107172"/>
                  <a:pt x="7164131" y="4104738"/>
                  <a:pt x="7161088" y="4099870"/>
                </a:cubicBezTo>
                <a:close/>
                <a:moveTo>
                  <a:pt x="3744867" y="4091351"/>
                </a:moveTo>
                <a:cubicBezTo>
                  <a:pt x="3738173" y="4085874"/>
                  <a:pt x="3737565" y="4076138"/>
                  <a:pt x="3743041" y="4070053"/>
                </a:cubicBezTo>
                <a:lnTo>
                  <a:pt x="3743041" y="4070053"/>
                </a:lnTo>
                <a:cubicBezTo>
                  <a:pt x="3748518" y="4063359"/>
                  <a:pt x="3758254" y="4062751"/>
                  <a:pt x="3764339" y="4068227"/>
                </a:cubicBezTo>
                <a:lnTo>
                  <a:pt x="3764339" y="4068227"/>
                </a:lnTo>
                <a:cubicBezTo>
                  <a:pt x="3771033" y="4073704"/>
                  <a:pt x="3771642" y="4082832"/>
                  <a:pt x="3766165" y="4089525"/>
                </a:cubicBezTo>
                <a:lnTo>
                  <a:pt x="3766165" y="4089525"/>
                </a:lnTo>
                <a:lnTo>
                  <a:pt x="3766165" y="4089525"/>
                </a:lnTo>
                <a:lnTo>
                  <a:pt x="3766165" y="4089525"/>
                </a:lnTo>
                <a:cubicBezTo>
                  <a:pt x="3763123" y="4093177"/>
                  <a:pt x="3758863" y="4095002"/>
                  <a:pt x="3754603" y="4095002"/>
                </a:cubicBezTo>
                <a:lnTo>
                  <a:pt x="3754603" y="4095002"/>
                </a:lnTo>
                <a:cubicBezTo>
                  <a:pt x="3750952" y="4094393"/>
                  <a:pt x="3747301" y="4093177"/>
                  <a:pt x="3744867" y="4091351"/>
                </a:cubicBezTo>
                <a:close/>
                <a:moveTo>
                  <a:pt x="7114232" y="4021980"/>
                </a:moveTo>
                <a:cubicBezTo>
                  <a:pt x="7109973" y="4014678"/>
                  <a:pt x="7111798" y="4005550"/>
                  <a:pt x="7119101" y="4001290"/>
                </a:cubicBezTo>
                <a:lnTo>
                  <a:pt x="7119101" y="4001290"/>
                </a:lnTo>
                <a:cubicBezTo>
                  <a:pt x="7126402" y="3997030"/>
                  <a:pt x="7135530" y="3998856"/>
                  <a:pt x="7139790" y="4006158"/>
                </a:cubicBezTo>
                <a:lnTo>
                  <a:pt x="7139790" y="4006158"/>
                </a:lnTo>
                <a:cubicBezTo>
                  <a:pt x="7144050" y="4013460"/>
                  <a:pt x="7142224" y="4022588"/>
                  <a:pt x="7134922" y="4026848"/>
                </a:cubicBezTo>
                <a:lnTo>
                  <a:pt x="7134922" y="4026848"/>
                </a:lnTo>
                <a:cubicBezTo>
                  <a:pt x="7132488" y="4028673"/>
                  <a:pt x="7129445" y="4029282"/>
                  <a:pt x="7127011" y="4029282"/>
                </a:cubicBezTo>
                <a:lnTo>
                  <a:pt x="7127011" y="4029282"/>
                </a:lnTo>
                <a:cubicBezTo>
                  <a:pt x="7122143" y="4029282"/>
                  <a:pt x="7117275" y="4026240"/>
                  <a:pt x="7114232" y="4021980"/>
                </a:cubicBezTo>
                <a:close/>
                <a:moveTo>
                  <a:pt x="3802676" y="4021371"/>
                </a:moveTo>
                <a:cubicBezTo>
                  <a:pt x="3795982" y="4015895"/>
                  <a:pt x="3795374" y="4006158"/>
                  <a:pt x="3800851" y="4000073"/>
                </a:cubicBezTo>
                <a:lnTo>
                  <a:pt x="3800851" y="4000073"/>
                </a:lnTo>
                <a:cubicBezTo>
                  <a:pt x="3806327" y="3993988"/>
                  <a:pt x="3816063" y="3992771"/>
                  <a:pt x="3822149" y="3998247"/>
                </a:cubicBezTo>
                <a:lnTo>
                  <a:pt x="3822149" y="3998247"/>
                </a:lnTo>
                <a:cubicBezTo>
                  <a:pt x="3828234" y="4003724"/>
                  <a:pt x="3829451" y="4013460"/>
                  <a:pt x="3823974" y="4019546"/>
                </a:cubicBezTo>
                <a:lnTo>
                  <a:pt x="3823974" y="4019546"/>
                </a:lnTo>
                <a:lnTo>
                  <a:pt x="3823974" y="4019546"/>
                </a:lnTo>
                <a:lnTo>
                  <a:pt x="3823974" y="4019546"/>
                </a:lnTo>
                <a:cubicBezTo>
                  <a:pt x="3820932" y="4023197"/>
                  <a:pt x="3816672" y="4025022"/>
                  <a:pt x="3812413" y="4025022"/>
                </a:cubicBezTo>
                <a:lnTo>
                  <a:pt x="3812413" y="4025022"/>
                </a:lnTo>
                <a:cubicBezTo>
                  <a:pt x="3809370" y="4024414"/>
                  <a:pt x="3805719" y="4023197"/>
                  <a:pt x="3802676" y="4021371"/>
                </a:cubicBezTo>
                <a:close/>
                <a:moveTo>
                  <a:pt x="9618892" y="4011635"/>
                </a:moveTo>
                <a:lnTo>
                  <a:pt x="9618892" y="4011635"/>
                </a:lnTo>
                <a:cubicBezTo>
                  <a:pt x="9616459" y="4003724"/>
                  <a:pt x="9621327" y="3995205"/>
                  <a:pt x="9629238" y="3992771"/>
                </a:cubicBezTo>
                <a:lnTo>
                  <a:pt x="9629238" y="3992771"/>
                </a:lnTo>
                <a:cubicBezTo>
                  <a:pt x="9637148" y="3990337"/>
                  <a:pt x="9645667" y="3995205"/>
                  <a:pt x="9648102" y="4003116"/>
                </a:cubicBezTo>
                <a:lnTo>
                  <a:pt x="9648102" y="4003116"/>
                </a:lnTo>
                <a:cubicBezTo>
                  <a:pt x="9650536" y="4011027"/>
                  <a:pt x="9645667" y="4019546"/>
                  <a:pt x="9637757" y="4021980"/>
                </a:cubicBezTo>
                <a:lnTo>
                  <a:pt x="9637757" y="4021980"/>
                </a:lnTo>
                <a:cubicBezTo>
                  <a:pt x="9636540" y="4022588"/>
                  <a:pt x="9634715" y="4022588"/>
                  <a:pt x="9633497" y="4022588"/>
                </a:cubicBezTo>
                <a:lnTo>
                  <a:pt x="9633497" y="4022588"/>
                </a:lnTo>
                <a:cubicBezTo>
                  <a:pt x="9626804" y="4022588"/>
                  <a:pt x="9620718" y="4018328"/>
                  <a:pt x="9618892" y="4011635"/>
                </a:cubicBezTo>
                <a:close/>
                <a:moveTo>
                  <a:pt x="3862311" y="3952000"/>
                </a:moveTo>
                <a:cubicBezTo>
                  <a:pt x="3856226" y="3946523"/>
                  <a:pt x="3855617" y="3936787"/>
                  <a:pt x="3861094" y="3930702"/>
                </a:cubicBezTo>
                <a:lnTo>
                  <a:pt x="3861094" y="3930702"/>
                </a:lnTo>
                <a:cubicBezTo>
                  <a:pt x="3866571" y="3924617"/>
                  <a:pt x="3876307" y="3924008"/>
                  <a:pt x="3882392" y="3929485"/>
                </a:cubicBezTo>
                <a:lnTo>
                  <a:pt x="3882392" y="3929485"/>
                </a:lnTo>
                <a:cubicBezTo>
                  <a:pt x="3888477" y="3934962"/>
                  <a:pt x="3889086" y="3944698"/>
                  <a:pt x="3883609" y="3950783"/>
                </a:cubicBezTo>
                <a:lnTo>
                  <a:pt x="3883609" y="3950783"/>
                </a:lnTo>
                <a:cubicBezTo>
                  <a:pt x="3880567" y="3954434"/>
                  <a:pt x="3876307" y="3955651"/>
                  <a:pt x="3872047" y="3955651"/>
                </a:cubicBezTo>
                <a:lnTo>
                  <a:pt x="3872047" y="3955651"/>
                </a:lnTo>
                <a:cubicBezTo>
                  <a:pt x="3869005" y="3955651"/>
                  <a:pt x="3865354" y="3954434"/>
                  <a:pt x="3862311" y="3952000"/>
                </a:cubicBezTo>
                <a:close/>
                <a:moveTo>
                  <a:pt x="7063726" y="3946523"/>
                </a:moveTo>
                <a:cubicBezTo>
                  <a:pt x="7058857" y="3939830"/>
                  <a:pt x="7060683" y="3930093"/>
                  <a:pt x="7067376" y="3925225"/>
                </a:cubicBezTo>
                <a:lnTo>
                  <a:pt x="7067376" y="3925225"/>
                </a:lnTo>
                <a:cubicBezTo>
                  <a:pt x="7074070" y="3920357"/>
                  <a:pt x="7083806" y="3922183"/>
                  <a:pt x="7088675" y="3928877"/>
                </a:cubicBezTo>
                <a:lnTo>
                  <a:pt x="7088675" y="3928877"/>
                </a:lnTo>
                <a:cubicBezTo>
                  <a:pt x="7093542" y="3935570"/>
                  <a:pt x="7091717" y="3945306"/>
                  <a:pt x="7085024" y="3950175"/>
                </a:cubicBezTo>
                <a:lnTo>
                  <a:pt x="7085024" y="3950175"/>
                </a:lnTo>
                <a:cubicBezTo>
                  <a:pt x="7082589" y="3952000"/>
                  <a:pt x="7079547" y="3953217"/>
                  <a:pt x="7076504" y="3953217"/>
                </a:cubicBezTo>
                <a:lnTo>
                  <a:pt x="7076504" y="3953217"/>
                </a:lnTo>
                <a:cubicBezTo>
                  <a:pt x="7071636" y="3953217"/>
                  <a:pt x="7066768" y="3950783"/>
                  <a:pt x="7063726" y="3946523"/>
                </a:cubicBezTo>
                <a:close/>
                <a:moveTo>
                  <a:pt x="9592727" y="3924617"/>
                </a:moveTo>
                <a:cubicBezTo>
                  <a:pt x="9590292" y="3916706"/>
                  <a:pt x="9594552" y="3908187"/>
                  <a:pt x="9603071" y="3905753"/>
                </a:cubicBezTo>
                <a:lnTo>
                  <a:pt x="9603071" y="3905753"/>
                </a:lnTo>
                <a:cubicBezTo>
                  <a:pt x="9610982" y="3903319"/>
                  <a:pt x="9619502" y="3907578"/>
                  <a:pt x="9621935" y="3916098"/>
                </a:cubicBezTo>
                <a:lnTo>
                  <a:pt x="9621935" y="3916098"/>
                </a:lnTo>
                <a:cubicBezTo>
                  <a:pt x="9624369" y="3924008"/>
                  <a:pt x="9620110" y="3932528"/>
                  <a:pt x="9612199" y="3934962"/>
                </a:cubicBezTo>
                <a:lnTo>
                  <a:pt x="9612199" y="3934962"/>
                </a:lnTo>
                <a:cubicBezTo>
                  <a:pt x="9610982" y="3935570"/>
                  <a:pt x="9609156" y="3935570"/>
                  <a:pt x="9607940" y="3935570"/>
                </a:cubicBezTo>
                <a:lnTo>
                  <a:pt x="9607940" y="3935570"/>
                </a:lnTo>
                <a:cubicBezTo>
                  <a:pt x="9600637" y="3935570"/>
                  <a:pt x="9594552" y="3931310"/>
                  <a:pt x="9592727" y="3924617"/>
                </a:cubicBezTo>
                <a:close/>
                <a:moveTo>
                  <a:pt x="3922554" y="3883846"/>
                </a:moveTo>
                <a:cubicBezTo>
                  <a:pt x="3916469" y="3878369"/>
                  <a:pt x="3915861" y="3868633"/>
                  <a:pt x="3921946" y="3862548"/>
                </a:cubicBezTo>
                <a:lnTo>
                  <a:pt x="3921946" y="3862548"/>
                </a:lnTo>
                <a:cubicBezTo>
                  <a:pt x="3927423" y="3856463"/>
                  <a:pt x="3937159" y="3855854"/>
                  <a:pt x="3943244" y="3861940"/>
                </a:cubicBezTo>
                <a:lnTo>
                  <a:pt x="3943244" y="3861940"/>
                </a:lnTo>
                <a:cubicBezTo>
                  <a:pt x="3949329" y="3867416"/>
                  <a:pt x="3949937" y="3877153"/>
                  <a:pt x="3943852" y="3883238"/>
                </a:cubicBezTo>
                <a:lnTo>
                  <a:pt x="3943852" y="3883238"/>
                </a:lnTo>
                <a:cubicBezTo>
                  <a:pt x="3940810" y="3886280"/>
                  <a:pt x="3936550" y="3888106"/>
                  <a:pt x="3932899" y="3888106"/>
                </a:cubicBezTo>
                <a:lnTo>
                  <a:pt x="3932899" y="3888106"/>
                </a:lnTo>
                <a:cubicBezTo>
                  <a:pt x="3929248" y="3888106"/>
                  <a:pt x="3925597" y="3886889"/>
                  <a:pt x="3922554" y="3883846"/>
                </a:cubicBezTo>
                <a:close/>
                <a:moveTo>
                  <a:pt x="7010176" y="3873501"/>
                </a:moveTo>
                <a:cubicBezTo>
                  <a:pt x="7010176" y="3873501"/>
                  <a:pt x="7010176" y="3873501"/>
                  <a:pt x="7010176" y="3873501"/>
                </a:cubicBezTo>
                <a:lnTo>
                  <a:pt x="7010176" y="3873501"/>
                </a:lnTo>
                <a:cubicBezTo>
                  <a:pt x="7004699" y="3866808"/>
                  <a:pt x="7005916" y="3857071"/>
                  <a:pt x="7012610" y="3852203"/>
                </a:cubicBezTo>
                <a:lnTo>
                  <a:pt x="7012610" y="3852203"/>
                </a:lnTo>
                <a:cubicBezTo>
                  <a:pt x="7019303" y="3846727"/>
                  <a:pt x="7029040" y="3847943"/>
                  <a:pt x="7033908" y="3854637"/>
                </a:cubicBezTo>
                <a:lnTo>
                  <a:pt x="7033908" y="3854637"/>
                </a:lnTo>
                <a:cubicBezTo>
                  <a:pt x="7039385" y="3861331"/>
                  <a:pt x="7038167" y="3871067"/>
                  <a:pt x="7031474" y="3875935"/>
                </a:cubicBezTo>
                <a:lnTo>
                  <a:pt x="7031474" y="3875935"/>
                </a:lnTo>
                <a:cubicBezTo>
                  <a:pt x="7028431" y="3878369"/>
                  <a:pt x="7025389" y="3878978"/>
                  <a:pt x="7022346" y="3878978"/>
                </a:cubicBezTo>
                <a:lnTo>
                  <a:pt x="7022346" y="3878978"/>
                </a:lnTo>
                <a:cubicBezTo>
                  <a:pt x="7017478" y="3879586"/>
                  <a:pt x="7013218" y="3877761"/>
                  <a:pt x="7010176" y="3873501"/>
                </a:cubicBezTo>
                <a:close/>
                <a:moveTo>
                  <a:pt x="9565343" y="3838207"/>
                </a:moveTo>
                <a:lnTo>
                  <a:pt x="9565343" y="3838207"/>
                </a:lnTo>
                <a:cubicBezTo>
                  <a:pt x="9562909" y="3830297"/>
                  <a:pt x="9567168" y="3821777"/>
                  <a:pt x="9575079" y="3818735"/>
                </a:cubicBezTo>
                <a:lnTo>
                  <a:pt x="9575079" y="3818735"/>
                </a:lnTo>
                <a:cubicBezTo>
                  <a:pt x="9582991" y="3816301"/>
                  <a:pt x="9591509" y="3820560"/>
                  <a:pt x="9594552" y="3828471"/>
                </a:cubicBezTo>
                <a:lnTo>
                  <a:pt x="9594552" y="3828471"/>
                </a:lnTo>
                <a:cubicBezTo>
                  <a:pt x="9594552" y="3828471"/>
                  <a:pt x="9594552" y="3828471"/>
                  <a:pt x="9594552" y="3828471"/>
                </a:cubicBezTo>
                <a:lnTo>
                  <a:pt x="9594552" y="3828471"/>
                </a:lnTo>
                <a:cubicBezTo>
                  <a:pt x="9596986" y="3836382"/>
                  <a:pt x="9592727" y="3844901"/>
                  <a:pt x="9584816" y="3847943"/>
                </a:cubicBezTo>
                <a:lnTo>
                  <a:pt x="9584816" y="3847943"/>
                </a:lnTo>
                <a:cubicBezTo>
                  <a:pt x="9582991" y="3848552"/>
                  <a:pt x="9581773" y="3848552"/>
                  <a:pt x="9579948" y="3848552"/>
                </a:cubicBezTo>
                <a:lnTo>
                  <a:pt x="9579948" y="3848552"/>
                </a:lnTo>
                <a:cubicBezTo>
                  <a:pt x="9573254" y="3848552"/>
                  <a:pt x="9567168" y="3844292"/>
                  <a:pt x="9565343" y="3838207"/>
                </a:cubicBezTo>
                <a:close/>
                <a:moveTo>
                  <a:pt x="3984623" y="3817517"/>
                </a:moveTo>
                <a:cubicBezTo>
                  <a:pt x="3978538" y="3812041"/>
                  <a:pt x="3978538" y="3802305"/>
                  <a:pt x="3984015" y="3796219"/>
                </a:cubicBezTo>
                <a:lnTo>
                  <a:pt x="3984015" y="3796219"/>
                </a:lnTo>
                <a:cubicBezTo>
                  <a:pt x="3990100" y="3790134"/>
                  <a:pt x="3999228" y="3790134"/>
                  <a:pt x="4005313" y="3795611"/>
                </a:cubicBezTo>
                <a:lnTo>
                  <a:pt x="4005313" y="3795611"/>
                </a:lnTo>
                <a:cubicBezTo>
                  <a:pt x="4011398" y="3801696"/>
                  <a:pt x="4011398" y="3810824"/>
                  <a:pt x="4005921" y="3816909"/>
                </a:cubicBezTo>
                <a:lnTo>
                  <a:pt x="4005921" y="3816909"/>
                </a:lnTo>
                <a:cubicBezTo>
                  <a:pt x="4002879" y="3819952"/>
                  <a:pt x="3999228" y="3821777"/>
                  <a:pt x="3994968" y="3821777"/>
                </a:cubicBezTo>
                <a:lnTo>
                  <a:pt x="3994968" y="3821777"/>
                </a:lnTo>
                <a:cubicBezTo>
                  <a:pt x="3991317" y="3821777"/>
                  <a:pt x="3987666" y="3820560"/>
                  <a:pt x="3984623" y="3817517"/>
                </a:cubicBezTo>
                <a:close/>
                <a:moveTo>
                  <a:pt x="6952975" y="3803522"/>
                </a:moveTo>
                <a:cubicBezTo>
                  <a:pt x="6947498" y="3796828"/>
                  <a:pt x="6948107" y="3787700"/>
                  <a:pt x="6954801" y="3782224"/>
                </a:cubicBezTo>
                <a:lnTo>
                  <a:pt x="6954801" y="3782224"/>
                </a:lnTo>
                <a:cubicBezTo>
                  <a:pt x="6960886" y="3776747"/>
                  <a:pt x="6970622" y="3777355"/>
                  <a:pt x="6976099" y="3784049"/>
                </a:cubicBezTo>
                <a:lnTo>
                  <a:pt x="6976099" y="3784049"/>
                </a:lnTo>
                <a:cubicBezTo>
                  <a:pt x="6981576" y="3790134"/>
                  <a:pt x="6980966" y="3799871"/>
                  <a:pt x="6974273" y="3805347"/>
                </a:cubicBezTo>
                <a:lnTo>
                  <a:pt x="6974273" y="3805347"/>
                </a:lnTo>
                <a:cubicBezTo>
                  <a:pt x="6971230" y="3807781"/>
                  <a:pt x="6968188" y="3808998"/>
                  <a:pt x="6964537" y="3808998"/>
                </a:cubicBezTo>
                <a:lnTo>
                  <a:pt x="6964537" y="3808998"/>
                </a:lnTo>
                <a:cubicBezTo>
                  <a:pt x="6960277" y="3808998"/>
                  <a:pt x="6956017" y="3807173"/>
                  <a:pt x="6952975" y="3803522"/>
                </a:cubicBezTo>
                <a:close/>
                <a:moveTo>
                  <a:pt x="9535526" y="3752406"/>
                </a:moveTo>
                <a:cubicBezTo>
                  <a:pt x="9532483" y="3744495"/>
                  <a:pt x="9536743" y="3735976"/>
                  <a:pt x="9544654" y="3732934"/>
                </a:cubicBezTo>
                <a:lnTo>
                  <a:pt x="9544654" y="3732934"/>
                </a:lnTo>
                <a:cubicBezTo>
                  <a:pt x="9552565" y="3729891"/>
                  <a:pt x="9561083" y="3734151"/>
                  <a:pt x="9564126" y="3742061"/>
                </a:cubicBezTo>
                <a:lnTo>
                  <a:pt x="9564126" y="3742061"/>
                </a:lnTo>
                <a:cubicBezTo>
                  <a:pt x="9567168" y="3749972"/>
                  <a:pt x="9562909" y="3758492"/>
                  <a:pt x="9554998" y="3761534"/>
                </a:cubicBezTo>
                <a:lnTo>
                  <a:pt x="9554998" y="3761534"/>
                </a:lnTo>
                <a:cubicBezTo>
                  <a:pt x="9553173" y="3762142"/>
                  <a:pt x="9551347" y="3762751"/>
                  <a:pt x="9550130" y="3762751"/>
                </a:cubicBezTo>
                <a:lnTo>
                  <a:pt x="9550130" y="3762751"/>
                </a:lnTo>
                <a:cubicBezTo>
                  <a:pt x="9543437" y="3762142"/>
                  <a:pt x="9537352" y="3758492"/>
                  <a:pt x="9535526" y="3752406"/>
                </a:cubicBezTo>
                <a:close/>
                <a:moveTo>
                  <a:pt x="4048517" y="3752406"/>
                </a:moveTo>
                <a:cubicBezTo>
                  <a:pt x="4042432" y="3746321"/>
                  <a:pt x="4042432" y="3736585"/>
                  <a:pt x="4048517" y="3731108"/>
                </a:cubicBezTo>
                <a:lnTo>
                  <a:pt x="4048517" y="3731108"/>
                </a:lnTo>
                <a:cubicBezTo>
                  <a:pt x="4054603" y="3725023"/>
                  <a:pt x="4064339" y="3725023"/>
                  <a:pt x="4069816" y="3731108"/>
                </a:cubicBezTo>
                <a:lnTo>
                  <a:pt x="4069816" y="3731108"/>
                </a:lnTo>
                <a:cubicBezTo>
                  <a:pt x="4075901" y="3737193"/>
                  <a:pt x="4075901" y="3746930"/>
                  <a:pt x="4069816" y="3752406"/>
                </a:cubicBezTo>
                <a:lnTo>
                  <a:pt x="4069816" y="3752406"/>
                </a:lnTo>
                <a:cubicBezTo>
                  <a:pt x="4066773" y="3755449"/>
                  <a:pt x="4063122" y="3756666"/>
                  <a:pt x="4058862" y="3756666"/>
                </a:cubicBezTo>
                <a:lnTo>
                  <a:pt x="4058862" y="3756666"/>
                </a:lnTo>
                <a:cubicBezTo>
                  <a:pt x="4055211" y="3756666"/>
                  <a:pt x="4051560" y="3755449"/>
                  <a:pt x="4048517" y="3752406"/>
                </a:cubicBezTo>
                <a:close/>
                <a:moveTo>
                  <a:pt x="6892123" y="3735976"/>
                </a:moveTo>
                <a:cubicBezTo>
                  <a:pt x="6886646" y="3729891"/>
                  <a:pt x="6886646" y="3720155"/>
                  <a:pt x="6892731" y="3714678"/>
                </a:cubicBezTo>
                <a:lnTo>
                  <a:pt x="6892731" y="3714678"/>
                </a:lnTo>
                <a:cubicBezTo>
                  <a:pt x="6898817" y="3709201"/>
                  <a:pt x="6908553" y="3709201"/>
                  <a:pt x="6914029" y="3715287"/>
                </a:cubicBezTo>
                <a:lnTo>
                  <a:pt x="6914029" y="3715287"/>
                </a:lnTo>
                <a:cubicBezTo>
                  <a:pt x="6920115" y="3721372"/>
                  <a:pt x="6919506" y="3731108"/>
                  <a:pt x="6913421" y="3736585"/>
                </a:cubicBezTo>
                <a:lnTo>
                  <a:pt x="6913421" y="3736585"/>
                </a:lnTo>
                <a:cubicBezTo>
                  <a:pt x="6910378" y="3739627"/>
                  <a:pt x="6906728" y="3740844"/>
                  <a:pt x="6903077" y="3740844"/>
                </a:cubicBezTo>
                <a:lnTo>
                  <a:pt x="6903077" y="3740844"/>
                </a:lnTo>
                <a:cubicBezTo>
                  <a:pt x="6899426" y="3740844"/>
                  <a:pt x="6895166" y="3739019"/>
                  <a:pt x="6892123" y="3735976"/>
                </a:cubicBezTo>
                <a:close/>
                <a:moveTo>
                  <a:pt x="4113629" y="3689120"/>
                </a:moveTo>
                <a:cubicBezTo>
                  <a:pt x="4108152" y="3683035"/>
                  <a:pt x="4108152" y="3673299"/>
                  <a:pt x="4114237" y="3667822"/>
                </a:cubicBezTo>
                <a:lnTo>
                  <a:pt x="4114237" y="3667822"/>
                </a:lnTo>
                <a:cubicBezTo>
                  <a:pt x="4120323" y="3662345"/>
                  <a:pt x="4130059" y="3662345"/>
                  <a:pt x="4135536" y="3668431"/>
                </a:cubicBezTo>
                <a:lnTo>
                  <a:pt x="4135536" y="3668431"/>
                </a:lnTo>
                <a:cubicBezTo>
                  <a:pt x="4141012" y="3674516"/>
                  <a:pt x="4141012" y="3684252"/>
                  <a:pt x="4134927" y="3689729"/>
                </a:cubicBezTo>
                <a:lnTo>
                  <a:pt x="4134927" y="3689729"/>
                </a:lnTo>
                <a:cubicBezTo>
                  <a:pt x="4131885" y="3692163"/>
                  <a:pt x="4128234" y="3693988"/>
                  <a:pt x="4124582" y="3693988"/>
                </a:cubicBezTo>
                <a:lnTo>
                  <a:pt x="4124582" y="3693988"/>
                </a:lnTo>
                <a:cubicBezTo>
                  <a:pt x="4120931" y="3693988"/>
                  <a:pt x="4116672" y="3692771"/>
                  <a:pt x="4113629" y="3689120"/>
                </a:cubicBezTo>
                <a:close/>
                <a:moveTo>
                  <a:pt x="9503883" y="3666605"/>
                </a:moveTo>
                <a:lnTo>
                  <a:pt x="9503883" y="3666605"/>
                </a:lnTo>
                <a:cubicBezTo>
                  <a:pt x="9500841" y="3658694"/>
                  <a:pt x="9505100" y="3650175"/>
                  <a:pt x="9513011" y="3647132"/>
                </a:cubicBezTo>
                <a:lnTo>
                  <a:pt x="9513011" y="3647132"/>
                </a:lnTo>
                <a:cubicBezTo>
                  <a:pt x="9520921" y="3644090"/>
                  <a:pt x="9529441" y="3648350"/>
                  <a:pt x="9532483" y="3656260"/>
                </a:cubicBezTo>
                <a:lnTo>
                  <a:pt x="9532483" y="3656260"/>
                </a:lnTo>
                <a:lnTo>
                  <a:pt x="9532483" y="3656260"/>
                </a:lnTo>
                <a:lnTo>
                  <a:pt x="9532483" y="3656260"/>
                </a:lnTo>
                <a:cubicBezTo>
                  <a:pt x="9535526" y="3664171"/>
                  <a:pt x="9531266" y="3672690"/>
                  <a:pt x="9523355" y="3675733"/>
                </a:cubicBezTo>
                <a:lnTo>
                  <a:pt x="9523355" y="3675733"/>
                </a:lnTo>
                <a:cubicBezTo>
                  <a:pt x="9521530" y="3676342"/>
                  <a:pt x="9519704" y="3676950"/>
                  <a:pt x="9517879" y="3676950"/>
                </a:cubicBezTo>
                <a:lnTo>
                  <a:pt x="9517879" y="3676950"/>
                </a:lnTo>
                <a:cubicBezTo>
                  <a:pt x="9511793" y="3676342"/>
                  <a:pt x="9506317" y="3672690"/>
                  <a:pt x="9503883" y="3666605"/>
                </a:cubicBezTo>
                <a:close/>
                <a:moveTo>
                  <a:pt x="6828229" y="3671473"/>
                </a:moveTo>
                <a:cubicBezTo>
                  <a:pt x="6822143" y="3665388"/>
                  <a:pt x="6822143" y="3656260"/>
                  <a:pt x="6827620" y="3650175"/>
                </a:cubicBezTo>
                <a:lnTo>
                  <a:pt x="6827620" y="3650175"/>
                </a:lnTo>
                <a:cubicBezTo>
                  <a:pt x="6833705" y="3644090"/>
                  <a:pt x="6842833" y="3644090"/>
                  <a:pt x="6848918" y="3649567"/>
                </a:cubicBezTo>
                <a:lnTo>
                  <a:pt x="6848918" y="3649567"/>
                </a:lnTo>
                <a:cubicBezTo>
                  <a:pt x="6855003" y="3655652"/>
                  <a:pt x="6855003" y="3664780"/>
                  <a:pt x="6849527" y="3670865"/>
                </a:cubicBezTo>
                <a:lnTo>
                  <a:pt x="6849527" y="3670865"/>
                </a:lnTo>
                <a:cubicBezTo>
                  <a:pt x="6846484" y="3673907"/>
                  <a:pt x="6842833" y="3675733"/>
                  <a:pt x="6838574" y="3675733"/>
                </a:cubicBezTo>
                <a:lnTo>
                  <a:pt x="6838574" y="3675733"/>
                </a:lnTo>
                <a:cubicBezTo>
                  <a:pt x="6835531" y="3675733"/>
                  <a:pt x="6831271" y="3674516"/>
                  <a:pt x="6828229" y="3671473"/>
                </a:cubicBezTo>
                <a:close/>
                <a:moveTo>
                  <a:pt x="4181174" y="3628268"/>
                </a:moveTo>
                <a:cubicBezTo>
                  <a:pt x="4175698" y="3622183"/>
                  <a:pt x="4176306" y="3612447"/>
                  <a:pt x="4182391" y="3606970"/>
                </a:cubicBezTo>
                <a:lnTo>
                  <a:pt x="4182391" y="3606970"/>
                </a:lnTo>
                <a:cubicBezTo>
                  <a:pt x="4188477" y="3601494"/>
                  <a:pt x="4198213" y="3602102"/>
                  <a:pt x="4203690" y="3608187"/>
                </a:cubicBezTo>
                <a:lnTo>
                  <a:pt x="4203690" y="3608187"/>
                </a:lnTo>
                <a:cubicBezTo>
                  <a:pt x="4209167" y="3614273"/>
                  <a:pt x="4208558" y="3624009"/>
                  <a:pt x="4202473" y="3629486"/>
                </a:cubicBezTo>
                <a:lnTo>
                  <a:pt x="4202473" y="3629486"/>
                </a:lnTo>
                <a:cubicBezTo>
                  <a:pt x="4199430" y="3631919"/>
                  <a:pt x="4195779" y="3633137"/>
                  <a:pt x="4192736" y="3633137"/>
                </a:cubicBezTo>
                <a:lnTo>
                  <a:pt x="4192736" y="3633137"/>
                </a:lnTo>
                <a:cubicBezTo>
                  <a:pt x="4188477" y="3633137"/>
                  <a:pt x="4184217" y="3631311"/>
                  <a:pt x="4181174" y="3628268"/>
                </a:cubicBezTo>
                <a:close/>
                <a:moveTo>
                  <a:pt x="6761900" y="3610013"/>
                </a:moveTo>
                <a:cubicBezTo>
                  <a:pt x="6755815" y="3604536"/>
                  <a:pt x="6755206" y="3594800"/>
                  <a:pt x="6760683" y="3588715"/>
                </a:cubicBezTo>
                <a:lnTo>
                  <a:pt x="6760683" y="3588715"/>
                </a:lnTo>
                <a:cubicBezTo>
                  <a:pt x="6766160" y="3582630"/>
                  <a:pt x="6775896" y="3582021"/>
                  <a:pt x="6781981" y="3587498"/>
                </a:cubicBezTo>
                <a:lnTo>
                  <a:pt x="6781981" y="3587498"/>
                </a:lnTo>
                <a:cubicBezTo>
                  <a:pt x="6788066" y="3592975"/>
                  <a:pt x="6788675" y="3602711"/>
                  <a:pt x="6783198" y="3608796"/>
                </a:cubicBezTo>
                <a:lnTo>
                  <a:pt x="6783198" y="3608796"/>
                </a:lnTo>
                <a:cubicBezTo>
                  <a:pt x="6780155" y="3612447"/>
                  <a:pt x="6775896" y="3614273"/>
                  <a:pt x="6771637" y="3614273"/>
                </a:cubicBezTo>
                <a:lnTo>
                  <a:pt x="6771637" y="3614273"/>
                </a:lnTo>
                <a:cubicBezTo>
                  <a:pt x="6768594" y="3614273"/>
                  <a:pt x="6764943" y="3613056"/>
                  <a:pt x="6761900" y="3610013"/>
                </a:cubicBezTo>
                <a:close/>
                <a:moveTo>
                  <a:pt x="9471631" y="3581413"/>
                </a:moveTo>
                <a:cubicBezTo>
                  <a:pt x="9468589" y="3573502"/>
                  <a:pt x="9472848" y="3564982"/>
                  <a:pt x="9480151" y="3561940"/>
                </a:cubicBezTo>
                <a:lnTo>
                  <a:pt x="9480151" y="3561940"/>
                </a:lnTo>
                <a:cubicBezTo>
                  <a:pt x="9488061" y="3558897"/>
                  <a:pt x="9496580" y="3563157"/>
                  <a:pt x="9499623" y="3570459"/>
                </a:cubicBezTo>
                <a:lnTo>
                  <a:pt x="9499623" y="3570459"/>
                </a:lnTo>
                <a:cubicBezTo>
                  <a:pt x="9502666" y="3578370"/>
                  <a:pt x="9499015" y="3586889"/>
                  <a:pt x="9491104" y="3589932"/>
                </a:cubicBezTo>
                <a:lnTo>
                  <a:pt x="9491104" y="3589932"/>
                </a:lnTo>
                <a:cubicBezTo>
                  <a:pt x="9489279" y="3590540"/>
                  <a:pt x="9487453" y="3591149"/>
                  <a:pt x="9485628" y="3591149"/>
                </a:cubicBezTo>
                <a:lnTo>
                  <a:pt x="9485628" y="3591149"/>
                </a:lnTo>
                <a:cubicBezTo>
                  <a:pt x="9479542" y="3591149"/>
                  <a:pt x="9474066" y="3587498"/>
                  <a:pt x="9471631" y="3581413"/>
                </a:cubicBezTo>
                <a:close/>
                <a:moveTo>
                  <a:pt x="4250546" y="3568634"/>
                </a:moveTo>
                <a:cubicBezTo>
                  <a:pt x="4245069" y="3561940"/>
                  <a:pt x="4246286" y="3552812"/>
                  <a:pt x="4252980" y="3547336"/>
                </a:cubicBezTo>
                <a:lnTo>
                  <a:pt x="4252980" y="3547336"/>
                </a:lnTo>
                <a:cubicBezTo>
                  <a:pt x="4259673" y="3541859"/>
                  <a:pt x="4269410" y="3543076"/>
                  <a:pt x="4274278" y="3549769"/>
                </a:cubicBezTo>
                <a:lnTo>
                  <a:pt x="4274278" y="3549769"/>
                </a:lnTo>
                <a:cubicBezTo>
                  <a:pt x="4279755" y="3556463"/>
                  <a:pt x="4278537" y="3565591"/>
                  <a:pt x="4271844" y="3571068"/>
                </a:cubicBezTo>
                <a:lnTo>
                  <a:pt x="4271844" y="3571068"/>
                </a:lnTo>
                <a:lnTo>
                  <a:pt x="4271844" y="3571068"/>
                </a:lnTo>
                <a:lnTo>
                  <a:pt x="4271844" y="3571068"/>
                </a:lnTo>
                <a:cubicBezTo>
                  <a:pt x="4268801" y="3573502"/>
                  <a:pt x="4265759" y="3574110"/>
                  <a:pt x="4262108" y="3574110"/>
                </a:cubicBezTo>
                <a:lnTo>
                  <a:pt x="4262108" y="3574110"/>
                </a:lnTo>
                <a:cubicBezTo>
                  <a:pt x="4257848" y="3574719"/>
                  <a:pt x="4253588" y="3572893"/>
                  <a:pt x="4250546" y="3568634"/>
                </a:cubicBezTo>
                <a:close/>
                <a:moveTo>
                  <a:pt x="6692529" y="3552204"/>
                </a:moveTo>
                <a:cubicBezTo>
                  <a:pt x="6685835" y="3546727"/>
                  <a:pt x="6685227" y="3537599"/>
                  <a:pt x="6690095" y="3530906"/>
                </a:cubicBezTo>
                <a:lnTo>
                  <a:pt x="6690095" y="3530906"/>
                </a:lnTo>
                <a:cubicBezTo>
                  <a:pt x="6695572" y="3524212"/>
                  <a:pt x="6704700" y="3522995"/>
                  <a:pt x="6711393" y="3528471"/>
                </a:cubicBezTo>
                <a:lnTo>
                  <a:pt x="6711393" y="3528471"/>
                </a:lnTo>
                <a:cubicBezTo>
                  <a:pt x="6718087" y="3533948"/>
                  <a:pt x="6718695" y="3543076"/>
                  <a:pt x="6713828" y="3549769"/>
                </a:cubicBezTo>
                <a:lnTo>
                  <a:pt x="6713828" y="3549769"/>
                </a:lnTo>
                <a:cubicBezTo>
                  <a:pt x="6710785" y="3553421"/>
                  <a:pt x="6706525" y="3555246"/>
                  <a:pt x="6701657" y="3555246"/>
                </a:cubicBezTo>
                <a:lnTo>
                  <a:pt x="6701657" y="3555246"/>
                </a:lnTo>
                <a:cubicBezTo>
                  <a:pt x="6698615" y="3555246"/>
                  <a:pt x="6695572" y="3554029"/>
                  <a:pt x="6692529" y="3552204"/>
                </a:cubicBezTo>
                <a:close/>
                <a:moveTo>
                  <a:pt x="4321742" y="3512650"/>
                </a:moveTo>
                <a:cubicBezTo>
                  <a:pt x="4316874" y="3505956"/>
                  <a:pt x="4318091" y="3496220"/>
                  <a:pt x="4324785" y="3491352"/>
                </a:cubicBezTo>
                <a:lnTo>
                  <a:pt x="4324785" y="3491352"/>
                </a:lnTo>
                <a:cubicBezTo>
                  <a:pt x="4331479" y="3486484"/>
                  <a:pt x="4341215" y="3487701"/>
                  <a:pt x="4346083" y="3494394"/>
                </a:cubicBezTo>
                <a:lnTo>
                  <a:pt x="4346083" y="3494394"/>
                </a:lnTo>
                <a:cubicBezTo>
                  <a:pt x="4350951" y="3501088"/>
                  <a:pt x="4349734" y="3510825"/>
                  <a:pt x="4343041" y="3515693"/>
                </a:cubicBezTo>
                <a:lnTo>
                  <a:pt x="4343041" y="3515693"/>
                </a:lnTo>
                <a:cubicBezTo>
                  <a:pt x="4339998" y="3517518"/>
                  <a:pt x="4336955" y="3518735"/>
                  <a:pt x="4333913" y="3518735"/>
                </a:cubicBezTo>
                <a:lnTo>
                  <a:pt x="4333913" y="3518735"/>
                </a:lnTo>
                <a:cubicBezTo>
                  <a:pt x="4329653" y="3518735"/>
                  <a:pt x="4324785" y="3516301"/>
                  <a:pt x="4321742" y="3512650"/>
                </a:cubicBezTo>
                <a:close/>
                <a:moveTo>
                  <a:pt x="9438771" y="3496220"/>
                </a:moveTo>
                <a:cubicBezTo>
                  <a:pt x="9435729" y="3488309"/>
                  <a:pt x="9439380" y="3479790"/>
                  <a:pt x="9447291" y="3476747"/>
                </a:cubicBezTo>
                <a:lnTo>
                  <a:pt x="9447291" y="3476747"/>
                </a:lnTo>
                <a:cubicBezTo>
                  <a:pt x="9455202" y="3473705"/>
                  <a:pt x="9463720" y="3477356"/>
                  <a:pt x="9466763" y="3485267"/>
                </a:cubicBezTo>
                <a:lnTo>
                  <a:pt x="9466763" y="3485267"/>
                </a:lnTo>
                <a:cubicBezTo>
                  <a:pt x="9469806" y="3493177"/>
                  <a:pt x="9466155" y="3501697"/>
                  <a:pt x="9458244" y="3504739"/>
                </a:cubicBezTo>
                <a:lnTo>
                  <a:pt x="9458244" y="3504739"/>
                </a:lnTo>
                <a:cubicBezTo>
                  <a:pt x="9456418" y="3505348"/>
                  <a:pt x="9454593" y="3505956"/>
                  <a:pt x="9452767" y="3505956"/>
                </a:cubicBezTo>
                <a:lnTo>
                  <a:pt x="9452767" y="3505956"/>
                </a:lnTo>
                <a:cubicBezTo>
                  <a:pt x="9446682" y="3505956"/>
                  <a:pt x="9440597" y="3502305"/>
                  <a:pt x="9438771" y="3496220"/>
                </a:cubicBezTo>
                <a:close/>
                <a:moveTo>
                  <a:pt x="6620724" y="3496829"/>
                </a:moveTo>
                <a:cubicBezTo>
                  <a:pt x="6614030" y="3491960"/>
                  <a:pt x="6612205" y="3482224"/>
                  <a:pt x="6617073" y="3475531"/>
                </a:cubicBezTo>
                <a:lnTo>
                  <a:pt x="6617073" y="3475531"/>
                </a:lnTo>
                <a:cubicBezTo>
                  <a:pt x="6621941" y="3468837"/>
                  <a:pt x="6631678" y="3467011"/>
                  <a:pt x="6638371" y="3472488"/>
                </a:cubicBezTo>
                <a:lnTo>
                  <a:pt x="6638371" y="3472488"/>
                </a:lnTo>
                <a:cubicBezTo>
                  <a:pt x="6645065" y="3477356"/>
                  <a:pt x="6646891" y="3487092"/>
                  <a:pt x="6641414" y="3493786"/>
                </a:cubicBezTo>
                <a:lnTo>
                  <a:pt x="6641414" y="3493786"/>
                </a:lnTo>
                <a:cubicBezTo>
                  <a:pt x="6638371" y="3498045"/>
                  <a:pt x="6634111" y="3499871"/>
                  <a:pt x="6629243" y="3499871"/>
                </a:cubicBezTo>
                <a:lnTo>
                  <a:pt x="6629243" y="3499871"/>
                </a:lnTo>
                <a:cubicBezTo>
                  <a:pt x="6626201" y="3499871"/>
                  <a:pt x="6623158" y="3499263"/>
                  <a:pt x="6620724" y="3496829"/>
                </a:cubicBezTo>
                <a:close/>
                <a:moveTo>
                  <a:pt x="4395373" y="3458492"/>
                </a:moveTo>
                <a:cubicBezTo>
                  <a:pt x="4390505" y="3451798"/>
                  <a:pt x="4392330" y="3442062"/>
                  <a:pt x="4399024" y="3437194"/>
                </a:cubicBezTo>
                <a:lnTo>
                  <a:pt x="4399024" y="3437194"/>
                </a:lnTo>
                <a:cubicBezTo>
                  <a:pt x="4405718" y="3432326"/>
                  <a:pt x="4415454" y="3434151"/>
                  <a:pt x="4420322" y="3440845"/>
                </a:cubicBezTo>
                <a:lnTo>
                  <a:pt x="4420322" y="3440845"/>
                </a:lnTo>
                <a:cubicBezTo>
                  <a:pt x="4425191" y="3447539"/>
                  <a:pt x="4423365" y="3457275"/>
                  <a:pt x="4416671" y="3462143"/>
                </a:cubicBezTo>
                <a:lnTo>
                  <a:pt x="4416671" y="3462143"/>
                </a:lnTo>
                <a:cubicBezTo>
                  <a:pt x="4414237" y="3463969"/>
                  <a:pt x="4411195" y="3464577"/>
                  <a:pt x="4408152" y="3464577"/>
                </a:cubicBezTo>
                <a:lnTo>
                  <a:pt x="4408152" y="3464577"/>
                </a:lnTo>
                <a:cubicBezTo>
                  <a:pt x="4403284" y="3465186"/>
                  <a:pt x="4398416" y="3462751"/>
                  <a:pt x="4395373" y="3458492"/>
                </a:cubicBezTo>
                <a:close/>
                <a:moveTo>
                  <a:pt x="6545876" y="3445713"/>
                </a:moveTo>
                <a:cubicBezTo>
                  <a:pt x="6539182" y="3440845"/>
                  <a:pt x="6536748" y="3431717"/>
                  <a:pt x="6541617" y="3424415"/>
                </a:cubicBezTo>
                <a:lnTo>
                  <a:pt x="6541617" y="3424415"/>
                </a:lnTo>
                <a:cubicBezTo>
                  <a:pt x="6546485" y="3417113"/>
                  <a:pt x="6555613" y="3415287"/>
                  <a:pt x="6562915" y="3420155"/>
                </a:cubicBezTo>
                <a:lnTo>
                  <a:pt x="6562915" y="3420155"/>
                </a:lnTo>
                <a:cubicBezTo>
                  <a:pt x="6569608" y="3425023"/>
                  <a:pt x="6572043" y="3434151"/>
                  <a:pt x="6567174" y="3441453"/>
                </a:cubicBezTo>
                <a:lnTo>
                  <a:pt x="6567174" y="3441453"/>
                </a:lnTo>
                <a:cubicBezTo>
                  <a:pt x="6564132" y="3445713"/>
                  <a:pt x="6559264" y="3448147"/>
                  <a:pt x="6554395" y="3448147"/>
                </a:cubicBezTo>
                <a:lnTo>
                  <a:pt x="6554395" y="3448147"/>
                </a:lnTo>
                <a:cubicBezTo>
                  <a:pt x="6551353" y="3448147"/>
                  <a:pt x="6548919" y="3446930"/>
                  <a:pt x="6545876" y="3445713"/>
                </a:cubicBezTo>
                <a:close/>
                <a:moveTo>
                  <a:pt x="9405911" y="3411027"/>
                </a:moveTo>
                <a:cubicBezTo>
                  <a:pt x="9402869" y="3403117"/>
                  <a:pt x="9407129" y="3394597"/>
                  <a:pt x="9414431" y="3391555"/>
                </a:cubicBezTo>
                <a:lnTo>
                  <a:pt x="9414431" y="3391555"/>
                </a:lnTo>
                <a:cubicBezTo>
                  <a:pt x="9422342" y="3388512"/>
                  <a:pt x="9430861" y="3392772"/>
                  <a:pt x="9433904" y="3400683"/>
                </a:cubicBezTo>
                <a:lnTo>
                  <a:pt x="9433904" y="3400683"/>
                </a:lnTo>
                <a:cubicBezTo>
                  <a:pt x="9436946" y="3408594"/>
                  <a:pt x="9433294" y="3417113"/>
                  <a:pt x="9425384" y="3420155"/>
                </a:cubicBezTo>
                <a:lnTo>
                  <a:pt x="9425384" y="3420155"/>
                </a:lnTo>
                <a:cubicBezTo>
                  <a:pt x="9423558" y="3420764"/>
                  <a:pt x="9421733" y="3421372"/>
                  <a:pt x="9419907" y="3421372"/>
                </a:cubicBezTo>
                <a:lnTo>
                  <a:pt x="9419907" y="3421372"/>
                </a:lnTo>
                <a:cubicBezTo>
                  <a:pt x="9413822" y="3420764"/>
                  <a:pt x="9407737" y="3417113"/>
                  <a:pt x="9405911" y="3411027"/>
                </a:cubicBezTo>
                <a:close/>
                <a:moveTo>
                  <a:pt x="4471438" y="3407985"/>
                </a:moveTo>
                <a:cubicBezTo>
                  <a:pt x="4467178" y="3400683"/>
                  <a:pt x="4469004" y="3391555"/>
                  <a:pt x="4476306" y="3386687"/>
                </a:cubicBezTo>
                <a:lnTo>
                  <a:pt x="4476306" y="3386687"/>
                </a:lnTo>
                <a:cubicBezTo>
                  <a:pt x="4483608" y="3382427"/>
                  <a:pt x="4492736" y="3384253"/>
                  <a:pt x="4496996" y="3391555"/>
                </a:cubicBezTo>
                <a:lnTo>
                  <a:pt x="4496996" y="3391555"/>
                </a:lnTo>
                <a:cubicBezTo>
                  <a:pt x="4501255" y="3398857"/>
                  <a:pt x="4499430" y="3407985"/>
                  <a:pt x="4492128" y="3412853"/>
                </a:cubicBezTo>
                <a:lnTo>
                  <a:pt x="4492128" y="3412853"/>
                </a:lnTo>
                <a:cubicBezTo>
                  <a:pt x="4489693" y="3414679"/>
                  <a:pt x="4486651" y="3415287"/>
                  <a:pt x="4484217" y="3415287"/>
                </a:cubicBezTo>
                <a:lnTo>
                  <a:pt x="4484217" y="3415287"/>
                </a:lnTo>
                <a:cubicBezTo>
                  <a:pt x="4479348" y="3415287"/>
                  <a:pt x="4474480" y="3412853"/>
                  <a:pt x="4471438" y="3407985"/>
                </a:cubicBezTo>
                <a:close/>
                <a:moveTo>
                  <a:pt x="6469203" y="3397640"/>
                </a:moveTo>
                <a:cubicBezTo>
                  <a:pt x="6461901" y="3393381"/>
                  <a:pt x="6459467" y="3384253"/>
                  <a:pt x="6463726" y="3376951"/>
                </a:cubicBezTo>
                <a:lnTo>
                  <a:pt x="6463726" y="3376951"/>
                </a:lnTo>
                <a:cubicBezTo>
                  <a:pt x="6467986" y="3369648"/>
                  <a:pt x="6477114" y="3367214"/>
                  <a:pt x="6484416" y="3371474"/>
                </a:cubicBezTo>
                <a:lnTo>
                  <a:pt x="6484416" y="3371474"/>
                </a:lnTo>
                <a:cubicBezTo>
                  <a:pt x="6491718" y="3375733"/>
                  <a:pt x="6494152" y="3384861"/>
                  <a:pt x="6489893" y="3392163"/>
                </a:cubicBezTo>
                <a:lnTo>
                  <a:pt x="6489893" y="3392163"/>
                </a:lnTo>
                <a:cubicBezTo>
                  <a:pt x="6486850" y="3397032"/>
                  <a:pt x="6481982" y="3399466"/>
                  <a:pt x="6476505" y="3399466"/>
                </a:cubicBezTo>
                <a:lnTo>
                  <a:pt x="6476505" y="3399466"/>
                </a:lnTo>
                <a:cubicBezTo>
                  <a:pt x="6474680" y="3399466"/>
                  <a:pt x="6471637" y="3398857"/>
                  <a:pt x="6469203" y="3397640"/>
                </a:cubicBezTo>
                <a:close/>
                <a:moveTo>
                  <a:pt x="4549328" y="3360520"/>
                </a:moveTo>
                <a:cubicBezTo>
                  <a:pt x="4545069" y="3353218"/>
                  <a:pt x="4547503" y="3344090"/>
                  <a:pt x="4554805" y="3339831"/>
                </a:cubicBezTo>
                <a:lnTo>
                  <a:pt x="4554805" y="3339831"/>
                </a:lnTo>
                <a:cubicBezTo>
                  <a:pt x="4562107" y="3335571"/>
                  <a:pt x="4571235" y="3338614"/>
                  <a:pt x="4575495" y="3345916"/>
                </a:cubicBezTo>
                <a:lnTo>
                  <a:pt x="4575495" y="3345916"/>
                </a:lnTo>
                <a:cubicBezTo>
                  <a:pt x="4579754" y="3353218"/>
                  <a:pt x="4577320" y="3362346"/>
                  <a:pt x="4569409" y="3366606"/>
                </a:cubicBezTo>
                <a:lnTo>
                  <a:pt x="4569409" y="3366606"/>
                </a:lnTo>
                <a:cubicBezTo>
                  <a:pt x="4566975" y="3367823"/>
                  <a:pt x="4564541" y="3368431"/>
                  <a:pt x="4562107" y="3368431"/>
                </a:cubicBezTo>
                <a:lnTo>
                  <a:pt x="4562107" y="3368431"/>
                </a:lnTo>
                <a:cubicBezTo>
                  <a:pt x="4557239" y="3368431"/>
                  <a:pt x="4552371" y="3365389"/>
                  <a:pt x="4549328" y="3360520"/>
                </a:cubicBezTo>
                <a:close/>
                <a:moveTo>
                  <a:pt x="6390095" y="3352610"/>
                </a:moveTo>
                <a:cubicBezTo>
                  <a:pt x="6390095" y="3352610"/>
                  <a:pt x="6390095" y="3352610"/>
                  <a:pt x="6390095" y="3352610"/>
                </a:cubicBezTo>
                <a:lnTo>
                  <a:pt x="6390095" y="3352610"/>
                </a:lnTo>
                <a:cubicBezTo>
                  <a:pt x="6382794" y="3348958"/>
                  <a:pt x="6379751" y="3339222"/>
                  <a:pt x="6384010" y="3331920"/>
                </a:cubicBezTo>
                <a:lnTo>
                  <a:pt x="6384010" y="3331920"/>
                </a:lnTo>
                <a:cubicBezTo>
                  <a:pt x="6388270" y="3324618"/>
                  <a:pt x="6397398" y="3321575"/>
                  <a:pt x="6404700" y="3325835"/>
                </a:cubicBezTo>
                <a:lnTo>
                  <a:pt x="6404700" y="3325835"/>
                </a:lnTo>
                <a:cubicBezTo>
                  <a:pt x="6412002" y="3330095"/>
                  <a:pt x="6415045" y="3339222"/>
                  <a:pt x="6410785" y="3346525"/>
                </a:cubicBezTo>
                <a:lnTo>
                  <a:pt x="6410785" y="3346525"/>
                </a:lnTo>
                <a:cubicBezTo>
                  <a:pt x="6408351" y="3351393"/>
                  <a:pt x="6402874" y="3354435"/>
                  <a:pt x="6397398" y="3354435"/>
                </a:cubicBezTo>
                <a:lnTo>
                  <a:pt x="6397398" y="3354435"/>
                </a:lnTo>
                <a:cubicBezTo>
                  <a:pt x="6394964" y="3354435"/>
                  <a:pt x="6392530" y="3353827"/>
                  <a:pt x="6390095" y="3352610"/>
                </a:cubicBezTo>
                <a:close/>
                <a:moveTo>
                  <a:pt x="9373660" y="3325226"/>
                </a:moveTo>
                <a:cubicBezTo>
                  <a:pt x="9370618" y="3317316"/>
                  <a:pt x="9374877" y="3308796"/>
                  <a:pt x="9382788" y="3305754"/>
                </a:cubicBezTo>
                <a:lnTo>
                  <a:pt x="9382788" y="3305754"/>
                </a:lnTo>
                <a:cubicBezTo>
                  <a:pt x="9390698" y="3302711"/>
                  <a:pt x="9399218" y="3306971"/>
                  <a:pt x="9402260" y="3314882"/>
                </a:cubicBezTo>
                <a:lnTo>
                  <a:pt x="9402260" y="3314882"/>
                </a:lnTo>
                <a:cubicBezTo>
                  <a:pt x="9405303" y="3322792"/>
                  <a:pt x="9401043" y="3331312"/>
                  <a:pt x="9393132" y="3334354"/>
                </a:cubicBezTo>
                <a:lnTo>
                  <a:pt x="9393132" y="3334354"/>
                </a:lnTo>
                <a:cubicBezTo>
                  <a:pt x="9391307" y="3334963"/>
                  <a:pt x="9389481" y="3335571"/>
                  <a:pt x="9387656" y="3335571"/>
                </a:cubicBezTo>
                <a:lnTo>
                  <a:pt x="9387656" y="3335571"/>
                </a:lnTo>
                <a:cubicBezTo>
                  <a:pt x="9381570" y="3335571"/>
                  <a:pt x="9375485" y="3331312"/>
                  <a:pt x="9373660" y="3325226"/>
                </a:cubicBezTo>
                <a:close/>
                <a:moveTo>
                  <a:pt x="4629652" y="3316707"/>
                </a:moveTo>
                <a:cubicBezTo>
                  <a:pt x="4626001" y="3309405"/>
                  <a:pt x="4629044" y="3300277"/>
                  <a:pt x="4636346" y="3296018"/>
                </a:cubicBezTo>
                <a:lnTo>
                  <a:pt x="4636346" y="3296018"/>
                </a:lnTo>
                <a:cubicBezTo>
                  <a:pt x="4643648" y="3292366"/>
                  <a:pt x="4652776" y="3295409"/>
                  <a:pt x="4657036" y="3302711"/>
                </a:cubicBezTo>
                <a:lnTo>
                  <a:pt x="4657036" y="3302711"/>
                </a:lnTo>
                <a:cubicBezTo>
                  <a:pt x="4660687" y="3310014"/>
                  <a:pt x="4657645" y="3319141"/>
                  <a:pt x="4650342" y="3323401"/>
                </a:cubicBezTo>
                <a:lnTo>
                  <a:pt x="4650342" y="3323401"/>
                </a:lnTo>
                <a:lnTo>
                  <a:pt x="4650342" y="3323401"/>
                </a:lnTo>
                <a:lnTo>
                  <a:pt x="4650342" y="3323401"/>
                </a:lnTo>
                <a:cubicBezTo>
                  <a:pt x="4647908" y="3324618"/>
                  <a:pt x="4646083" y="3325226"/>
                  <a:pt x="4643648" y="3325226"/>
                </a:cubicBezTo>
                <a:lnTo>
                  <a:pt x="4643648" y="3325226"/>
                </a:lnTo>
                <a:cubicBezTo>
                  <a:pt x="4637563" y="3325226"/>
                  <a:pt x="4632087" y="3322184"/>
                  <a:pt x="4629652" y="3316707"/>
                </a:cubicBezTo>
                <a:close/>
                <a:moveTo>
                  <a:pt x="6309771" y="3311839"/>
                </a:moveTo>
                <a:cubicBezTo>
                  <a:pt x="6302469" y="3308188"/>
                  <a:pt x="6298818" y="3299060"/>
                  <a:pt x="6302469" y="3291758"/>
                </a:cubicBezTo>
                <a:lnTo>
                  <a:pt x="6302469" y="3291758"/>
                </a:lnTo>
                <a:cubicBezTo>
                  <a:pt x="6306120" y="3284456"/>
                  <a:pt x="6315248" y="3280805"/>
                  <a:pt x="6322550" y="3284456"/>
                </a:cubicBezTo>
                <a:lnTo>
                  <a:pt x="6322550" y="3284456"/>
                </a:lnTo>
                <a:cubicBezTo>
                  <a:pt x="6329852" y="3288107"/>
                  <a:pt x="6333504" y="3297234"/>
                  <a:pt x="6329852" y="3304537"/>
                </a:cubicBezTo>
                <a:lnTo>
                  <a:pt x="6329852" y="3304537"/>
                </a:lnTo>
                <a:cubicBezTo>
                  <a:pt x="6327419" y="3310014"/>
                  <a:pt x="6321942" y="3313056"/>
                  <a:pt x="6315857" y="3313056"/>
                </a:cubicBezTo>
                <a:lnTo>
                  <a:pt x="6315857" y="3313056"/>
                </a:lnTo>
                <a:cubicBezTo>
                  <a:pt x="6314031" y="3313665"/>
                  <a:pt x="6311596" y="3313056"/>
                  <a:pt x="6309771" y="3311839"/>
                </a:cubicBezTo>
                <a:close/>
                <a:moveTo>
                  <a:pt x="4711194" y="3277153"/>
                </a:moveTo>
                <a:cubicBezTo>
                  <a:pt x="4707543" y="3269243"/>
                  <a:pt x="4711194" y="3260723"/>
                  <a:pt x="4719105" y="3257072"/>
                </a:cubicBezTo>
                <a:lnTo>
                  <a:pt x="4719105" y="3257072"/>
                </a:lnTo>
                <a:cubicBezTo>
                  <a:pt x="4727015" y="3253421"/>
                  <a:pt x="4735535" y="3257072"/>
                  <a:pt x="4739186" y="3264983"/>
                </a:cubicBezTo>
                <a:lnTo>
                  <a:pt x="4739186" y="3264983"/>
                </a:lnTo>
                <a:cubicBezTo>
                  <a:pt x="4742837" y="3272894"/>
                  <a:pt x="4739186" y="3281413"/>
                  <a:pt x="4731275" y="3285064"/>
                </a:cubicBezTo>
                <a:lnTo>
                  <a:pt x="4731275" y="3285064"/>
                </a:lnTo>
                <a:cubicBezTo>
                  <a:pt x="4729450" y="3285673"/>
                  <a:pt x="4727015" y="3286281"/>
                  <a:pt x="4725190" y="3286281"/>
                </a:cubicBezTo>
                <a:lnTo>
                  <a:pt x="4725190" y="3286281"/>
                </a:lnTo>
                <a:cubicBezTo>
                  <a:pt x="4719713" y="3286281"/>
                  <a:pt x="4714237" y="3282630"/>
                  <a:pt x="4711194" y="3277153"/>
                </a:cubicBezTo>
                <a:close/>
                <a:moveTo>
                  <a:pt x="6227013" y="3274720"/>
                </a:moveTo>
                <a:cubicBezTo>
                  <a:pt x="6219102" y="3271677"/>
                  <a:pt x="6215451" y="3262549"/>
                  <a:pt x="6219102" y="3254638"/>
                </a:cubicBezTo>
                <a:lnTo>
                  <a:pt x="6219102" y="3254638"/>
                </a:lnTo>
                <a:cubicBezTo>
                  <a:pt x="6222145" y="3246728"/>
                  <a:pt x="6231272" y="3243077"/>
                  <a:pt x="6239183" y="3246728"/>
                </a:cubicBezTo>
                <a:lnTo>
                  <a:pt x="6239183" y="3246728"/>
                </a:lnTo>
                <a:cubicBezTo>
                  <a:pt x="6247094" y="3249770"/>
                  <a:pt x="6250745" y="3258898"/>
                  <a:pt x="6247094" y="3266809"/>
                </a:cubicBezTo>
                <a:lnTo>
                  <a:pt x="6247094" y="3266809"/>
                </a:lnTo>
                <a:cubicBezTo>
                  <a:pt x="6244659" y="3272894"/>
                  <a:pt x="6239183" y="3275936"/>
                  <a:pt x="6233098" y="3275936"/>
                </a:cubicBezTo>
                <a:lnTo>
                  <a:pt x="6233098" y="3275936"/>
                </a:lnTo>
                <a:cubicBezTo>
                  <a:pt x="6230664" y="3275936"/>
                  <a:pt x="6228838" y="3275936"/>
                  <a:pt x="6227013" y="3274720"/>
                </a:cubicBezTo>
                <a:close/>
                <a:moveTo>
                  <a:pt x="4795169" y="3241251"/>
                </a:moveTo>
                <a:cubicBezTo>
                  <a:pt x="4792127" y="3233340"/>
                  <a:pt x="4795778" y="3224821"/>
                  <a:pt x="4803689" y="3221778"/>
                </a:cubicBezTo>
                <a:lnTo>
                  <a:pt x="4803689" y="3221778"/>
                </a:lnTo>
                <a:cubicBezTo>
                  <a:pt x="4811600" y="3218736"/>
                  <a:pt x="4820119" y="3222387"/>
                  <a:pt x="4823161" y="3230297"/>
                </a:cubicBezTo>
                <a:lnTo>
                  <a:pt x="4823161" y="3230297"/>
                </a:lnTo>
                <a:cubicBezTo>
                  <a:pt x="4826204" y="3238208"/>
                  <a:pt x="4822553" y="3246728"/>
                  <a:pt x="4814642" y="3249770"/>
                </a:cubicBezTo>
                <a:lnTo>
                  <a:pt x="4814642" y="3249770"/>
                </a:lnTo>
                <a:cubicBezTo>
                  <a:pt x="4812817" y="3250379"/>
                  <a:pt x="4810991" y="3250987"/>
                  <a:pt x="4809165" y="3250987"/>
                </a:cubicBezTo>
                <a:lnTo>
                  <a:pt x="4809165" y="3250987"/>
                </a:lnTo>
                <a:cubicBezTo>
                  <a:pt x="4803080" y="3250987"/>
                  <a:pt x="4797604" y="3247336"/>
                  <a:pt x="4795169" y="3241251"/>
                </a:cubicBezTo>
                <a:close/>
                <a:moveTo>
                  <a:pt x="9342017" y="3239425"/>
                </a:moveTo>
                <a:cubicBezTo>
                  <a:pt x="9338974" y="3231515"/>
                  <a:pt x="9343234" y="3222996"/>
                  <a:pt x="9351144" y="3219953"/>
                </a:cubicBezTo>
                <a:lnTo>
                  <a:pt x="9351144" y="3219953"/>
                </a:lnTo>
                <a:cubicBezTo>
                  <a:pt x="9359056" y="3216910"/>
                  <a:pt x="9367575" y="3221170"/>
                  <a:pt x="9370618" y="3229081"/>
                </a:cubicBezTo>
                <a:lnTo>
                  <a:pt x="9370618" y="3229081"/>
                </a:lnTo>
                <a:cubicBezTo>
                  <a:pt x="9373660" y="3236991"/>
                  <a:pt x="9369400" y="3245510"/>
                  <a:pt x="9361490" y="3248553"/>
                </a:cubicBezTo>
                <a:lnTo>
                  <a:pt x="9361490" y="3248553"/>
                </a:lnTo>
                <a:cubicBezTo>
                  <a:pt x="9359664" y="3249162"/>
                  <a:pt x="9357839" y="3249162"/>
                  <a:pt x="9356621" y="3249162"/>
                </a:cubicBezTo>
                <a:lnTo>
                  <a:pt x="9356621" y="3249162"/>
                </a:lnTo>
                <a:cubicBezTo>
                  <a:pt x="9350536" y="3249770"/>
                  <a:pt x="9344451" y="3245510"/>
                  <a:pt x="9342017" y="3239425"/>
                </a:cubicBezTo>
                <a:close/>
                <a:moveTo>
                  <a:pt x="6142429" y="3241859"/>
                </a:moveTo>
                <a:cubicBezTo>
                  <a:pt x="6134518" y="3238817"/>
                  <a:pt x="6130258" y="3230297"/>
                  <a:pt x="6133301" y="3222387"/>
                </a:cubicBezTo>
                <a:lnTo>
                  <a:pt x="6133301" y="3222387"/>
                </a:lnTo>
                <a:cubicBezTo>
                  <a:pt x="6136344" y="3214476"/>
                  <a:pt x="6144863" y="3210216"/>
                  <a:pt x="6152773" y="3213259"/>
                </a:cubicBezTo>
                <a:lnTo>
                  <a:pt x="6152773" y="3213259"/>
                </a:lnTo>
                <a:cubicBezTo>
                  <a:pt x="6160684" y="3216302"/>
                  <a:pt x="6164944" y="3224821"/>
                  <a:pt x="6161901" y="3232732"/>
                </a:cubicBezTo>
                <a:lnTo>
                  <a:pt x="6161901" y="3232732"/>
                </a:lnTo>
                <a:cubicBezTo>
                  <a:pt x="6159467" y="3238817"/>
                  <a:pt x="6153990" y="3242468"/>
                  <a:pt x="6147905" y="3242468"/>
                </a:cubicBezTo>
                <a:lnTo>
                  <a:pt x="6147905" y="3242468"/>
                </a:lnTo>
                <a:cubicBezTo>
                  <a:pt x="6146080" y="3242468"/>
                  <a:pt x="6144254" y="3242468"/>
                  <a:pt x="6142429" y="3241859"/>
                </a:cubicBezTo>
                <a:close/>
                <a:moveTo>
                  <a:pt x="4880970" y="3209608"/>
                </a:moveTo>
                <a:cubicBezTo>
                  <a:pt x="4878537" y="3201697"/>
                  <a:pt x="4882796" y="3193178"/>
                  <a:pt x="4890707" y="3190135"/>
                </a:cubicBezTo>
                <a:lnTo>
                  <a:pt x="4890707" y="3190135"/>
                </a:lnTo>
                <a:cubicBezTo>
                  <a:pt x="4898618" y="3187701"/>
                  <a:pt x="4907137" y="3191961"/>
                  <a:pt x="4910180" y="3199872"/>
                </a:cubicBezTo>
                <a:lnTo>
                  <a:pt x="4910180" y="3199872"/>
                </a:lnTo>
                <a:cubicBezTo>
                  <a:pt x="4912613" y="3207783"/>
                  <a:pt x="4908354" y="3216302"/>
                  <a:pt x="4900443" y="3219344"/>
                </a:cubicBezTo>
                <a:lnTo>
                  <a:pt x="4900443" y="3219344"/>
                </a:lnTo>
                <a:lnTo>
                  <a:pt x="4900443" y="3219344"/>
                </a:lnTo>
                <a:lnTo>
                  <a:pt x="4900443" y="3219344"/>
                </a:lnTo>
                <a:cubicBezTo>
                  <a:pt x="4898618" y="3219953"/>
                  <a:pt x="4897400" y="3219953"/>
                  <a:pt x="4895575" y="3219953"/>
                </a:cubicBezTo>
                <a:lnTo>
                  <a:pt x="4895575" y="3219953"/>
                </a:lnTo>
                <a:cubicBezTo>
                  <a:pt x="4888881" y="3219953"/>
                  <a:pt x="4882796" y="3215693"/>
                  <a:pt x="4880970" y="3209608"/>
                </a:cubicBezTo>
                <a:close/>
                <a:moveTo>
                  <a:pt x="6057236" y="3212651"/>
                </a:moveTo>
                <a:cubicBezTo>
                  <a:pt x="6049325" y="3210216"/>
                  <a:pt x="6045066" y="3201697"/>
                  <a:pt x="6047500" y="3193786"/>
                </a:cubicBezTo>
                <a:lnTo>
                  <a:pt x="6047500" y="3193786"/>
                </a:lnTo>
                <a:cubicBezTo>
                  <a:pt x="6049934" y="3185876"/>
                  <a:pt x="6058453" y="3181616"/>
                  <a:pt x="6066364" y="3184050"/>
                </a:cubicBezTo>
                <a:lnTo>
                  <a:pt x="6066364" y="3184050"/>
                </a:lnTo>
                <a:cubicBezTo>
                  <a:pt x="6074275" y="3186484"/>
                  <a:pt x="6078534" y="3195003"/>
                  <a:pt x="6076100" y="3202914"/>
                </a:cubicBezTo>
                <a:lnTo>
                  <a:pt x="6076100" y="3202914"/>
                </a:lnTo>
                <a:cubicBezTo>
                  <a:pt x="6074275" y="3209608"/>
                  <a:pt x="6068190" y="3213259"/>
                  <a:pt x="6061496" y="3213259"/>
                </a:cubicBezTo>
                <a:lnTo>
                  <a:pt x="6061496" y="3213259"/>
                </a:lnTo>
                <a:cubicBezTo>
                  <a:pt x="6060279" y="3213259"/>
                  <a:pt x="6058453" y="3213259"/>
                  <a:pt x="6057236" y="3212651"/>
                </a:cubicBezTo>
                <a:close/>
                <a:moveTo>
                  <a:pt x="4967380" y="3182225"/>
                </a:moveTo>
                <a:cubicBezTo>
                  <a:pt x="4964946" y="3174314"/>
                  <a:pt x="4969814" y="3165795"/>
                  <a:pt x="4977725" y="3163360"/>
                </a:cubicBezTo>
                <a:lnTo>
                  <a:pt x="4977725" y="3163360"/>
                </a:lnTo>
                <a:cubicBezTo>
                  <a:pt x="4985636" y="3160927"/>
                  <a:pt x="4994155" y="3165795"/>
                  <a:pt x="4996589" y="3173705"/>
                </a:cubicBezTo>
                <a:lnTo>
                  <a:pt x="4996589" y="3173705"/>
                </a:lnTo>
                <a:cubicBezTo>
                  <a:pt x="4999023" y="3181616"/>
                  <a:pt x="4994155" y="3190135"/>
                  <a:pt x="4986244" y="3192570"/>
                </a:cubicBezTo>
                <a:lnTo>
                  <a:pt x="4986244" y="3192570"/>
                </a:lnTo>
                <a:cubicBezTo>
                  <a:pt x="4985027" y="3193178"/>
                  <a:pt x="4983202" y="3193178"/>
                  <a:pt x="4981985" y="3193178"/>
                </a:cubicBezTo>
                <a:lnTo>
                  <a:pt x="4981985" y="3193178"/>
                </a:lnTo>
                <a:cubicBezTo>
                  <a:pt x="4975291" y="3193178"/>
                  <a:pt x="4969206" y="3188918"/>
                  <a:pt x="4967380" y="3182225"/>
                </a:cubicBezTo>
                <a:close/>
                <a:moveTo>
                  <a:pt x="5970218" y="3187093"/>
                </a:moveTo>
                <a:cubicBezTo>
                  <a:pt x="5962307" y="3184659"/>
                  <a:pt x="5957439" y="3176748"/>
                  <a:pt x="5959265" y="3168229"/>
                </a:cubicBezTo>
                <a:lnTo>
                  <a:pt x="5959265" y="3168229"/>
                </a:lnTo>
                <a:cubicBezTo>
                  <a:pt x="5961090" y="3160318"/>
                  <a:pt x="5969610" y="3155450"/>
                  <a:pt x="5977520" y="3157275"/>
                </a:cubicBezTo>
                <a:lnTo>
                  <a:pt x="5977520" y="3157275"/>
                </a:lnTo>
                <a:cubicBezTo>
                  <a:pt x="5985431" y="3159709"/>
                  <a:pt x="5990299" y="3167620"/>
                  <a:pt x="5988473" y="3176140"/>
                </a:cubicBezTo>
                <a:lnTo>
                  <a:pt x="5988473" y="3176140"/>
                </a:lnTo>
                <a:cubicBezTo>
                  <a:pt x="5986648" y="3182833"/>
                  <a:pt x="5980563" y="3187701"/>
                  <a:pt x="5973869" y="3187701"/>
                </a:cubicBezTo>
                <a:lnTo>
                  <a:pt x="5973869" y="3187701"/>
                </a:lnTo>
                <a:cubicBezTo>
                  <a:pt x="5972652" y="3187701"/>
                  <a:pt x="5971435" y="3187701"/>
                  <a:pt x="5970218" y="3187093"/>
                </a:cubicBezTo>
                <a:close/>
                <a:moveTo>
                  <a:pt x="5055615" y="3159101"/>
                </a:moveTo>
                <a:cubicBezTo>
                  <a:pt x="5053790" y="3151190"/>
                  <a:pt x="5058658" y="3142671"/>
                  <a:pt x="5067177" y="3140846"/>
                </a:cubicBezTo>
                <a:lnTo>
                  <a:pt x="5067177" y="3140846"/>
                </a:lnTo>
                <a:cubicBezTo>
                  <a:pt x="5075696" y="3139020"/>
                  <a:pt x="5083607" y="3143888"/>
                  <a:pt x="5085433" y="3152407"/>
                </a:cubicBezTo>
                <a:lnTo>
                  <a:pt x="5085433" y="3152407"/>
                </a:lnTo>
                <a:cubicBezTo>
                  <a:pt x="5087258" y="3160318"/>
                  <a:pt x="5082390" y="3168837"/>
                  <a:pt x="5073871" y="3170663"/>
                </a:cubicBezTo>
                <a:lnTo>
                  <a:pt x="5073871" y="3170663"/>
                </a:lnTo>
                <a:lnTo>
                  <a:pt x="5073871" y="3170663"/>
                </a:lnTo>
                <a:lnTo>
                  <a:pt x="5073871" y="3170663"/>
                </a:lnTo>
                <a:cubicBezTo>
                  <a:pt x="5072654" y="3170663"/>
                  <a:pt x="5071437" y="3171271"/>
                  <a:pt x="5070220" y="3171271"/>
                </a:cubicBezTo>
                <a:lnTo>
                  <a:pt x="5070220" y="3171271"/>
                </a:lnTo>
                <a:cubicBezTo>
                  <a:pt x="5063526" y="3170663"/>
                  <a:pt x="5057441" y="3165795"/>
                  <a:pt x="5055615" y="3159101"/>
                </a:cubicBezTo>
                <a:close/>
                <a:moveTo>
                  <a:pt x="5881983" y="3166403"/>
                </a:moveTo>
                <a:cubicBezTo>
                  <a:pt x="5874072" y="3164578"/>
                  <a:pt x="5868596" y="3156667"/>
                  <a:pt x="5870421" y="3148147"/>
                </a:cubicBezTo>
                <a:lnTo>
                  <a:pt x="5870421" y="3148147"/>
                </a:lnTo>
                <a:cubicBezTo>
                  <a:pt x="5872247" y="3139628"/>
                  <a:pt x="5880157" y="3134760"/>
                  <a:pt x="5888677" y="3136586"/>
                </a:cubicBezTo>
                <a:lnTo>
                  <a:pt x="5888677" y="3136586"/>
                </a:lnTo>
                <a:cubicBezTo>
                  <a:pt x="5897196" y="3138411"/>
                  <a:pt x="5902064" y="3146322"/>
                  <a:pt x="5900238" y="3154841"/>
                </a:cubicBezTo>
                <a:lnTo>
                  <a:pt x="5900238" y="3154841"/>
                </a:lnTo>
                <a:cubicBezTo>
                  <a:pt x="5899022" y="3162144"/>
                  <a:pt x="5892328" y="3167012"/>
                  <a:pt x="5885634" y="3167012"/>
                </a:cubicBezTo>
                <a:lnTo>
                  <a:pt x="5885634" y="3167012"/>
                </a:lnTo>
                <a:cubicBezTo>
                  <a:pt x="5884417" y="3166403"/>
                  <a:pt x="5883200" y="3166403"/>
                  <a:pt x="5881983" y="3166403"/>
                </a:cubicBezTo>
                <a:close/>
                <a:moveTo>
                  <a:pt x="9312808" y="3153016"/>
                </a:moveTo>
                <a:lnTo>
                  <a:pt x="9312808" y="3153016"/>
                </a:lnTo>
                <a:cubicBezTo>
                  <a:pt x="9310374" y="3145105"/>
                  <a:pt x="9314633" y="3136586"/>
                  <a:pt x="9322544" y="3133543"/>
                </a:cubicBezTo>
                <a:lnTo>
                  <a:pt x="9322544" y="3133543"/>
                </a:lnTo>
                <a:cubicBezTo>
                  <a:pt x="9330455" y="3131109"/>
                  <a:pt x="9338974" y="3135369"/>
                  <a:pt x="9342017" y="3143279"/>
                </a:cubicBezTo>
                <a:lnTo>
                  <a:pt x="9342017" y="3143279"/>
                </a:lnTo>
                <a:cubicBezTo>
                  <a:pt x="9344451" y="3151190"/>
                  <a:pt x="9340192" y="3159709"/>
                  <a:pt x="9332281" y="3162752"/>
                </a:cubicBezTo>
                <a:lnTo>
                  <a:pt x="9332281" y="3162752"/>
                </a:lnTo>
                <a:cubicBezTo>
                  <a:pt x="9330455" y="3163360"/>
                  <a:pt x="9329238" y="3163360"/>
                  <a:pt x="9327413" y="3163360"/>
                </a:cubicBezTo>
                <a:lnTo>
                  <a:pt x="9327413" y="3163360"/>
                </a:lnTo>
                <a:cubicBezTo>
                  <a:pt x="9320719" y="3163360"/>
                  <a:pt x="9314633" y="3159101"/>
                  <a:pt x="9312808" y="3153016"/>
                </a:cubicBezTo>
                <a:close/>
                <a:moveTo>
                  <a:pt x="5145067" y="3140237"/>
                </a:moveTo>
                <a:cubicBezTo>
                  <a:pt x="5143850" y="3131718"/>
                  <a:pt x="5149327" y="3124415"/>
                  <a:pt x="5157238" y="3122590"/>
                </a:cubicBezTo>
                <a:lnTo>
                  <a:pt x="5157238" y="3122590"/>
                </a:lnTo>
                <a:cubicBezTo>
                  <a:pt x="5165757" y="3121373"/>
                  <a:pt x="5173668" y="3126849"/>
                  <a:pt x="5174885" y="3134760"/>
                </a:cubicBezTo>
                <a:lnTo>
                  <a:pt x="5174885" y="3134760"/>
                </a:lnTo>
                <a:cubicBezTo>
                  <a:pt x="5176102" y="3143279"/>
                  <a:pt x="5170625" y="3151190"/>
                  <a:pt x="5162715" y="3152407"/>
                </a:cubicBezTo>
                <a:lnTo>
                  <a:pt x="5162715" y="3152407"/>
                </a:lnTo>
                <a:cubicBezTo>
                  <a:pt x="5162106" y="3152407"/>
                  <a:pt x="5160889" y="3152407"/>
                  <a:pt x="5160280" y="3152407"/>
                </a:cubicBezTo>
                <a:lnTo>
                  <a:pt x="5160280" y="3152407"/>
                </a:lnTo>
                <a:cubicBezTo>
                  <a:pt x="5152978" y="3152407"/>
                  <a:pt x="5146285" y="3147539"/>
                  <a:pt x="5145067" y="3140237"/>
                </a:cubicBezTo>
                <a:close/>
                <a:moveTo>
                  <a:pt x="5793139" y="3149365"/>
                </a:moveTo>
                <a:cubicBezTo>
                  <a:pt x="5784620" y="3148147"/>
                  <a:pt x="5779143" y="3140237"/>
                  <a:pt x="5780361" y="3131718"/>
                </a:cubicBezTo>
                <a:lnTo>
                  <a:pt x="5780361" y="3131718"/>
                </a:lnTo>
                <a:cubicBezTo>
                  <a:pt x="5781577" y="3123198"/>
                  <a:pt x="5789488" y="3117722"/>
                  <a:pt x="5798007" y="3118939"/>
                </a:cubicBezTo>
                <a:lnTo>
                  <a:pt x="5798007" y="3118939"/>
                </a:lnTo>
                <a:cubicBezTo>
                  <a:pt x="5806527" y="3120156"/>
                  <a:pt x="5812003" y="3128066"/>
                  <a:pt x="5810786" y="3136586"/>
                </a:cubicBezTo>
                <a:lnTo>
                  <a:pt x="5810786" y="3136586"/>
                </a:lnTo>
                <a:cubicBezTo>
                  <a:pt x="5809569" y="3143888"/>
                  <a:pt x="5802875" y="3149365"/>
                  <a:pt x="5795574" y="3149365"/>
                </a:cubicBezTo>
                <a:lnTo>
                  <a:pt x="5795574" y="3149365"/>
                </a:lnTo>
                <a:cubicBezTo>
                  <a:pt x="5794965" y="3149365"/>
                  <a:pt x="5793748" y="3149365"/>
                  <a:pt x="5793139" y="3149365"/>
                </a:cubicBezTo>
                <a:close/>
                <a:moveTo>
                  <a:pt x="5235128" y="3125633"/>
                </a:moveTo>
                <a:cubicBezTo>
                  <a:pt x="5233911" y="3117113"/>
                  <a:pt x="5239996" y="3109811"/>
                  <a:pt x="5248516" y="3108594"/>
                </a:cubicBezTo>
                <a:lnTo>
                  <a:pt x="5248516" y="3108594"/>
                </a:lnTo>
                <a:cubicBezTo>
                  <a:pt x="5257035" y="3107377"/>
                  <a:pt x="5264337" y="3113462"/>
                  <a:pt x="5265554" y="3121981"/>
                </a:cubicBezTo>
                <a:lnTo>
                  <a:pt x="5265554" y="3121981"/>
                </a:lnTo>
                <a:cubicBezTo>
                  <a:pt x="5266771" y="3130501"/>
                  <a:pt x="5260686" y="3137803"/>
                  <a:pt x="5252166" y="3139020"/>
                </a:cubicBezTo>
                <a:lnTo>
                  <a:pt x="5252166" y="3139020"/>
                </a:lnTo>
                <a:cubicBezTo>
                  <a:pt x="5251558" y="3139020"/>
                  <a:pt x="5250950" y="3139020"/>
                  <a:pt x="5250341" y="3139020"/>
                </a:cubicBezTo>
                <a:lnTo>
                  <a:pt x="5250341" y="3139020"/>
                </a:lnTo>
                <a:cubicBezTo>
                  <a:pt x="5242430" y="3139020"/>
                  <a:pt x="5236345" y="3132935"/>
                  <a:pt x="5235128" y="3125633"/>
                </a:cubicBezTo>
                <a:close/>
                <a:moveTo>
                  <a:pt x="5703687" y="3136586"/>
                </a:moveTo>
                <a:cubicBezTo>
                  <a:pt x="5695168" y="3135369"/>
                  <a:pt x="5689083" y="3128066"/>
                  <a:pt x="5690300" y="3119547"/>
                </a:cubicBezTo>
                <a:lnTo>
                  <a:pt x="5690300" y="3119547"/>
                </a:lnTo>
                <a:cubicBezTo>
                  <a:pt x="5691517" y="3111028"/>
                  <a:pt x="5698819" y="3104943"/>
                  <a:pt x="5707338" y="3106160"/>
                </a:cubicBezTo>
                <a:lnTo>
                  <a:pt x="5707338" y="3106160"/>
                </a:lnTo>
                <a:cubicBezTo>
                  <a:pt x="5715857" y="3107377"/>
                  <a:pt x="5721943" y="3114679"/>
                  <a:pt x="5720725" y="3123198"/>
                </a:cubicBezTo>
                <a:lnTo>
                  <a:pt x="5720725" y="3123198"/>
                </a:lnTo>
                <a:cubicBezTo>
                  <a:pt x="5720117" y="3131109"/>
                  <a:pt x="5713424" y="3136586"/>
                  <a:pt x="5705513" y="3136586"/>
                </a:cubicBezTo>
                <a:lnTo>
                  <a:pt x="5705513" y="3136586"/>
                </a:lnTo>
                <a:cubicBezTo>
                  <a:pt x="5704904" y="3136586"/>
                  <a:pt x="5704296" y="3136586"/>
                  <a:pt x="5703687" y="3136586"/>
                </a:cubicBezTo>
                <a:close/>
                <a:moveTo>
                  <a:pt x="5325797" y="3115288"/>
                </a:moveTo>
                <a:cubicBezTo>
                  <a:pt x="5325189" y="3106768"/>
                  <a:pt x="5331274" y="3099466"/>
                  <a:pt x="5339793" y="3098858"/>
                </a:cubicBezTo>
                <a:lnTo>
                  <a:pt x="5339793" y="3098858"/>
                </a:lnTo>
                <a:cubicBezTo>
                  <a:pt x="5348313" y="3098249"/>
                  <a:pt x="5355615" y="3104334"/>
                  <a:pt x="5356223" y="3112854"/>
                </a:cubicBezTo>
                <a:lnTo>
                  <a:pt x="5356223" y="3112854"/>
                </a:lnTo>
                <a:cubicBezTo>
                  <a:pt x="5356832" y="3121373"/>
                  <a:pt x="5350746" y="3128675"/>
                  <a:pt x="5342227" y="3129284"/>
                </a:cubicBezTo>
                <a:lnTo>
                  <a:pt x="5342227" y="3129284"/>
                </a:lnTo>
                <a:cubicBezTo>
                  <a:pt x="5341619" y="3129284"/>
                  <a:pt x="5341619" y="3129284"/>
                  <a:pt x="5341010" y="3129284"/>
                </a:cubicBezTo>
                <a:lnTo>
                  <a:pt x="5341010" y="3129284"/>
                </a:lnTo>
                <a:cubicBezTo>
                  <a:pt x="5333100" y="3129284"/>
                  <a:pt x="5326406" y="3123198"/>
                  <a:pt x="5325797" y="3115288"/>
                </a:cubicBezTo>
                <a:close/>
                <a:moveTo>
                  <a:pt x="5613626" y="3128066"/>
                </a:moveTo>
                <a:cubicBezTo>
                  <a:pt x="5605107" y="3127458"/>
                  <a:pt x="5599022" y="3120156"/>
                  <a:pt x="5599631" y="3111636"/>
                </a:cubicBezTo>
                <a:lnTo>
                  <a:pt x="5599631" y="3111636"/>
                </a:lnTo>
                <a:cubicBezTo>
                  <a:pt x="5600239" y="3103117"/>
                  <a:pt x="5607541" y="3097032"/>
                  <a:pt x="5616061" y="3097641"/>
                </a:cubicBezTo>
                <a:lnTo>
                  <a:pt x="5616061" y="3097641"/>
                </a:lnTo>
                <a:cubicBezTo>
                  <a:pt x="5624580" y="3098249"/>
                  <a:pt x="5630665" y="3105551"/>
                  <a:pt x="5630056" y="3114071"/>
                </a:cubicBezTo>
                <a:lnTo>
                  <a:pt x="5630056" y="3114071"/>
                </a:lnTo>
                <a:cubicBezTo>
                  <a:pt x="5629448" y="3121981"/>
                  <a:pt x="5622754" y="3128066"/>
                  <a:pt x="5614844" y="3128066"/>
                </a:cubicBezTo>
                <a:lnTo>
                  <a:pt x="5614844" y="3128066"/>
                </a:lnTo>
                <a:cubicBezTo>
                  <a:pt x="5614235" y="3128066"/>
                  <a:pt x="5613626" y="3128066"/>
                  <a:pt x="5613626" y="3128066"/>
                </a:cubicBezTo>
                <a:close/>
                <a:moveTo>
                  <a:pt x="5417075" y="3109811"/>
                </a:moveTo>
                <a:cubicBezTo>
                  <a:pt x="5417075" y="3101292"/>
                  <a:pt x="5423160" y="3094598"/>
                  <a:pt x="5431679" y="3093990"/>
                </a:cubicBezTo>
                <a:lnTo>
                  <a:pt x="5431679" y="3093990"/>
                </a:lnTo>
                <a:cubicBezTo>
                  <a:pt x="5440199" y="3093990"/>
                  <a:pt x="5446892" y="3100075"/>
                  <a:pt x="5447501" y="3108594"/>
                </a:cubicBezTo>
                <a:lnTo>
                  <a:pt x="5447501" y="3108594"/>
                </a:lnTo>
                <a:cubicBezTo>
                  <a:pt x="5447501" y="3117113"/>
                  <a:pt x="5440807" y="3123807"/>
                  <a:pt x="5432896" y="3124415"/>
                </a:cubicBezTo>
                <a:lnTo>
                  <a:pt x="5432896" y="3124415"/>
                </a:lnTo>
                <a:cubicBezTo>
                  <a:pt x="5432896" y="3124415"/>
                  <a:pt x="5432896" y="3124415"/>
                  <a:pt x="5432288" y="3124415"/>
                </a:cubicBezTo>
                <a:lnTo>
                  <a:pt x="5432288" y="3124415"/>
                </a:lnTo>
                <a:cubicBezTo>
                  <a:pt x="5423769" y="3124415"/>
                  <a:pt x="5417075" y="3118330"/>
                  <a:pt x="5417075" y="3109811"/>
                </a:cubicBezTo>
                <a:close/>
                <a:moveTo>
                  <a:pt x="5522957" y="3124415"/>
                </a:moveTo>
                <a:lnTo>
                  <a:pt x="5522957" y="3124415"/>
                </a:lnTo>
                <a:lnTo>
                  <a:pt x="5522957" y="3124415"/>
                </a:lnTo>
                <a:cubicBezTo>
                  <a:pt x="5514438" y="3124415"/>
                  <a:pt x="5507744" y="3117113"/>
                  <a:pt x="5508353" y="3109203"/>
                </a:cubicBezTo>
                <a:lnTo>
                  <a:pt x="5508353" y="3109203"/>
                </a:lnTo>
                <a:cubicBezTo>
                  <a:pt x="5508353" y="3100683"/>
                  <a:pt x="5515655" y="3093990"/>
                  <a:pt x="5523566" y="3093990"/>
                </a:cubicBezTo>
                <a:lnTo>
                  <a:pt x="5523566" y="3093990"/>
                </a:lnTo>
                <a:cubicBezTo>
                  <a:pt x="5532085" y="3093990"/>
                  <a:pt x="5538779" y="3101292"/>
                  <a:pt x="5538779" y="3109811"/>
                </a:cubicBezTo>
                <a:lnTo>
                  <a:pt x="5538779" y="3109811"/>
                </a:lnTo>
                <a:cubicBezTo>
                  <a:pt x="5538170" y="3117722"/>
                  <a:pt x="5531476" y="3124415"/>
                  <a:pt x="5522957" y="3124415"/>
                </a:cubicBezTo>
                <a:lnTo>
                  <a:pt x="5522957" y="3124415"/>
                </a:lnTo>
                <a:cubicBezTo>
                  <a:pt x="5523566" y="3124415"/>
                  <a:pt x="5522957" y="3124415"/>
                  <a:pt x="5522957" y="3124415"/>
                </a:cubicBezTo>
                <a:close/>
                <a:moveTo>
                  <a:pt x="9284817" y="3065389"/>
                </a:moveTo>
                <a:cubicBezTo>
                  <a:pt x="9282382" y="3057478"/>
                  <a:pt x="9287250" y="3048959"/>
                  <a:pt x="9295161" y="3046525"/>
                </a:cubicBezTo>
                <a:lnTo>
                  <a:pt x="9295161" y="3046525"/>
                </a:lnTo>
                <a:cubicBezTo>
                  <a:pt x="9303072" y="3044091"/>
                  <a:pt x="9311591" y="3048959"/>
                  <a:pt x="9314025" y="3056870"/>
                </a:cubicBezTo>
                <a:lnTo>
                  <a:pt x="9314025" y="3056870"/>
                </a:lnTo>
                <a:cubicBezTo>
                  <a:pt x="9316459" y="3064781"/>
                  <a:pt x="9312200" y="3073300"/>
                  <a:pt x="9303681" y="3075734"/>
                </a:cubicBezTo>
                <a:lnTo>
                  <a:pt x="9303681" y="3075734"/>
                </a:lnTo>
                <a:cubicBezTo>
                  <a:pt x="9302463" y="3076342"/>
                  <a:pt x="9300638" y="3076342"/>
                  <a:pt x="9299420" y="3076342"/>
                </a:cubicBezTo>
                <a:lnTo>
                  <a:pt x="9299420" y="3076342"/>
                </a:lnTo>
                <a:cubicBezTo>
                  <a:pt x="9293335" y="3076342"/>
                  <a:pt x="9287250" y="3072083"/>
                  <a:pt x="9284817" y="3065389"/>
                </a:cubicBezTo>
                <a:close/>
                <a:moveTo>
                  <a:pt x="9260476" y="2977154"/>
                </a:moveTo>
                <a:lnTo>
                  <a:pt x="9260476" y="2977154"/>
                </a:lnTo>
                <a:cubicBezTo>
                  <a:pt x="9258650" y="2969243"/>
                  <a:pt x="9263518" y="2960724"/>
                  <a:pt x="9271429" y="2958290"/>
                </a:cubicBezTo>
                <a:lnTo>
                  <a:pt x="9271429" y="2958290"/>
                </a:lnTo>
                <a:cubicBezTo>
                  <a:pt x="9279340" y="2956464"/>
                  <a:pt x="9287859" y="2961333"/>
                  <a:pt x="9289684" y="2969243"/>
                </a:cubicBezTo>
                <a:lnTo>
                  <a:pt x="9289684" y="2969243"/>
                </a:lnTo>
                <a:cubicBezTo>
                  <a:pt x="9292119" y="2977154"/>
                  <a:pt x="9287250" y="2985673"/>
                  <a:pt x="9278731" y="2988107"/>
                </a:cubicBezTo>
                <a:lnTo>
                  <a:pt x="9278731" y="2988107"/>
                </a:lnTo>
                <a:cubicBezTo>
                  <a:pt x="9277514" y="2988107"/>
                  <a:pt x="9276297" y="2988716"/>
                  <a:pt x="9275080" y="2988716"/>
                </a:cubicBezTo>
                <a:lnTo>
                  <a:pt x="9275080" y="2988716"/>
                </a:lnTo>
                <a:cubicBezTo>
                  <a:pt x="9268386" y="2988107"/>
                  <a:pt x="9262301" y="2983848"/>
                  <a:pt x="9260476" y="2977154"/>
                </a:cubicBezTo>
                <a:close/>
                <a:moveTo>
                  <a:pt x="9238569" y="2887702"/>
                </a:moveTo>
                <a:lnTo>
                  <a:pt x="9238569" y="2887702"/>
                </a:lnTo>
                <a:cubicBezTo>
                  <a:pt x="9236744" y="2879183"/>
                  <a:pt x="9242220" y="2871272"/>
                  <a:pt x="9250131" y="2869446"/>
                </a:cubicBezTo>
                <a:lnTo>
                  <a:pt x="9250131" y="2869446"/>
                </a:lnTo>
                <a:cubicBezTo>
                  <a:pt x="9258042" y="2867621"/>
                  <a:pt x="9266561" y="2873098"/>
                  <a:pt x="9268386" y="2881008"/>
                </a:cubicBezTo>
                <a:lnTo>
                  <a:pt x="9268386" y="2881008"/>
                </a:lnTo>
                <a:lnTo>
                  <a:pt x="9268386" y="2881008"/>
                </a:lnTo>
                <a:lnTo>
                  <a:pt x="9268386" y="2881008"/>
                </a:lnTo>
                <a:cubicBezTo>
                  <a:pt x="9270212" y="2889527"/>
                  <a:pt x="9264735" y="2897438"/>
                  <a:pt x="9256824" y="2899264"/>
                </a:cubicBezTo>
                <a:lnTo>
                  <a:pt x="9256824" y="2899264"/>
                </a:lnTo>
                <a:cubicBezTo>
                  <a:pt x="9255607" y="2899264"/>
                  <a:pt x="9254391" y="2899872"/>
                  <a:pt x="9253782" y="2899872"/>
                </a:cubicBezTo>
                <a:lnTo>
                  <a:pt x="9253782" y="2899872"/>
                </a:lnTo>
                <a:cubicBezTo>
                  <a:pt x="9246480" y="2899264"/>
                  <a:pt x="9240394" y="2894396"/>
                  <a:pt x="9238569" y="2887702"/>
                </a:cubicBezTo>
                <a:close/>
                <a:moveTo>
                  <a:pt x="9221531" y="2797033"/>
                </a:moveTo>
                <a:lnTo>
                  <a:pt x="9221531" y="2797033"/>
                </a:lnTo>
                <a:cubicBezTo>
                  <a:pt x="9220313" y="2788513"/>
                  <a:pt x="9225790" y="2781211"/>
                  <a:pt x="9234309" y="2779386"/>
                </a:cubicBezTo>
                <a:lnTo>
                  <a:pt x="9234309" y="2779386"/>
                </a:lnTo>
                <a:cubicBezTo>
                  <a:pt x="9242829" y="2778168"/>
                  <a:pt x="9250131" y="2783645"/>
                  <a:pt x="9251956" y="2792164"/>
                </a:cubicBezTo>
                <a:lnTo>
                  <a:pt x="9251956" y="2792164"/>
                </a:lnTo>
                <a:cubicBezTo>
                  <a:pt x="9253173" y="2800684"/>
                  <a:pt x="9247696" y="2807986"/>
                  <a:pt x="9239178" y="2809812"/>
                </a:cubicBezTo>
                <a:lnTo>
                  <a:pt x="9239178" y="2809812"/>
                </a:lnTo>
                <a:cubicBezTo>
                  <a:pt x="9238569" y="2809812"/>
                  <a:pt x="9237352" y="2809812"/>
                  <a:pt x="9236744" y="2809812"/>
                </a:cubicBezTo>
                <a:lnTo>
                  <a:pt x="9236744" y="2809812"/>
                </a:lnTo>
                <a:cubicBezTo>
                  <a:pt x="9228832" y="2809812"/>
                  <a:pt x="9222747" y="2804335"/>
                  <a:pt x="9221531" y="2797033"/>
                </a:cubicBezTo>
                <a:close/>
                <a:moveTo>
                  <a:pt x="9208752" y="2705755"/>
                </a:moveTo>
                <a:cubicBezTo>
                  <a:pt x="9208143" y="2697236"/>
                  <a:pt x="9214228" y="2689933"/>
                  <a:pt x="9222139" y="2688716"/>
                </a:cubicBezTo>
                <a:lnTo>
                  <a:pt x="9222139" y="2688716"/>
                </a:lnTo>
                <a:cubicBezTo>
                  <a:pt x="9230658" y="2688108"/>
                  <a:pt x="9237960" y="2694193"/>
                  <a:pt x="9239178" y="2702104"/>
                </a:cubicBezTo>
                <a:lnTo>
                  <a:pt x="9239178" y="2702104"/>
                </a:lnTo>
                <a:cubicBezTo>
                  <a:pt x="9239786" y="2710623"/>
                  <a:pt x="9233701" y="2717925"/>
                  <a:pt x="9225790" y="2719142"/>
                </a:cubicBezTo>
                <a:lnTo>
                  <a:pt x="9225790" y="2719142"/>
                </a:lnTo>
                <a:cubicBezTo>
                  <a:pt x="9225182" y="2719142"/>
                  <a:pt x="9224573" y="2719142"/>
                  <a:pt x="9223965" y="2719142"/>
                </a:cubicBezTo>
                <a:lnTo>
                  <a:pt x="9223965" y="2719142"/>
                </a:lnTo>
                <a:cubicBezTo>
                  <a:pt x="9216662" y="2719751"/>
                  <a:pt x="9209969" y="2713666"/>
                  <a:pt x="9208752" y="2705755"/>
                </a:cubicBezTo>
                <a:close/>
                <a:moveTo>
                  <a:pt x="9202667" y="2613869"/>
                </a:moveTo>
                <a:cubicBezTo>
                  <a:pt x="9202058" y="2605349"/>
                  <a:pt x="9208752" y="2598656"/>
                  <a:pt x="9217270" y="2598047"/>
                </a:cubicBezTo>
                <a:lnTo>
                  <a:pt x="9217270" y="2598047"/>
                </a:lnTo>
                <a:cubicBezTo>
                  <a:pt x="9225790" y="2598047"/>
                  <a:pt x="9232483" y="2604132"/>
                  <a:pt x="9233093" y="2612652"/>
                </a:cubicBezTo>
                <a:lnTo>
                  <a:pt x="9233093" y="2612652"/>
                </a:lnTo>
                <a:cubicBezTo>
                  <a:pt x="9233093" y="2621171"/>
                  <a:pt x="9227007" y="2627865"/>
                  <a:pt x="9218488" y="2628473"/>
                </a:cubicBezTo>
                <a:lnTo>
                  <a:pt x="9218488" y="2628473"/>
                </a:lnTo>
                <a:cubicBezTo>
                  <a:pt x="9218488" y="2628473"/>
                  <a:pt x="9217880" y="2628473"/>
                  <a:pt x="9217880" y="2628473"/>
                </a:cubicBezTo>
                <a:lnTo>
                  <a:pt x="9217880" y="2628473"/>
                </a:lnTo>
                <a:cubicBezTo>
                  <a:pt x="9209360" y="2628473"/>
                  <a:pt x="9202667" y="2621779"/>
                  <a:pt x="9202667" y="2613869"/>
                </a:cubicBezTo>
                <a:close/>
                <a:moveTo>
                  <a:pt x="9217270" y="2537195"/>
                </a:moveTo>
                <a:cubicBezTo>
                  <a:pt x="9208752" y="2536587"/>
                  <a:pt x="9202667" y="2529893"/>
                  <a:pt x="9202667" y="2521374"/>
                </a:cubicBezTo>
                <a:lnTo>
                  <a:pt x="9202667" y="2521374"/>
                </a:lnTo>
                <a:cubicBezTo>
                  <a:pt x="9202667" y="2512855"/>
                  <a:pt x="9209969" y="2506161"/>
                  <a:pt x="9218488" y="2506770"/>
                </a:cubicBezTo>
                <a:lnTo>
                  <a:pt x="9218488" y="2506770"/>
                </a:lnTo>
                <a:cubicBezTo>
                  <a:pt x="9227007" y="2507378"/>
                  <a:pt x="9233701" y="2514072"/>
                  <a:pt x="9233093" y="2522591"/>
                </a:cubicBezTo>
                <a:lnTo>
                  <a:pt x="9233093" y="2522591"/>
                </a:lnTo>
                <a:cubicBezTo>
                  <a:pt x="9232483" y="2531110"/>
                  <a:pt x="9225790" y="2537195"/>
                  <a:pt x="9217880" y="2537195"/>
                </a:cubicBezTo>
                <a:lnTo>
                  <a:pt x="9217880" y="2537195"/>
                </a:lnTo>
                <a:cubicBezTo>
                  <a:pt x="9217270" y="2537195"/>
                  <a:pt x="9217270" y="2537195"/>
                  <a:pt x="9217270" y="2537195"/>
                </a:cubicBezTo>
                <a:close/>
                <a:moveTo>
                  <a:pt x="9223356" y="2446526"/>
                </a:moveTo>
                <a:cubicBezTo>
                  <a:pt x="9214837" y="2445309"/>
                  <a:pt x="9209360" y="2438007"/>
                  <a:pt x="9209969" y="2429488"/>
                </a:cubicBezTo>
                <a:lnTo>
                  <a:pt x="9209969" y="2429488"/>
                </a:lnTo>
                <a:cubicBezTo>
                  <a:pt x="9211185" y="2420968"/>
                  <a:pt x="9218488" y="2415492"/>
                  <a:pt x="9227007" y="2416100"/>
                </a:cubicBezTo>
                <a:lnTo>
                  <a:pt x="9227007" y="2416100"/>
                </a:lnTo>
                <a:cubicBezTo>
                  <a:pt x="9235526" y="2417317"/>
                  <a:pt x="9241003" y="2424620"/>
                  <a:pt x="9240394" y="2433139"/>
                </a:cubicBezTo>
                <a:lnTo>
                  <a:pt x="9240394" y="2433139"/>
                </a:lnTo>
                <a:cubicBezTo>
                  <a:pt x="9240394" y="2433139"/>
                  <a:pt x="9240394" y="2433139"/>
                  <a:pt x="9240394" y="2433139"/>
                </a:cubicBezTo>
                <a:lnTo>
                  <a:pt x="9240394" y="2433139"/>
                </a:lnTo>
                <a:cubicBezTo>
                  <a:pt x="9239178" y="2441049"/>
                  <a:pt x="9233093" y="2446526"/>
                  <a:pt x="9225182" y="2446526"/>
                </a:cubicBezTo>
                <a:lnTo>
                  <a:pt x="9225182" y="2446526"/>
                </a:lnTo>
                <a:cubicBezTo>
                  <a:pt x="9224573" y="2446526"/>
                  <a:pt x="9223965" y="2446526"/>
                  <a:pt x="9223356" y="2446526"/>
                </a:cubicBezTo>
                <a:close/>
                <a:moveTo>
                  <a:pt x="9237960" y="2356465"/>
                </a:moveTo>
                <a:cubicBezTo>
                  <a:pt x="9229441" y="2354640"/>
                  <a:pt x="9224573" y="2346729"/>
                  <a:pt x="9226398" y="2338210"/>
                </a:cubicBezTo>
                <a:lnTo>
                  <a:pt x="9226398" y="2338210"/>
                </a:lnTo>
                <a:cubicBezTo>
                  <a:pt x="9228224" y="2330299"/>
                  <a:pt x="9236135" y="2324822"/>
                  <a:pt x="9244654" y="2326648"/>
                </a:cubicBezTo>
                <a:lnTo>
                  <a:pt x="9244654" y="2326648"/>
                </a:lnTo>
                <a:cubicBezTo>
                  <a:pt x="9252565" y="2328474"/>
                  <a:pt x="9258042" y="2336384"/>
                  <a:pt x="9256216" y="2344904"/>
                </a:cubicBezTo>
                <a:lnTo>
                  <a:pt x="9256216" y="2344904"/>
                </a:lnTo>
                <a:cubicBezTo>
                  <a:pt x="9254391" y="2352206"/>
                  <a:pt x="9248306" y="2357074"/>
                  <a:pt x="9241611" y="2357074"/>
                </a:cubicBezTo>
                <a:lnTo>
                  <a:pt x="9241611" y="2357074"/>
                </a:lnTo>
                <a:cubicBezTo>
                  <a:pt x="9239786" y="2356465"/>
                  <a:pt x="9238569" y="2356465"/>
                  <a:pt x="9237960" y="2356465"/>
                </a:cubicBezTo>
                <a:close/>
                <a:moveTo>
                  <a:pt x="9260476" y="2267622"/>
                </a:moveTo>
                <a:cubicBezTo>
                  <a:pt x="9252565" y="2265188"/>
                  <a:pt x="9248306" y="2256060"/>
                  <a:pt x="9250739" y="2248149"/>
                </a:cubicBezTo>
                <a:lnTo>
                  <a:pt x="9250739" y="2248149"/>
                </a:lnTo>
                <a:cubicBezTo>
                  <a:pt x="9253173" y="2240238"/>
                  <a:pt x="9261693" y="2235979"/>
                  <a:pt x="9269604" y="2238413"/>
                </a:cubicBezTo>
                <a:lnTo>
                  <a:pt x="9269604" y="2238413"/>
                </a:lnTo>
                <a:cubicBezTo>
                  <a:pt x="9277514" y="2240847"/>
                  <a:pt x="9281774" y="2249366"/>
                  <a:pt x="9279340" y="2257885"/>
                </a:cubicBezTo>
                <a:lnTo>
                  <a:pt x="9279340" y="2257885"/>
                </a:lnTo>
                <a:cubicBezTo>
                  <a:pt x="9279340" y="2257885"/>
                  <a:pt x="9279340" y="2257885"/>
                  <a:pt x="9279340" y="2257885"/>
                </a:cubicBezTo>
                <a:lnTo>
                  <a:pt x="9279340" y="2257885"/>
                </a:lnTo>
                <a:cubicBezTo>
                  <a:pt x="9276906" y="2264579"/>
                  <a:pt x="9271429" y="2268230"/>
                  <a:pt x="9264735" y="2268230"/>
                </a:cubicBezTo>
                <a:lnTo>
                  <a:pt x="9264735" y="2268230"/>
                </a:lnTo>
                <a:cubicBezTo>
                  <a:pt x="9263518" y="2268839"/>
                  <a:pt x="9262301" y="2268230"/>
                  <a:pt x="9260476" y="2267622"/>
                </a:cubicBezTo>
                <a:close/>
                <a:moveTo>
                  <a:pt x="9292119" y="2181821"/>
                </a:moveTo>
                <a:cubicBezTo>
                  <a:pt x="9284207" y="2178170"/>
                  <a:pt x="9281165" y="2169650"/>
                  <a:pt x="9284207" y="2161740"/>
                </a:cubicBezTo>
                <a:lnTo>
                  <a:pt x="9284207" y="2161740"/>
                </a:lnTo>
                <a:cubicBezTo>
                  <a:pt x="9287859" y="2153829"/>
                  <a:pt x="9296378" y="2150786"/>
                  <a:pt x="9304289" y="2153829"/>
                </a:cubicBezTo>
                <a:lnTo>
                  <a:pt x="9304289" y="2153829"/>
                </a:lnTo>
                <a:cubicBezTo>
                  <a:pt x="9312200" y="2157480"/>
                  <a:pt x="9315243" y="2165999"/>
                  <a:pt x="9312200" y="2173910"/>
                </a:cubicBezTo>
                <a:lnTo>
                  <a:pt x="9312200" y="2173910"/>
                </a:lnTo>
                <a:cubicBezTo>
                  <a:pt x="9312200" y="2173910"/>
                  <a:pt x="9312200" y="2173910"/>
                  <a:pt x="9312200" y="2173910"/>
                </a:cubicBezTo>
                <a:lnTo>
                  <a:pt x="9312200" y="2173910"/>
                </a:lnTo>
                <a:cubicBezTo>
                  <a:pt x="9309766" y="2179387"/>
                  <a:pt x="9304289" y="2183038"/>
                  <a:pt x="9298204" y="2183038"/>
                </a:cubicBezTo>
                <a:lnTo>
                  <a:pt x="9298204" y="2183038"/>
                </a:lnTo>
                <a:cubicBezTo>
                  <a:pt x="9295769" y="2183646"/>
                  <a:pt x="9293944" y="2183038"/>
                  <a:pt x="9292119" y="2181821"/>
                </a:cubicBezTo>
                <a:close/>
                <a:moveTo>
                  <a:pt x="9331672" y="2099671"/>
                </a:moveTo>
                <a:cubicBezTo>
                  <a:pt x="9324370" y="2095411"/>
                  <a:pt x="9321936" y="2086283"/>
                  <a:pt x="9325587" y="2078981"/>
                </a:cubicBezTo>
                <a:lnTo>
                  <a:pt x="9325587" y="2078981"/>
                </a:lnTo>
                <a:cubicBezTo>
                  <a:pt x="9329846" y="2071679"/>
                  <a:pt x="9338974" y="2069245"/>
                  <a:pt x="9346277" y="2072896"/>
                </a:cubicBezTo>
                <a:lnTo>
                  <a:pt x="9346277" y="2072896"/>
                </a:lnTo>
                <a:cubicBezTo>
                  <a:pt x="9353579" y="2077156"/>
                  <a:pt x="9356013" y="2086283"/>
                  <a:pt x="9352362" y="2093585"/>
                </a:cubicBezTo>
                <a:lnTo>
                  <a:pt x="9352362" y="2093585"/>
                </a:lnTo>
                <a:cubicBezTo>
                  <a:pt x="9349319" y="2098454"/>
                  <a:pt x="9344451" y="2101496"/>
                  <a:pt x="9338974" y="2101496"/>
                </a:cubicBezTo>
                <a:lnTo>
                  <a:pt x="9338974" y="2101496"/>
                </a:lnTo>
                <a:cubicBezTo>
                  <a:pt x="9336541" y="2102105"/>
                  <a:pt x="9334106" y="2101496"/>
                  <a:pt x="9331672" y="2099671"/>
                </a:cubicBezTo>
                <a:close/>
                <a:moveTo>
                  <a:pt x="9378528" y="2021780"/>
                </a:moveTo>
                <a:cubicBezTo>
                  <a:pt x="9371834" y="2016912"/>
                  <a:pt x="9370618" y="2007176"/>
                  <a:pt x="9375485" y="2000482"/>
                </a:cubicBezTo>
                <a:lnTo>
                  <a:pt x="9375485" y="2000482"/>
                </a:lnTo>
                <a:cubicBezTo>
                  <a:pt x="9380354" y="1993789"/>
                  <a:pt x="9390090" y="1991963"/>
                  <a:pt x="9396783" y="1997440"/>
                </a:cubicBezTo>
                <a:lnTo>
                  <a:pt x="9396783" y="1997440"/>
                </a:lnTo>
                <a:cubicBezTo>
                  <a:pt x="9403478" y="2002308"/>
                  <a:pt x="9404694" y="2012044"/>
                  <a:pt x="9399826" y="2018738"/>
                </a:cubicBezTo>
                <a:lnTo>
                  <a:pt x="9399826" y="2018738"/>
                </a:lnTo>
                <a:cubicBezTo>
                  <a:pt x="9396783" y="2022998"/>
                  <a:pt x="9392524" y="2024823"/>
                  <a:pt x="9387656" y="2024823"/>
                </a:cubicBezTo>
                <a:lnTo>
                  <a:pt x="9387656" y="2024823"/>
                </a:lnTo>
                <a:cubicBezTo>
                  <a:pt x="9384613" y="2024823"/>
                  <a:pt x="9381570" y="2023606"/>
                  <a:pt x="9378528" y="2021780"/>
                </a:cubicBezTo>
                <a:close/>
                <a:moveTo>
                  <a:pt x="9437555" y="1951801"/>
                </a:moveTo>
                <a:cubicBezTo>
                  <a:pt x="9431469" y="1945716"/>
                  <a:pt x="9432078" y="1935979"/>
                  <a:pt x="9438163" y="1930503"/>
                </a:cubicBezTo>
                <a:lnTo>
                  <a:pt x="9438163" y="1930503"/>
                </a:lnTo>
                <a:cubicBezTo>
                  <a:pt x="9444248" y="1925026"/>
                  <a:pt x="9453984" y="1925026"/>
                  <a:pt x="9459461" y="1931111"/>
                </a:cubicBezTo>
                <a:lnTo>
                  <a:pt x="9459461" y="1931111"/>
                </a:lnTo>
                <a:cubicBezTo>
                  <a:pt x="9464938" y="1937196"/>
                  <a:pt x="9464938" y="1946933"/>
                  <a:pt x="9458853" y="1952409"/>
                </a:cubicBezTo>
                <a:lnTo>
                  <a:pt x="9458853" y="1952409"/>
                </a:lnTo>
                <a:cubicBezTo>
                  <a:pt x="9455810" y="1955452"/>
                  <a:pt x="9452159" y="1956669"/>
                  <a:pt x="9448507" y="1956669"/>
                </a:cubicBezTo>
                <a:lnTo>
                  <a:pt x="9448507" y="1956669"/>
                </a:lnTo>
                <a:cubicBezTo>
                  <a:pt x="9444248" y="1956669"/>
                  <a:pt x="9440597" y="1955452"/>
                  <a:pt x="9437555" y="1951801"/>
                </a:cubicBezTo>
                <a:close/>
                <a:moveTo>
                  <a:pt x="9506317" y="1892166"/>
                </a:moveTo>
                <a:cubicBezTo>
                  <a:pt x="9501449" y="1885472"/>
                  <a:pt x="9502666" y="1875736"/>
                  <a:pt x="9509359" y="1870868"/>
                </a:cubicBezTo>
                <a:lnTo>
                  <a:pt x="9509359" y="1870868"/>
                </a:lnTo>
                <a:cubicBezTo>
                  <a:pt x="9516054" y="1866000"/>
                  <a:pt x="9525790" y="1867217"/>
                  <a:pt x="9530657" y="1873911"/>
                </a:cubicBezTo>
                <a:lnTo>
                  <a:pt x="9530657" y="1873911"/>
                </a:lnTo>
                <a:cubicBezTo>
                  <a:pt x="9535526" y="1880604"/>
                  <a:pt x="9534309" y="1890340"/>
                  <a:pt x="9527615" y="1895209"/>
                </a:cubicBezTo>
                <a:lnTo>
                  <a:pt x="9527615" y="1895209"/>
                </a:lnTo>
                <a:cubicBezTo>
                  <a:pt x="9524572" y="1897034"/>
                  <a:pt x="9521530" y="1898251"/>
                  <a:pt x="9518487" y="1898251"/>
                </a:cubicBezTo>
                <a:lnTo>
                  <a:pt x="9518487" y="1898251"/>
                </a:lnTo>
                <a:cubicBezTo>
                  <a:pt x="9513619" y="1898251"/>
                  <a:pt x="9509359" y="1895817"/>
                  <a:pt x="9506317" y="1892166"/>
                </a:cubicBezTo>
                <a:close/>
                <a:moveTo>
                  <a:pt x="10739783" y="1887906"/>
                </a:moveTo>
                <a:cubicBezTo>
                  <a:pt x="10731264" y="1887906"/>
                  <a:pt x="10724570" y="1880604"/>
                  <a:pt x="10724570" y="1872693"/>
                </a:cubicBezTo>
                <a:lnTo>
                  <a:pt x="10724570" y="1872693"/>
                </a:lnTo>
                <a:cubicBezTo>
                  <a:pt x="10724570" y="1864174"/>
                  <a:pt x="10731872" y="1857480"/>
                  <a:pt x="10739783" y="1857480"/>
                </a:cubicBezTo>
                <a:lnTo>
                  <a:pt x="10739783" y="1857480"/>
                </a:lnTo>
                <a:cubicBezTo>
                  <a:pt x="10748303" y="1857480"/>
                  <a:pt x="10754996" y="1864783"/>
                  <a:pt x="10754996" y="1872693"/>
                </a:cubicBezTo>
                <a:lnTo>
                  <a:pt x="10754996" y="1872693"/>
                </a:lnTo>
                <a:cubicBezTo>
                  <a:pt x="10754996" y="1881213"/>
                  <a:pt x="10748303" y="1887906"/>
                  <a:pt x="10739783" y="1887906"/>
                </a:cubicBezTo>
                <a:lnTo>
                  <a:pt x="10739783" y="1887906"/>
                </a:lnTo>
                <a:cubicBezTo>
                  <a:pt x="10739783" y="1887906"/>
                  <a:pt x="10739783" y="1887906"/>
                  <a:pt x="10739783" y="1887906"/>
                </a:cubicBezTo>
                <a:close/>
                <a:moveTo>
                  <a:pt x="10815848" y="1869651"/>
                </a:moveTo>
                <a:cubicBezTo>
                  <a:pt x="10814631" y="1861132"/>
                  <a:pt x="10820716" y="1853829"/>
                  <a:pt x="10828627" y="1852612"/>
                </a:cubicBezTo>
                <a:lnTo>
                  <a:pt x="10828627" y="1852612"/>
                </a:lnTo>
                <a:cubicBezTo>
                  <a:pt x="10837146" y="1851395"/>
                  <a:pt x="10844448" y="1857480"/>
                  <a:pt x="10845666" y="1865391"/>
                </a:cubicBezTo>
                <a:lnTo>
                  <a:pt x="10845666" y="1865391"/>
                </a:lnTo>
                <a:cubicBezTo>
                  <a:pt x="10846882" y="1873911"/>
                  <a:pt x="10840797" y="1881213"/>
                  <a:pt x="10832278" y="1882430"/>
                </a:cubicBezTo>
                <a:lnTo>
                  <a:pt x="10832278" y="1882430"/>
                </a:lnTo>
                <a:cubicBezTo>
                  <a:pt x="10831669" y="1882430"/>
                  <a:pt x="10831061" y="1882430"/>
                  <a:pt x="10830453" y="1882430"/>
                </a:cubicBezTo>
                <a:lnTo>
                  <a:pt x="10830453" y="1882430"/>
                </a:lnTo>
                <a:cubicBezTo>
                  <a:pt x="10823758" y="1883038"/>
                  <a:pt x="10817065" y="1877562"/>
                  <a:pt x="10815848" y="1869651"/>
                </a:cubicBezTo>
                <a:close/>
                <a:moveTo>
                  <a:pt x="10647288" y="1880604"/>
                </a:moveTo>
                <a:cubicBezTo>
                  <a:pt x="10638770" y="1879387"/>
                  <a:pt x="10633293" y="1872085"/>
                  <a:pt x="10633901" y="1863566"/>
                </a:cubicBezTo>
                <a:lnTo>
                  <a:pt x="10633901" y="1863566"/>
                </a:lnTo>
                <a:cubicBezTo>
                  <a:pt x="10635118" y="1855046"/>
                  <a:pt x="10642420" y="1849570"/>
                  <a:pt x="10650940" y="1850787"/>
                </a:cubicBezTo>
                <a:lnTo>
                  <a:pt x="10650940" y="1850787"/>
                </a:lnTo>
                <a:cubicBezTo>
                  <a:pt x="10659459" y="1852004"/>
                  <a:pt x="10664935" y="1859306"/>
                  <a:pt x="10663719" y="1867825"/>
                </a:cubicBezTo>
                <a:lnTo>
                  <a:pt x="10663719" y="1867825"/>
                </a:lnTo>
                <a:cubicBezTo>
                  <a:pt x="10662501" y="1875736"/>
                  <a:pt x="10656416" y="1881213"/>
                  <a:pt x="10648506" y="1881213"/>
                </a:cubicBezTo>
                <a:lnTo>
                  <a:pt x="10648506" y="1881213"/>
                </a:lnTo>
                <a:cubicBezTo>
                  <a:pt x="10648506" y="1880604"/>
                  <a:pt x="10647897" y="1880604"/>
                  <a:pt x="10647288" y="1880604"/>
                </a:cubicBezTo>
                <a:close/>
                <a:moveTo>
                  <a:pt x="10556010" y="1864783"/>
                </a:moveTo>
                <a:lnTo>
                  <a:pt x="10556010" y="1864783"/>
                </a:lnTo>
                <a:lnTo>
                  <a:pt x="10556010" y="1864783"/>
                </a:lnTo>
                <a:cubicBezTo>
                  <a:pt x="10547492" y="1862957"/>
                  <a:pt x="10542623" y="1855046"/>
                  <a:pt x="10544449" y="1846527"/>
                </a:cubicBezTo>
                <a:lnTo>
                  <a:pt x="10544449" y="1846527"/>
                </a:lnTo>
                <a:cubicBezTo>
                  <a:pt x="10546274" y="1838008"/>
                  <a:pt x="10554185" y="1833140"/>
                  <a:pt x="10562705" y="1834965"/>
                </a:cubicBezTo>
                <a:lnTo>
                  <a:pt x="10562705" y="1834965"/>
                </a:lnTo>
                <a:cubicBezTo>
                  <a:pt x="10571223" y="1836791"/>
                  <a:pt x="10576092" y="1844702"/>
                  <a:pt x="10574266" y="1853221"/>
                </a:cubicBezTo>
                <a:lnTo>
                  <a:pt x="10574266" y="1853221"/>
                </a:lnTo>
                <a:cubicBezTo>
                  <a:pt x="10572441" y="1860523"/>
                  <a:pt x="10566356" y="1865391"/>
                  <a:pt x="10559662" y="1865391"/>
                </a:cubicBezTo>
                <a:lnTo>
                  <a:pt x="10559662" y="1865391"/>
                </a:lnTo>
                <a:cubicBezTo>
                  <a:pt x="10558445" y="1864783"/>
                  <a:pt x="10557228" y="1864783"/>
                  <a:pt x="10556010" y="1864783"/>
                </a:cubicBezTo>
                <a:close/>
                <a:moveTo>
                  <a:pt x="10905908" y="1852612"/>
                </a:moveTo>
                <a:cubicBezTo>
                  <a:pt x="10903475" y="1844702"/>
                  <a:pt x="10908343" y="1836182"/>
                  <a:pt x="10916254" y="1833748"/>
                </a:cubicBezTo>
                <a:lnTo>
                  <a:pt x="10916254" y="1833748"/>
                </a:lnTo>
                <a:cubicBezTo>
                  <a:pt x="10924164" y="1831314"/>
                  <a:pt x="10932683" y="1836182"/>
                  <a:pt x="10935118" y="1844093"/>
                </a:cubicBezTo>
                <a:lnTo>
                  <a:pt x="10935118" y="1844093"/>
                </a:lnTo>
                <a:cubicBezTo>
                  <a:pt x="10937552" y="1852004"/>
                  <a:pt x="10932683" y="1860523"/>
                  <a:pt x="10924773" y="1862957"/>
                </a:cubicBezTo>
                <a:lnTo>
                  <a:pt x="10924773" y="1862957"/>
                </a:lnTo>
                <a:lnTo>
                  <a:pt x="10924773" y="1862957"/>
                </a:lnTo>
                <a:lnTo>
                  <a:pt x="10924773" y="1862957"/>
                </a:lnTo>
                <a:cubicBezTo>
                  <a:pt x="10923556" y="1863566"/>
                  <a:pt x="10921730" y="1863566"/>
                  <a:pt x="10920513" y="1863566"/>
                </a:cubicBezTo>
                <a:lnTo>
                  <a:pt x="10920513" y="1863566"/>
                </a:lnTo>
                <a:cubicBezTo>
                  <a:pt x="10913819" y="1863566"/>
                  <a:pt x="10907734" y="1859306"/>
                  <a:pt x="10905908" y="1852612"/>
                </a:cubicBezTo>
                <a:close/>
                <a:moveTo>
                  <a:pt x="9581165" y="1840442"/>
                </a:moveTo>
                <a:cubicBezTo>
                  <a:pt x="9576905" y="1833140"/>
                  <a:pt x="9579339" y="1824012"/>
                  <a:pt x="9586033" y="1819752"/>
                </a:cubicBezTo>
                <a:lnTo>
                  <a:pt x="9586033" y="1819752"/>
                </a:lnTo>
                <a:cubicBezTo>
                  <a:pt x="9593335" y="1815493"/>
                  <a:pt x="9602463" y="1817927"/>
                  <a:pt x="9606722" y="1824621"/>
                </a:cubicBezTo>
                <a:lnTo>
                  <a:pt x="9606722" y="1824621"/>
                </a:lnTo>
                <a:cubicBezTo>
                  <a:pt x="9610982" y="1831923"/>
                  <a:pt x="9608548" y="1841050"/>
                  <a:pt x="9601246" y="1845310"/>
                </a:cubicBezTo>
                <a:lnTo>
                  <a:pt x="9601246" y="1845310"/>
                </a:lnTo>
                <a:cubicBezTo>
                  <a:pt x="9601246" y="1845310"/>
                  <a:pt x="9601246" y="1845310"/>
                  <a:pt x="9601246" y="1845310"/>
                </a:cubicBezTo>
                <a:lnTo>
                  <a:pt x="9601246" y="1845310"/>
                </a:lnTo>
                <a:cubicBezTo>
                  <a:pt x="9598812" y="1846527"/>
                  <a:pt x="9596378" y="1847744"/>
                  <a:pt x="9593335" y="1847744"/>
                </a:cubicBezTo>
                <a:lnTo>
                  <a:pt x="9593335" y="1847744"/>
                </a:lnTo>
                <a:cubicBezTo>
                  <a:pt x="9589076" y="1847744"/>
                  <a:pt x="9584207" y="1844702"/>
                  <a:pt x="9581165" y="1840442"/>
                </a:cubicBezTo>
                <a:close/>
                <a:moveTo>
                  <a:pt x="10467167" y="1842876"/>
                </a:moveTo>
                <a:cubicBezTo>
                  <a:pt x="10459257" y="1840442"/>
                  <a:pt x="10454388" y="1832531"/>
                  <a:pt x="10456214" y="1824012"/>
                </a:cubicBezTo>
                <a:lnTo>
                  <a:pt x="10456214" y="1824012"/>
                </a:lnTo>
                <a:cubicBezTo>
                  <a:pt x="10458648" y="1816101"/>
                  <a:pt x="10466559" y="1811233"/>
                  <a:pt x="10475078" y="1813059"/>
                </a:cubicBezTo>
                <a:lnTo>
                  <a:pt x="10475078" y="1813059"/>
                </a:lnTo>
                <a:cubicBezTo>
                  <a:pt x="10482988" y="1814884"/>
                  <a:pt x="10487857" y="1823403"/>
                  <a:pt x="10486031" y="1831923"/>
                </a:cubicBezTo>
                <a:lnTo>
                  <a:pt x="10486031" y="1831923"/>
                </a:lnTo>
                <a:cubicBezTo>
                  <a:pt x="10484206" y="1838616"/>
                  <a:pt x="10478121" y="1842876"/>
                  <a:pt x="10471427" y="1842876"/>
                </a:cubicBezTo>
                <a:lnTo>
                  <a:pt x="10471427" y="1842876"/>
                </a:lnTo>
                <a:cubicBezTo>
                  <a:pt x="10469601" y="1842876"/>
                  <a:pt x="10468384" y="1842876"/>
                  <a:pt x="10467167" y="1842876"/>
                </a:cubicBezTo>
                <a:close/>
                <a:moveTo>
                  <a:pt x="10991710" y="1822187"/>
                </a:moveTo>
                <a:cubicBezTo>
                  <a:pt x="10988058" y="1814884"/>
                  <a:pt x="10991101" y="1805756"/>
                  <a:pt x="10999012" y="1802105"/>
                </a:cubicBezTo>
                <a:lnTo>
                  <a:pt x="10999012" y="1802105"/>
                </a:lnTo>
                <a:cubicBezTo>
                  <a:pt x="11006314" y="1798454"/>
                  <a:pt x="11015442" y="1801497"/>
                  <a:pt x="11019093" y="1809408"/>
                </a:cubicBezTo>
                <a:lnTo>
                  <a:pt x="11019093" y="1809408"/>
                </a:lnTo>
                <a:cubicBezTo>
                  <a:pt x="11022744" y="1816710"/>
                  <a:pt x="11019702" y="1825837"/>
                  <a:pt x="11011791" y="1829489"/>
                </a:cubicBezTo>
                <a:lnTo>
                  <a:pt x="11011791" y="1829489"/>
                </a:lnTo>
                <a:lnTo>
                  <a:pt x="11011791" y="1829489"/>
                </a:lnTo>
                <a:lnTo>
                  <a:pt x="11011791" y="1829489"/>
                </a:lnTo>
                <a:cubicBezTo>
                  <a:pt x="11009357" y="1830706"/>
                  <a:pt x="11007531" y="1830706"/>
                  <a:pt x="11005097" y="1830706"/>
                </a:cubicBezTo>
                <a:lnTo>
                  <a:pt x="11005097" y="1830706"/>
                </a:lnTo>
                <a:cubicBezTo>
                  <a:pt x="10999620" y="1830706"/>
                  <a:pt x="10994144" y="1827663"/>
                  <a:pt x="10991710" y="1822187"/>
                </a:cubicBezTo>
                <a:close/>
                <a:moveTo>
                  <a:pt x="10378932" y="1817927"/>
                </a:moveTo>
                <a:cubicBezTo>
                  <a:pt x="10371022" y="1815493"/>
                  <a:pt x="10366153" y="1806974"/>
                  <a:pt x="10368587" y="1799063"/>
                </a:cubicBezTo>
                <a:lnTo>
                  <a:pt x="10368587" y="1799063"/>
                </a:lnTo>
                <a:cubicBezTo>
                  <a:pt x="10371022" y="1791152"/>
                  <a:pt x="10379540" y="1786284"/>
                  <a:pt x="10387451" y="1788718"/>
                </a:cubicBezTo>
                <a:lnTo>
                  <a:pt x="10387451" y="1788718"/>
                </a:lnTo>
                <a:cubicBezTo>
                  <a:pt x="10395362" y="1791152"/>
                  <a:pt x="10400230" y="1799671"/>
                  <a:pt x="10397796" y="1807582"/>
                </a:cubicBezTo>
                <a:lnTo>
                  <a:pt x="10397796" y="1807582"/>
                </a:lnTo>
                <a:cubicBezTo>
                  <a:pt x="10395971" y="1814276"/>
                  <a:pt x="10389885" y="1818535"/>
                  <a:pt x="10383192" y="1818535"/>
                </a:cubicBezTo>
                <a:lnTo>
                  <a:pt x="10383192" y="1818535"/>
                </a:lnTo>
                <a:cubicBezTo>
                  <a:pt x="10381366" y="1818535"/>
                  <a:pt x="10380149" y="1817927"/>
                  <a:pt x="10378932" y="1817927"/>
                </a:cubicBezTo>
                <a:close/>
                <a:moveTo>
                  <a:pt x="9660880" y="1795412"/>
                </a:moveTo>
                <a:cubicBezTo>
                  <a:pt x="9657229" y="1788109"/>
                  <a:pt x="9660272" y="1778982"/>
                  <a:pt x="9667574" y="1774722"/>
                </a:cubicBezTo>
                <a:lnTo>
                  <a:pt x="9667574" y="1774722"/>
                </a:lnTo>
                <a:cubicBezTo>
                  <a:pt x="9674877" y="1771071"/>
                  <a:pt x="9684004" y="1774113"/>
                  <a:pt x="9687655" y="1781416"/>
                </a:cubicBezTo>
                <a:lnTo>
                  <a:pt x="9687655" y="1781416"/>
                </a:lnTo>
                <a:cubicBezTo>
                  <a:pt x="9691306" y="1788718"/>
                  <a:pt x="9688264" y="1797846"/>
                  <a:pt x="9680962" y="1802105"/>
                </a:cubicBezTo>
                <a:lnTo>
                  <a:pt x="9680962" y="1802105"/>
                </a:lnTo>
                <a:cubicBezTo>
                  <a:pt x="9680962" y="1802105"/>
                  <a:pt x="9680962" y="1802105"/>
                  <a:pt x="9680962" y="1802105"/>
                </a:cubicBezTo>
                <a:lnTo>
                  <a:pt x="9680962" y="1802105"/>
                </a:lnTo>
                <a:cubicBezTo>
                  <a:pt x="9678528" y="1803322"/>
                  <a:pt x="9676702" y="1803931"/>
                  <a:pt x="9674268" y="1803931"/>
                </a:cubicBezTo>
                <a:lnTo>
                  <a:pt x="9674268" y="1803931"/>
                </a:lnTo>
                <a:cubicBezTo>
                  <a:pt x="9668791" y="1803931"/>
                  <a:pt x="9663315" y="1800888"/>
                  <a:pt x="9660880" y="1795412"/>
                </a:cubicBezTo>
                <a:close/>
                <a:moveTo>
                  <a:pt x="10291305" y="1792369"/>
                </a:moveTo>
                <a:cubicBezTo>
                  <a:pt x="10283395" y="1789935"/>
                  <a:pt x="10278526" y="1781416"/>
                  <a:pt x="10280961" y="1773505"/>
                </a:cubicBezTo>
                <a:lnTo>
                  <a:pt x="10280961" y="1773505"/>
                </a:lnTo>
                <a:cubicBezTo>
                  <a:pt x="10283395" y="1765594"/>
                  <a:pt x="10291914" y="1760726"/>
                  <a:pt x="10299824" y="1763160"/>
                </a:cubicBezTo>
                <a:lnTo>
                  <a:pt x="10299824" y="1763160"/>
                </a:lnTo>
                <a:cubicBezTo>
                  <a:pt x="10307736" y="1765594"/>
                  <a:pt x="10312603" y="1774113"/>
                  <a:pt x="10310170" y="1782024"/>
                </a:cubicBezTo>
                <a:lnTo>
                  <a:pt x="10310170" y="1782024"/>
                </a:lnTo>
                <a:cubicBezTo>
                  <a:pt x="10308344" y="1788718"/>
                  <a:pt x="10302259" y="1792978"/>
                  <a:pt x="10295565" y="1792978"/>
                </a:cubicBezTo>
                <a:lnTo>
                  <a:pt x="10295565" y="1792978"/>
                </a:lnTo>
                <a:cubicBezTo>
                  <a:pt x="10293739" y="1792978"/>
                  <a:pt x="10292523" y="1792978"/>
                  <a:pt x="10291305" y="1792369"/>
                </a:cubicBezTo>
                <a:close/>
                <a:moveTo>
                  <a:pt x="11071426" y="1777765"/>
                </a:moveTo>
                <a:cubicBezTo>
                  <a:pt x="11066557" y="1771071"/>
                  <a:pt x="11067775" y="1761335"/>
                  <a:pt x="11074468" y="1756466"/>
                </a:cubicBezTo>
                <a:lnTo>
                  <a:pt x="11074468" y="1756466"/>
                </a:lnTo>
                <a:cubicBezTo>
                  <a:pt x="11081162" y="1751598"/>
                  <a:pt x="11090898" y="1752815"/>
                  <a:pt x="11095767" y="1759509"/>
                </a:cubicBezTo>
                <a:lnTo>
                  <a:pt x="11095767" y="1759509"/>
                </a:lnTo>
                <a:cubicBezTo>
                  <a:pt x="11100634" y="1766203"/>
                  <a:pt x="11099417" y="1775939"/>
                  <a:pt x="11092724" y="1780807"/>
                </a:cubicBezTo>
                <a:lnTo>
                  <a:pt x="11092724" y="1780807"/>
                </a:lnTo>
                <a:cubicBezTo>
                  <a:pt x="11089681" y="1782633"/>
                  <a:pt x="11086639" y="1783850"/>
                  <a:pt x="11083596" y="1783850"/>
                </a:cubicBezTo>
                <a:lnTo>
                  <a:pt x="11083596" y="1783850"/>
                </a:lnTo>
                <a:cubicBezTo>
                  <a:pt x="11079336" y="1784458"/>
                  <a:pt x="11074468" y="1782024"/>
                  <a:pt x="11071426" y="1777765"/>
                </a:cubicBezTo>
                <a:close/>
                <a:moveTo>
                  <a:pt x="10203679" y="1768637"/>
                </a:moveTo>
                <a:cubicBezTo>
                  <a:pt x="10195768" y="1766811"/>
                  <a:pt x="10190291" y="1758292"/>
                  <a:pt x="10192725" y="1750381"/>
                </a:cubicBezTo>
                <a:lnTo>
                  <a:pt x="10192725" y="1750381"/>
                </a:lnTo>
                <a:cubicBezTo>
                  <a:pt x="10194551" y="1742471"/>
                  <a:pt x="10203070" y="1737602"/>
                  <a:pt x="10210981" y="1739428"/>
                </a:cubicBezTo>
                <a:lnTo>
                  <a:pt x="10210981" y="1739428"/>
                </a:lnTo>
                <a:cubicBezTo>
                  <a:pt x="10218892" y="1741253"/>
                  <a:pt x="10223760" y="1749773"/>
                  <a:pt x="10221935" y="1757684"/>
                </a:cubicBezTo>
                <a:lnTo>
                  <a:pt x="10221935" y="1757684"/>
                </a:lnTo>
                <a:cubicBezTo>
                  <a:pt x="10220109" y="1764377"/>
                  <a:pt x="10214024" y="1769245"/>
                  <a:pt x="10207330" y="1769245"/>
                </a:cubicBezTo>
                <a:lnTo>
                  <a:pt x="10207330" y="1769245"/>
                </a:lnTo>
                <a:cubicBezTo>
                  <a:pt x="10206113" y="1769245"/>
                  <a:pt x="10204896" y="1768637"/>
                  <a:pt x="10203679" y="1768637"/>
                </a:cubicBezTo>
                <a:close/>
                <a:moveTo>
                  <a:pt x="9743639" y="1757075"/>
                </a:moveTo>
                <a:cubicBezTo>
                  <a:pt x="9740596" y="1749164"/>
                  <a:pt x="9744856" y="1740645"/>
                  <a:pt x="9752766" y="1737602"/>
                </a:cubicBezTo>
                <a:lnTo>
                  <a:pt x="9752766" y="1737602"/>
                </a:lnTo>
                <a:cubicBezTo>
                  <a:pt x="9760678" y="1734560"/>
                  <a:pt x="9769197" y="1738819"/>
                  <a:pt x="9772240" y="1746730"/>
                </a:cubicBezTo>
                <a:lnTo>
                  <a:pt x="9772240" y="1746730"/>
                </a:lnTo>
                <a:cubicBezTo>
                  <a:pt x="9775282" y="1754641"/>
                  <a:pt x="9771022" y="1763160"/>
                  <a:pt x="9763112" y="1766203"/>
                </a:cubicBezTo>
                <a:lnTo>
                  <a:pt x="9763112" y="1766203"/>
                </a:lnTo>
                <a:cubicBezTo>
                  <a:pt x="9761286" y="1766811"/>
                  <a:pt x="9759461" y="1766811"/>
                  <a:pt x="9757635" y="1766811"/>
                </a:cubicBezTo>
                <a:lnTo>
                  <a:pt x="9757635" y="1766811"/>
                </a:lnTo>
                <a:cubicBezTo>
                  <a:pt x="9752158" y="1766811"/>
                  <a:pt x="9746073" y="1763160"/>
                  <a:pt x="9743639" y="1757075"/>
                </a:cubicBezTo>
                <a:close/>
                <a:moveTo>
                  <a:pt x="10115444" y="1749164"/>
                </a:moveTo>
                <a:lnTo>
                  <a:pt x="10115444" y="1749164"/>
                </a:lnTo>
                <a:lnTo>
                  <a:pt x="10115444" y="1749164"/>
                </a:lnTo>
                <a:cubicBezTo>
                  <a:pt x="10106925" y="1747947"/>
                  <a:pt x="10102056" y="1739428"/>
                  <a:pt x="10103274" y="1731517"/>
                </a:cubicBezTo>
                <a:lnTo>
                  <a:pt x="10103274" y="1731517"/>
                </a:lnTo>
                <a:cubicBezTo>
                  <a:pt x="10105099" y="1722998"/>
                  <a:pt x="10113010" y="1718130"/>
                  <a:pt x="10120920" y="1719347"/>
                </a:cubicBezTo>
                <a:lnTo>
                  <a:pt x="10120920" y="1719347"/>
                </a:lnTo>
                <a:cubicBezTo>
                  <a:pt x="10129439" y="1720564"/>
                  <a:pt x="10134308" y="1729083"/>
                  <a:pt x="10133090" y="1736994"/>
                </a:cubicBezTo>
                <a:lnTo>
                  <a:pt x="10133090" y="1736994"/>
                </a:lnTo>
                <a:cubicBezTo>
                  <a:pt x="10131874" y="1744296"/>
                  <a:pt x="10125180" y="1749164"/>
                  <a:pt x="10117877" y="1749164"/>
                </a:cubicBezTo>
                <a:lnTo>
                  <a:pt x="10117877" y="1749164"/>
                </a:lnTo>
                <a:cubicBezTo>
                  <a:pt x="10117269" y="1749164"/>
                  <a:pt x="10116052" y="1749164"/>
                  <a:pt x="10115444" y="1749164"/>
                </a:cubicBezTo>
                <a:close/>
                <a:moveTo>
                  <a:pt x="9830657" y="1730300"/>
                </a:moveTo>
                <a:cubicBezTo>
                  <a:pt x="9829440" y="1721781"/>
                  <a:pt x="9834308" y="1713870"/>
                  <a:pt x="9842827" y="1712653"/>
                </a:cubicBezTo>
                <a:lnTo>
                  <a:pt x="9842827" y="1712653"/>
                </a:lnTo>
                <a:cubicBezTo>
                  <a:pt x="9851347" y="1711436"/>
                  <a:pt x="9859257" y="1716304"/>
                  <a:pt x="9860475" y="1724824"/>
                </a:cubicBezTo>
                <a:lnTo>
                  <a:pt x="9860475" y="1724824"/>
                </a:lnTo>
                <a:cubicBezTo>
                  <a:pt x="9861691" y="1733343"/>
                  <a:pt x="9856824" y="1741253"/>
                  <a:pt x="9848304" y="1742471"/>
                </a:cubicBezTo>
                <a:lnTo>
                  <a:pt x="9848304" y="1742471"/>
                </a:lnTo>
                <a:cubicBezTo>
                  <a:pt x="9847087" y="1742471"/>
                  <a:pt x="9846478" y="1742471"/>
                  <a:pt x="9845262" y="1742471"/>
                </a:cubicBezTo>
                <a:lnTo>
                  <a:pt x="9845262" y="1742471"/>
                </a:lnTo>
                <a:cubicBezTo>
                  <a:pt x="9838568" y="1742471"/>
                  <a:pt x="9832483" y="1737602"/>
                  <a:pt x="9830657" y="1730300"/>
                </a:cubicBezTo>
                <a:close/>
                <a:moveTo>
                  <a:pt x="10025991" y="1736385"/>
                </a:moveTo>
                <a:lnTo>
                  <a:pt x="10025991" y="1736385"/>
                </a:lnTo>
                <a:lnTo>
                  <a:pt x="10025991" y="1736385"/>
                </a:lnTo>
                <a:cubicBezTo>
                  <a:pt x="10017472" y="1735777"/>
                  <a:pt x="10011387" y="1727866"/>
                  <a:pt x="10012604" y="1719955"/>
                </a:cubicBezTo>
                <a:lnTo>
                  <a:pt x="10012604" y="1719955"/>
                </a:lnTo>
                <a:cubicBezTo>
                  <a:pt x="10013213" y="1711436"/>
                  <a:pt x="10020514" y="1705351"/>
                  <a:pt x="10029034" y="1706568"/>
                </a:cubicBezTo>
                <a:lnTo>
                  <a:pt x="10029034" y="1706568"/>
                </a:lnTo>
                <a:cubicBezTo>
                  <a:pt x="10037553" y="1707176"/>
                  <a:pt x="10043638" y="1715087"/>
                  <a:pt x="10043030" y="1722998"/>
                </a:cubicBezTo>
                <a:lnTo>
                  <a:pt x="10043030" y="1722998"/>
                </a:lnTo>
                <a:cubicBezTo>
                  <a:pt x="10042422" y="1730909"/>
                  <a:pt x="10035727" y="1736994"/>
                  <a:pt x="10027817" y="1736994"/>
                </a:cubicBezTo>
                <a:lnTo>
                  <a:pt x="10027817" y="1736994"/>
                </a:lnTo>
                <a:cubicBezTo>
                  <a:pt x="10027209" y="1736385"/>
                  <a:pt x="10026600" y="1736385"/>
                  <a:pt x="10025991" y="1736385"/>
                </a:cubicBezTo>
                <a:close/>
                <a:moveTo>
                  <a:pt x="9921326" y="1718130"/>
                </a:moveTo>
                <a:cubicBezTo>
                  <a:pt x="9921326" y="1709611"/>
                  <a:pt x="9927412" y="1702917"/>
                  <a:pt x="9935931" y="1702308"/>
                </a:cubicBezTo>
                <a:lnTo>
                  <a:pt x="9935931" y="1702308"/>
                </a:lnTo>
                <a:cubicBezTo>
                  <a:pt x="9944450" y="1701700"/>
                  <a:pt x="9951144" y="1708394"/>
                  <a:pt x="9951752" y="1716913"/>
                </a:cubicBezTo>
                <a:lnTo>
                  <a:pt x="9951752" y="1716913"/>
                </a:lnTo>
                <a:cubicBezTo>
                  <a:pt x="9951752" y="1725432"/>
                  <a:pt x="9945667" y="1732126"/>
                  <a:pt x="9937148" y="1732734"/>
                </a:cubicBezTo>
                <a:lnTo>
                  <a:pt x="9937148" y="1732734"/>
                </a:lnTo>
                <a:cubicBezTo>
                  <a:pt x="9937148" y="1732734"/>
                  <a:pt x="9936539" y="1732734"/>
                  <a:pt x="9936539" y="1732734"/>
                </a:cubicBezTo>
                <a:lnTo>
                  <a:pt x="9936539" y="1732734"/>
                </a:lnTo>
                <a:cubicBezTo>
                  <a:pt x="9928628" y="1733343"/>
                  <a:pt x="9921326" y="1726649"/>
                  <a:pt x="9921326" y="1718130"/>
                </a:cubicBezTo>
                <a:close/>
                <a:moveTo>
                  <a:pt x="11140797" y="1718738"/>
                </a:moveTo>
                <a:cubicBezTo>
                  <a:pt x="11134103" y="1713262"/>
                  <a:pt x="11133494" y="1703525"/>
                  <a:pt x="11138971" y="1697440"/>
                </a:cubicBezTo>
                <a:lnTo>
                  <a:pt x="11138971" y="1697440"/>
                </a:lnTo>
                <a:cubicBezTo>
                  <a:pt x="11144448" y="1690747"/>
                  <a:pt x="11154184" y="1690138"/>
                  <a:pt x="11160269" y="1695615"/>
                </a:cubicBezTo>
                <a:lnTo>
                  <a:pt x="11160269" y="1695615"/>
                </a:lnTo>
                <a:cubicBezTo>
                  <a:pt x="11166963" y="1701091"/>
                  <a:pt x="11167571" y="1710828"/>
                  <a:pt x="11162095" y="1716913"/>
                </a:cubicBezTo>
                <a:lnTo>
                  <a:pt x="11162095" y="1716913"/>
                </a:lnTo>
                <a:cubicBezTo>
                  <a:pt x="11159053" y="1720564"/>
                  <a:pt x="11154792" y="1722389"/>
                  <a:pt x="11150533" y="1722389"/>
                </a:cubicBezTo>
                <a:lnTo>
                  <a:pt x="11150533" y="1722389"/>
                </a:lnTo>
                <a:cubicBezTo>
                  <a:pt x="11146882" y="1722389"/>
                  <a:pt x="11143231" y="1721172"/>
                  <a:pt x="11140797" y="1718738"/>
                </a:cubicBezTo>
                <a:close/>
                <a:moveTo>
                  <a:pt x="11193129" y="1644499"/>
                </a:moveTo>
                <a:cubicBezTo>
                  <a:pt x="11185827" y="1640848"/>
                  <a:pt x="11182176" y="1631720"/>
                  <a:pt x="11185827" y="1624418"/>
                </a:cubicBezTo>
                <a:lnTo>
                  <a:pt x="11185827" y="1624418"/>
                </a:lnTo>
                <a:cubicBezTo>
                  <a:pt x="11189478" y="1617116"/>
                  <a:pt x="11198606" y="1613465"/>
                  <a:pt x="11205908" y="1617116"/>
                </a:cubicBezTo>
                <a:lnTo>
                  <a:pt x="11205908" y="1617116"/>
                </a:lnTo>
                <a:cubicBezTo>
                  <a:pt x="11213210" y="1620767"/>
                  <a:pt x="11216862" y="1629895"/>
                  <a:pt x="11213210" y="1637197"/>
                </a:cubicBezTo>
                <a:lnTo>
                  <a:pt x="11213210" y="1637197"/>
                </a:lnTo>
                <a:cubicBezTo>
                  <a:pt x="11210777" y="1642674"/>
                  <a:pt x="11205300" y="1645716"/>
                  <a:pt x="11199215" y="1645716"/>
                </a:cubicBezTo>
                <a:lnTo>
                  <a:pt x="11199215" y="1645716"/>
                </a:lnTo>
                <a:cubicBezTo>
                  <a:pt x="11197389" y="1645716"/>
                  <a:pt x="11195564" y="1645108"/>
                  <a:pt x="11193129" y="1644499"/>
                </a:cubicBezTo>
                <a:close/>
                <a:moveTo>
                  <a:pt x="11223555" y="1558698"/>
                </a:moveTo>
                <a:cubicBezTo>
                  <a:pt x="11215036" y="1557481"/>
                  <a:pt x="11209559" y="1549570"/>
                  <a:pt x="11210777" y="1541051"/>
                </a:cubicBezTo>
                <a:lnTo>
                  <a:pt x="11210777" y="1541051"/>
                </a:lnTo>
                <a:cubicBezTo>
                  <a:pt x="11211993" y="1532532"/>
                  <a:pt x="11219904" y="1527055"/>
                  <a:pt x="11228423" y="1528272"/>
                </a:cubicBezTo>
                <a:lnTo>
                  <a:pt x="11228423" y="1528272"/>
                </a:lnTo>
                <a:cubicBezTo>
                  <a:pt x="11236942" y="1529489"/>
                  <a:pt x="11242419" y="1537400"/>
                  <a:pt x="11241203" y="1545919"/>
                </a:cubicBezTo>
                <a:lnTo>
                  <a:pt x="11241203" y="1545919"/>
                </a:lnTo>
                <a:cubicBezTo>
                  <a:pt x="11239985" y="1553221"/>
                  <a:pt x="11233291" y="1558698"/>
                  <a:pt x="11225990" y="1558698"/>
                </a:cubicBezTo>
                <a:lnTo>
                  <a:pt x="11225990" y="1558698"/>
                </a:lnTo>
                <a:cubicBezTo>
                  <a:pt x="11225380" y="1558698"/>
                  <a:pt x="11224772" y="1558698"/>
                  <a:pt x="11223555" y="1558698"/>
                </a:cubicBezTo>
                <a:close/>
                <a:moveTo>
                  <a:pt x="11214428" y="1454033"/>
                </a:moveTo>
                <a:lnTo>
                  <a:pt x="11214428" y="1454033"/>
                </a:lnTo>
                <a:cubicBezTo>
                  <a:pt x="11213819" y="1445514"/>
                  <a:pt x="11219904" y="1438211"/>
                  <a:pt x="11228423" y="1437603"/>
                </a:cubicBezTo>
                <a:lnTo>
                  <a:pt x="11228423" y="1437603"/>
                </a:lnTo>
                <a:cubicBezTo>
                  <a:pt x="11236942" y="1436994"/>
                  <a:pt x="11244245" y="1443080"/>
                  <a:pt x="11244853" y="1451599"/>
                </a:cubicBezTo>
                <a:lnTo>
                  <a:pt x="11244853" y="1451599"/>
                </a:lnTo>
                <a:cubicBezTo>
                  <a:pt x="11245462" y="1460118"/>
                  <a:pt x="11239377" y="1467420"/>
                  <a:pt x="11230857" y="1468029"/>
                </a:cubicBezTo>
                <a:lnTo>
                  <a:pt x="11230857" y="1468029"/>
                </a:lnTo>
                <a:cubicBezTo>
                  <a:pt x="11230249" y="1468029"/>
                  <a:pt x="11230249" y="1468029"/>
                  <a:pt x="11229641" y="1468029"/>
                </a:cubicBezTo>
                <a:lnTo>
                  <a:pt x="11229641" y="1468029"/>
                </a:lnTo>
                <a:cubicBezTo>
                  <a:pt x="11221729" y="1468029"/>
                  <a:pt x="11215036" y="1461944"/>
                  <a:pt x="11214428" y="1454033"/>
                </a:cubicBezTo>
                <a:close/>
                <a:moveTo>
                  <a:pt x="11196780" y="1368840"/>
                </a:moveTo>
                <a:cubicBezTo>
                  <a:pt x="11193738" y="1360930"/>
                  <a:pt x="11197997" y="1352410"/>
                  <a:pt x="11205908" y="1349368"/>
                </a:cubicBezTo>
                <a:lnTo>
                  <a:pt x="11205908" y="1349368"/>
                </a:lnTo>
                <a:cubicBezTo>
                  <a:pt x="11213819" y="1346325"/>
                  <a:pt x="11222338" y="1350585"/>
                  <a:pt x="11225380" y="1358496"/>
                </a:cubicBezTo>
                <a:lnTo>
                  <a:pt x="11225380" y="1358496"/>
                </a:lnTo>
                <a:lnTo>
                  <a:pt x="11225380" y="1358496"/>
                </a:lnTo>
                <a:lnTo>
                  <a:pt x="11225380" y="1358496"/>
                </a:lnTo>
                <a:cubicBezTo>
                  <a:pt x="11228423" y="1366406"/>
                  <a:pt x="11224164" y="1374926"/>
                  <a:pt x="11216253" y="1377968"/>
                </a:cubicBezTo>
                <a:lnTo>
                  <a:pt x="11216253" y="1377968"/>
                </a:lnTo>
                <a:cubicBezTo>
                  <a:pt x="11214428" y="1378577"/>
                  <a:pt x="11212602" y="1378577"/>
                  <a:pt x="11210777" y="1378577"/>
                </a:cubicBezTo>
                <a:lnTo>
                  <a:pt x="11210777" y="1378577"/>
                </a:lnTo>
                <a:cubicBezTo>
                  <a:pt x="11204691" y="1378577"/>
                  <a:pt x="11199215" y="1374926"/>
                  <a:pt x="11196780" y="1368840"/>
                </a:cubicBezTo>
                <a:close/>
                <a:moveTo>
                  <a:pt x="11156618" y="1290950"/>
                </a:moveTo>
                <a:lnTo>
                  <a:pt x="11156618" y="1290950"/>
                </a:lnTo>
                <a:cubicBezTo>
                  <a:pt x="11151750" y="1284256"/>
                  <a:pt x="11154184" y="1274520"/>
                  <a:pt x="11160878" y="1269652"/>
                </a:cubicBezTo>
                <a:lnTo>
                  <a:pt x="11160878" y="1269652"/>
                </a:lnTo>
                <a:cubicBezTo>
                  <a:pt x="11167571" y="1264784"/>
                  <a:pt x="11177308" y="1267218"/>
                  <a:pt x="11182176" y="1273912"/>
                </a:cubicBezTo>
                <a:lnTo>
                  <a:pt x="11182176" y="1273912"/>
                </a:lnTo>
                <a:cubicBezTo>
                  <a:pt x="11182176" y="1273912"/>
                  <a:pt x="11182176" y="1273912"/>
                  <a:pt x="11182176" y="1273912"/>
                </a:cubicBezTo>
                <a:lnTo>
                  <a:pt x="11182176" y="1273912"/>
                </a:lnTo>
                <a:cubicBezTo>
                  <a:pt x="11187044" y="1281214"/>
                  <a:pt x="11184610" y="1290341"/>
                  <a:pt x="11177916" y="1295210"/>
                </a:cubicBezTo>
                <a:lnTo>
                  <a:pt x="11177916" y="1295210"/>
                </a:lnTo>
                <a:cubicBezTo>
                  <a:pt x="11175482" y="1297035"/>
                  <a:pt x="11172440" y="1297644"/>
                  <a:pt x="11169397" y="1297644"/>
                </a:cubicBezTo>
                <a:lnTo>
                  <a:pt x="11169397" y="1297644"/>
                </a:lnTo>
                <a:cubicBezTo>
                  <a:pt x="11164529" y="1297644"/>
                  <a:pt x="11159661" y="1295210"/>
                  <a:pt x="11156618" y="1290950"/>
                </a:cubicBezTo>
                <a:close/>
                <a:moveTo>
                  <a:pt x="11101852" y="1220970"/>
                </a:moveTo>
                <a:cubicBezTo>
                  <a:pt x="11096375" y="1214885"/>
                  <a:pt x="11096983" y="1205149"/>
                  <a:pt x="11103068" y="1199672"/>
                </a:cubicBezTo>
                <a:lnTo>
                  <a:pt x="11103068" y="1199672"/>
                </a:lnTo>
                <a:cubicBezTo>
                  <a:pt x="11109154" y="1194196"/>
                  <a:pt x="11118890" y="1194804"/>
                  <a:pt x="11124367" y="1200889"/>
                </a:cubicBezTo>
                <a:lnTo>
                  <a:pt x="11124367" y="1200889"/>
                </a:lnTo>
                <a:lnTo>
                  <a:pt x="11124367" y="1200889"/>
                </a:lnTo>
                <a:lnTo>
                  <a:pt x="11124367" y="1200889"/>
                </a:lnTo>
                <a:cubicBezTo>
                  <a:pt x="11129843" y="1206975"/>
                  <a:pt x="11129235" y="1216711"/>
                  <a:pt x="11123150" y="1222188"/>
                </a:cubicBezTo>
                <a:lnTo>
                  <a:pt x="11123150" y="1222188"/>
                </a:lnTo>
                <a:cubicBezTo>
                  <a:pt x="11120107" y="1224622"/>
                  <a:pt x="11116456" y="1225839"/>
                  <a:pt x="11112805" y="1225839"/>
                </a:cubicBezTo>
                <a:lnTo>
                  <a:pt x="11112805" y="1225839"/>
                </a:lnTo>
                <a:cubicBezTo>
                  <a:pt x="11109154" y="1225839"/>
                  <a:pt x="11104894" y="1224013"/>
                  <a:pt x="11101852" y="1220970"/>
                </a:cubicBezTo>
                <a:close/>
                <a:moveTo>
                  <a:pt x="11039174" y="1156468"/>
                </a:moveTo>
                <a:lnTo>
                  <a:pt x="11039174" y="1156468"/>
                </a:lnTo>
                <a:cubicBezTo>
                  <a:pt x="11033089" y="1150382"/>
                  <a:pt x="11033089" y="1141255"/>
                  <a:pt x="11038566" y="1135169"/>
                </a:cubicBezTo>
                <a:lnTo>
                  <a:pt x="11038566" y="1135169"/>
                </a:lnTo>
                <a:cubicBezTo>
                  <a:pt x="11044651" y="1129084"/>
                  <a:pt x="11053779" y="1129084"/>
                  <a:pt x="11059864" y="1134561"/>
                </a:cubicBezTo>
                <a:lnTo>
                  <a:pt x="11059864" y="1134561"/>
                </a:lnTo>
                <a:cubicBezTo>
                  <a:pt x="11065949" y="1140646"/>
                  <a:pt x="11065949" y="1149774"/>
                  <a:pt x="11060472" y="1155859"/>
                </a:cubicBezTo>
                <a:lnTo>
                  <a:pt x="11060472" y="1155859"/>
                </a:lnTo>
                <a:cubicBezTo>
                  <a:pt x="11057430" y="1158902"/>
                  <a:pt x="11053779" y="1160727"/>
                  <a:pt x="11049519" y="1160727"/>
                </a:cubicBezTo>
                <a:lnTo>
                  <a:pt x="11049519" y="1160727"/>
                </a:lnTo>
                <a:cubicBezTo>
                  <a:pt x="11045868" y="1160727"/>
                  <a:pt x="11042217" y="1158902"/>
                  <a:pt x="11039174" y="1156468"/>
                </a:cubicBezTo>
                <a:close/>
                <a:moveTo>
                  <a:pt x="10972845" y="1094399"/>
                </a:moveTo>
                <a:cubicBezTo>
                  <a:pt x="10966760" y="1088922"/>
                  <a:pt x="10966152" y="1079186"/>
                  <a:pt x="10971629" y="1073101"/>
                </a:cubicBezTo>
                <a:lnTo>
                  <a:pt x="10971629" y="1073101"/>
                </a:lnTo>
                <a:cubicBezTo>
                  <a:pt x="10977105" y="1067015"/>
                  <a:pt x="10986842" y="1066407"/>
                  <a:pt x="10992927" y="1071883"/>
                </a:cubicBezTo>
                <a:lnTo>
                  <a:pt x="10992927" y="1071883"/>
                </a:lnTo>
                <a:cubicBezTo>
                  <a:pt x="10999012" y="1077360"/>
                  <a:pt x="10999620" y="1087096"/>
                  <a:pt x="10994144" y="1093182"/>
                </a:cubicBezTo>
                <a:lnTo>
                  <a:pt x="10994144" y="1093182"/>
                </a:lnTo>
                <a:cubicBezTo>
                  <a:pt x="10991101" y="1096833"/>
                  <a:pt x="10986842" y="1098050"/>
                  <a:pt x="10982582" y="1098050"/>
                </a:cubicBezTo>
                <a:lnTo>
                  <a:pt x="10982582" y="1098050"/>
                </a:lnTo>
                <a:cubicBezTo>
                  <a:pt x="10978931" y="1098658"/>
                  <a:pt x="10975280" y="1097441"/>
                  <a:pt x="10972845" y="1094399"/>
                </a:cubicBezTo>
                <a:close/>
                <a:moveTo>
                  <a:pt x="10904083" y="1034155"/>
                </a:moveTo>
                <a:cubicBezTo>
                  <a:pt x="10897998" y="1028679"/>
                  <a:pt x="10897390" y="1018942"/>
                  <a:pt x="10902866" y="1012857"/>
                </a:cubicBezTo>
                <a:lnTo>
                  <a:pt x="10902866" y="1012857"/>
                </a:lnTo>
                <a:cubicBezTo>
                  <a:pt x="10908343" y="1006772"/>
                  <a:pt x="10918079" y="1006164"/>
                  <a:pt x="10924164" y="1011640"/>
                </a:cubicBezTo>
                <a:lnTo>
                  <a:pt x="10924164" y="1011640"/>
                </a:lnTo>
                <a:cubicBezTo>
                  <a:pt x="10930249" y="1017117"/>
                  <a:pt x="10930858" y="1026853"/>
                  <a:pt x="10925381" y="1032938"/>
                </a:cubicBezTo>
                <a:lnTo>
                  <a:pt x="10925381" y="1032938"/>
                </a:lnTo>
                <a:cubicBezTo>
                  <a:pt x="10922339" y="1036589"/>
                  <a:pt x="10918079" y="1037806"/>
                  <a:pt x="10913819" y="1037806"/>
                </a:cubicBezTo>
                <a:lnTo>
                  <a:pt x="10913819" y="1037806"/>
                </a:lnTo>
                <a:cubicBezTo>
                  <a:pt x="10910777" y="1037806"/>
                  <a:pt x="10907126" y="1036589"/>
                  <a:pt x="10904083" y="1034155"/>
                </a:cubicBezTo>
                <a:close/>
                <a:moveTo>
                  <a:pt x="10836538" y="971478"/>
                </a:moveTo>
                <a:cubicBezTo>
                  <a:pt x="10830453" y="966001"/>
                  <a:pt x="10830453" y="956265"/>
                  <a:pt x="10835929" y="950180"/>
                </a:cubicBezTo>
                <a:lnTo>
                  <a:pt x="10835929" y="950180"/>
                </a:lnTo>
                <a:cubicBezTo>
                  <a:pt x="10842014" y="944095"/>
                  <a:pt x="10851142" y="944095"/>
                  <a:pt x="10857227" y="949571"/>
                </a:cubicBezTo>
                <a:lnTo>
                  <a:pt x="10857227" y="949571"/>
                </a:lnTo>
                <a:cubicBezTo>
                  <a:pt x="10863312" y="955657"/>
                  <a:pt x="10863312" y="964784"/>
                  <a:pt x="10857836" y="970869"/>
                </a:cubicBezTo>
                <a:lnTo>
                  <a:pt x="10857836" y="970869"/>
                </a:lnTo>
                <a:cubicBezTo>
                  <a:pt x="10854793" y="973912"/>
                  <a:pt x="10851142" y="975738"/>
                  <a:pt x="10846882" y="975738"/>
                </a:cubicBezTo>
                <a:lnTo>
                  <a:pt x="10846882" y="975738"/>
                </a:lnTo>
                <a:cubicBezTo>
                  <a:pt x="10843231" y="975738"/>
                  <a:pt x="10839581" y="974521"/>
                  <a:pt x="10836538" y="971478"/>
                </a:cubicBezTo>
                <a:close/>
                <a:moveTo>
                  <a:pt x="10772034" y="905758"/>
                </a:moveTo>
                <a:cubicBezTo>
                  <a:pt x="10766558" y="899673"/>
                  <a:pt x="10767167" y="889937"/>
                  <a:pt x="10773252" y="884460"/>
                </a:cubicBezTo>
                <a:lnTo>
                  <a:pt x="10773252" y="884460"/>
                </a:lnTo>
                <a:cubicBezTo>
                  <a:pt x="10779337" y="878983"/>
                  <a:pt x="10789073" y="879592"/>
                  <a:pt x="10794550" y="885677"/>
                </a:cubicBezTo>
                <a:lnTo>
                  <a:pt x="10794550" y="885677"/>
                </a:lnTo>
                <a:cubicBezTo>
                  <a:pt x="10800027" y="891762"/>
                  <a:pt x="10799418" y="901498"/>
                  <a:pt x="10793333" y="906975"/>
                </a:cubicBezTo>
                <a:lnTo>
                  <a:pt x="10793333" y="906975"/>
                </a:lnTo>
                <a:cubicBezTo>
                  <a:pt x="10790290" y="909409"/>
                  <a:pt x="10786639" y="910626"/>
                  <a:pt x="10782988" y="910626"/>
                </a:cubicBezTo>
                <a:lnTo>
                  <a:pt x="10782988" y="910626"/>
                </a:lnTo>
                <a:cubicBezTo>
                  <a:pt x="10779337" y="910626"/>
                  <a:pt x="10775077" y="908801"/>
                  <a:pt x="10772034" y="905758"/>
                </a:cubicBezTo>
                <a:close/>
                <a:moveTo>
                  <a:pt x="10714834" y="831519"/>
                </a:moveTo>
                <a:cubicBezTo>
                  <a:pt x="10709966" y="824825"/>
                  <a:pt x="10712400" y="815089"/>
                  <a:pt x="10719094" y="810221"/>
                </a:cubicBezTo>
                <a:lnTo>
                  <a:pt x="10719094" y="810221"/>
                </a:lnTo>
                <a:cubicBezTo>
                  <a:pt x="10726396" y="805353"/>
                  <a:pt x="10735523" y="807787"/>
                  <a:pt x="10740392" y="814480"/>
                </a:cubicBezTo>
                <a:lnTo>
                  <a:pt x="10740392" y="814480"/>
                </a:lnTo>
                <a:cubicBezTo>
                  <a:pt x="10745260" y="821174"/>
                  <a:pt x="10742826" y="830910"/>
                  <a:pt x="10736132" y="835170"/>
                </a:cubicBezTo>
                <a:lnTo>
                  <a:pt x="10736132" y="835170"/>
                </a:lnTo>
                <a:cubicBezTo>
                  <a:pt x="10733698" y="836995"/>
                  <a:pt x="10730656" y="837604"/>
                  <a:pt x="10727613" y="837604"/>
                </a:cubicBezTo>
                <a:lnTo>
                  <a:pt x="10727613" y="837604"/>
                </a:lnTo>
                <a:cubicBezTo>
                  <a:pt x="10722745" y="838212"/>
                  <a:pt x="10717877" y="835778"/>
                  <a:pt x="10714834" y="831519"/>
                </a:cubicBezTo>
                <a:close/>
                <a:moveTo>
                  <a:pt x="10673455" y="746326"/>
                </a:moveTo>
                <a:cubicBezTo>
                  <a:pt x="10671021" y="738416"/>
                  <a:pt x="10675281" y="729896"/>
                  <a:pt x="10683191" y="727462"/>
                </a:cubicBezTo>
                <a:lnTo>
                  <a:pt x="10683191" y="727462"/>
                </a:lnTo>
                <a:cubicBezTo>
                  <a:pt x="10691102" y="725028"/>
                  <a:pt x="10699621" y="729288"/>
                  <a:pt x="10702055" y="737198"/>
                </a:cubicBezTo>
                <a:lnTo>
                  <a:pt x="10702055" y="737198"/>
                </a:lnTo>
                <a:cubicBezTo>
                  <a:pt x="10704489" y="745109"/>
                  <a:pt x="10700230" y="753628"/>
                  <a:pt x="10692319" y="756063"/>
                </a:cubicBezTo>
                <a:lnTo>
                  <a:pt x="10692319" y="756063"/>
                </a:lnTo>
                <a:cubicBezTo>
                  <a:pt x="10691102" y="756671"/>
                  <a:pt x="10689276" y="756671"/>
                  <a:pt x="10687451" y="756671"/>
                </a:cubicBezTo>
                <a:lnTo>
                  <a:pt x="10687451" y="756671"/>
                </a:lnTo>
                <a:cubicBezTo>
                  <a:pt x="10681366" y="756671"/>
                  <a:pt x="10675281" y="752411"/>
                  <a:pt x="10673455" y="746326"/>
                </a:cubicBezTo>
                <a:close/>
                <a:moveTo>
                  <a:pt x="10675889" y="666610"/>
                </a:moveTo>
                <a:cubicBezTo>
                  <a:pt x="10667370" y="666002"/>
                  <a:pt x="10661284" y="658700"/>
                  <a:pt x="10661893" y="650180"/>
                </a:cubicBezTo>
                <a:lnTo>
                  <a:pt x="10661893" y="650180"/>
                </a:lnTo>
                <a:cubicBezTo>
                  <a:pt x="10662501" y="641661"/>
                  <a:pt x="10669804" y="635576"/>
                  <a:pt x="10678323" y="636184"/>
                </a:cubicBezTo>
                <a:lnTo>
                  <a:pt x="10678323" y="636184"/>
                </a:lnTo>
                <a:cubicBezTo>
                  <a:pt x="10686842" y="636793"/>
                  <a:pt x="10692927" y="644095"/>
                  <a:pt x="10692319" y="652614"/>
                </a:cubicBezTo>
                <a:lnTo>
                  <a:pt x="10692319" y="652614"/>
                </a:lnTo>
                <a:cubicBezTo>
                  <a:pt x="10691710" y="660525"/>
                  <a:pt x="10685017" y="666610"/>
                  <a:pt x="10677106" y="666610"/>
                </a:cubicBezTo>
                <a:lnTo>
                  <a:pt x="10677106" y="666610"/>
                </a:lnTo>
                <a:cubicBezTo>
                  <a:pt x="10676497" y="666610"/>
                  <a:pt x="10676497" y="666610"/>
                  <a:pt x="10675889" y="666610"/>
                </a:cubicBezTo>
                <a:close/>
                <a:moveTo>
                  <a:pt x="10694145" y="577767"/>
                </a:moveTo>
                <a:cubicBezTo>
                  <a:pt x="10686234" y="574116"/>
                  <a:pt x="10683191" y="564988"/>
                  <a:pt x="10686842" y="557686"/>
                </a:cubicBezTo>
                <a:lnTo>
                  <a:pt x="10686842" y="557686"/>
                </a:lnTo>
                <a:cubicBezTo>
                  <a:pt x="10690494" y="549775"/>
                  <a:pt x="10699012" y="546732"/>
                  <a:pt x="10706923" y="550383"/>
                </a:cubicBezTo>
                <a:lnTo>
                  <a:pt x="10706923" y="550383"/>
                </a:lnTo>
                <a:cubicBezTo>
                  <a:pt x="10714834" y="554035"/>
                  <a:pt x="10717877" y="562554"/>
                  <a:pt x="10714225" y="570464"/>
                </a:cubicBezTo>
                <a:lnTo>
                  <a:pt x="10714225" y="570464"/>
                </a:lnTo>
                <a:cubicBezTo>
                  <a:pt x="10711792" y="575941"/>
                  <a:pt x="10706315" y="579592"/>
                  <a:pt x="10700230" y="579592"/>
                </a:cubicBezTo>
                <a:lnTo>
                  <a:pt x="10700230" y="579592"/>
                </a:lnTo>
                <a:cubicBezTo>
                  <a:pt x="10697796" y="578984"/>
                  <a:pt x="10695970" y="578984"/>
                  <a:pt x="10694145" y="577767"/>
                </a:cubicBezTo>
                <a:close/>
                <a:moveTo>
                  <a:pt x="10738566" y="498051"/>
                </a:moveTo>
                <a:cubicBezTo>
                  <a:pt x="10731872" y="493183"/>
                  <a:pt x="10730656" y="483446"/>
                  <a:pt x="10735523" y="476753"/>
                </a:cubicBezTo>
                <a:lnTo>
                  <a:pt x="10735523" y="476753"/>
                </a:lnTo>
                <a:cubicBezTo>
                  <a:pt x="10740392" y="470059"/>
                  <a:pt x="10750128" y="468842"/>
                  <a:pt x="10756821" y="473710"/>
                </a:cubicBezTo>
                <a:lnTo>
                  <a:pt x="10756821" y="473710"/>
                </a:lnTo>
                <a:cubicBezTo>
                  <a:pt x="10763516" y="478578"/>
                  <a:pt x="10764732" y="488315"/>
                  <a:pt x="10759864" y="495008"/>
                </a:cubicBezTo>
                <a:lnTo>
                  <a:pt x="10759864" y="495008"/>
                </a:lnTo>
                <a:lnTo>
                  <a:pt x="10759864" y="495008"/>
                </a:lnTo>
                <a:lnTo>
                  <a:pt x="10759864" y="495008"/>
                </a:lnTo>
                <a:cubicBezTo>
                  <a:pt x="10756821" y="498659"/>
                  <a:pt x="10752562" y="501093"/>
                  <a:pt x="10747694" y="501093"/>
                </a:cubicBezTo>
                <a:lnTo>
                  <a:pt x="10747694" y="501093"/>
                </a:lnTo>
                <a:cubicBezTo>
                  <a:pt x="10744043" y="501093"/>
                  <a:pt x="10741000" y="500485"/>
                  <a:pt x="10738566" y="498051"/>
                </a:cubicBezTo>
                <a:close/>
                <a:moveTo>
                  <a:pt x="10800027" y="432331"/>
                </a:moveTo>
                <a:cubicBezTo>
                  <a:pt x="10795158" y="425637"/>
                  <a:pt x="10796984" y="415901"/>
                  <a:pt x="10804286" y="411033"/>
                </a:cubicBezTo>
                <a:lnTo>
                  <a:pt x="10804286" y="411033"/>
                </a:lnTo>
                <a:cubicBezTo>
                  <a:pt x="10811588" y="406165"/>
                  <a:pt x="10820716" y="407990"/>
                  <a:pt x="10825584" y="415292"/>
                </a:cubicBezTo>
                <a:lnTo>
                  <a:pt x="10825584" y="415292"/>
                </a:lnTo>
                <a:cubicBezTo>
                  <a:pt x="10830453" y="421986"/>
                  <a:pt x="10828627" y="431722"/>
                  <a:pt x="10821325" y="436590"/>
                </a:cubicBezTo>
                <a:lnTo>
                  <a:pt x="10821325" y="436590"/>
                </a:lnTo>
                <a:cubicBezTo>
                  <a:pt x="10818891" y="438416"/>
                  <a:pt x="10815848" y="439025"/>
                  <a:pt x="10812806" y="439025"/>
                </a:cubicBezTo>
                <a:lnTo>
                  <a:pt x="10812806" y="439025"/>
                </a:lnTo>
                <a:cubicBezTo>
                  <a:pt x="10807937" y="439025"/>
                  <a:pt x="10803069" y="436590"/>
                  <a:pt x="10800027" y="432331"/>
                </a:cubicBezTo>
                <a:close/>
                <a:moveTo>
                  <a:pt x="10876092" y="381215"/>
                </a:moveTo>
                <a:cubicBezTo>
                  <a:pt x="10871223" y="374522"/>
                  <a:pt x="10873049" y="364785"/>
                  <a:pt x="10880351" y="359917"/>
                </a:cubicBezTo>
                <a:lnTo>
                  <a:pt x="10880351" y="359917"/>
                </a:lnTo>
                <a:cubicBezTo>
                  <a:pt x="10887045" y="355049"/>
                  <a:pt x="10896781" y="356875"/>
                  <a:pt x="10901649" y="364177"/>
                </a:cubicBezTo>
                <a:lnTo>
                  <a:pt x="10901649" y="364177"/>
                </a:lnTo>
                <a:cubicBezTo>
                  <a:pt x="10906518" y="370870"/>
                  <a:pt x="10904692" y="380607"/>
                  <a:pt x="10897390" y="385475"/>
                </a:cubicBezTo>
                <a:lnTo>
                  <a:pt x="10897390" y="385475"/>
                </a:lnTo>
                <a:cubicBezTo>
                  <a:pt x="10894956" y="387301"/>
                  <a:pt x="10891913" y="387909"/>
                  <a:pt x="10888870" y="387909"/>
                </a:cubicBezTo>
                <a:lnTo>
                  <a:pt x="10888870" y="387909"/>
                </a:lnTo>
                <a:cubicBezTo>
                  <a:pt x="10883394" y="387909"/>
                  <a:pt x="10879134" y="385475"/>
                  <a:pt x="10876092" y="381215"/>
                </a:cubicBezTo>
                <a:close/>
                <a:moveTo>
                  <a:pt x="10951547" y="330100"/>
                </a:moveTo>
                <a:cubicBezTo>
                  <a:pt x="10946680" y="323406"/>
                  <a:pt x="10948505" y="313670"/>
                  <a:pt x="10955807" y="308802"/>
                </a:cubicBezTo>
                <a:lnTo>
                  <a:pt x="10955807" y="308802"/>
                </a:lnTo>
                <a:cubicBezTo>
                  <a:pt x="10963109" y="303933"/>
                  <a:pt x="10972237" y="305759"/>
                  <a:pt x="10977105" y="313061"/>
                </a:cubicBezTo>
                <a:lnTo>
                  <a:pt x="10977105" y="313061"/>
                </a:lnTo>
                <a:cubicBezTo>
                  <a:pt x="10981973" y="319755"/>
                  <a:pt x="10980148" y="329491"/>
                  <a:pt x="10972845" y="334359"/>
                </a:cubicBezTo>
                <a:lnTo>
                  <a:pt x="10972845" y="334359"/>
                </a:lnTo>
                <a:cubicBezTo>
                  <a:pt x="10970412" y="336185"/>
                  <a:pt x="10967369" y="336793"/>
                  <a:pt x="10964327" y="336793"/>
                </a:cubicBezTo>
                <a:lnTo>
                  <a:pt x="10964327" y="336793"/>
                </a:lnTo>
                <a:cubicBezTo>
                  <a:pt x="10959458" y="336793"/>
                  <a:pt x="10954590" y="334359"/>
                  <a:pt x="10951547" y="330100"/>
                </a:cubicBezTo>
                <a:close/>
                <a:moveTo>
                  <a:pt x="11027004" y="278984"/>
                </a:moveTo>
                <a:cubicBezTo>
                  <a:pt x="11022136" y="272291"/>
                  <a:pt x="11023961" y="262554"/>
                  <a:pt x="11031264" y="257686"/>
                </a:cubicBezTo>
                <a:lnTo>
                  <a:pt x="11031264" y="257686"/>
                </a:lnTo>
                <a:cubicBezTo>
                  <a:pt x="11037957" y="252818"/>
                  <a:pt x="11047693" y="254644"/>
                  <a:pt x="11052562" y="261946"/>
                </a:cubicBezTo>
                <a:lnTo>
                  <a:pt x="11052562" y="261946"/>
                </a:lnTo>
                <a:cubicBezTo>
                  <a:pt x="11057430" y="268639"/>
                  <a:pt x="11055604" y="278376"/>
                  <a:pt x="11048302" y="283244"/>
                </a:cubicBezTo>
                <a:lnTo>
                  <a:pt x="11048302" y="283244"/>
                </a:lnTo>
                <a:cubicBezTo>
                  <a:pt x="11045868" y="285069"/>
                  <a:pt x="11042825" y="285678"/>
                  <a:pt x="11039782" y="285678"/>
                </a:cubicBezTo>
                <a:lnTo>
                  <a:pt x="11039782" y="285678"/>
                </a:lnTo>
                <a:cubicBezTo>
                  <a:pt x="11034915" y="285678"/>
                  <a:pt x="11030046" y="283244"/>
                  <a:pt x="11027004" y="278984"/>
                </a:cubicBezTo>
                <a:close/>
                <a:moveTo>
                  <a:pt x="11103068" y="227869"/>
                </a:moveTo>
                <a:cubicBezTo>
                  <a:pt x="11098201" y="221175"/>
                  <a:pt x="11100026" y="211439"/>
                  <a:pt x="11107329" y="206571"/>
                </a:cubicBezTo>
                <a:lnTo>
                  <a:pt x="11107329" y="206571"/>
                </a:lnTo>
                <a:cubicBezTo>
                  <a:pt x="11114022" y="201702"/>
                  <a:pt x="11123758" y="203528"/>
                  <a:pt x="11128627" y="210830"/>
                </a:cubicBezTo>
                <a:lnTo>
                  <a:pt x="11128627" y="210830"/>
                </a:lnTo>
                <a:cubicBezTo>
                  <a:pt x="11133494" y="218132"/>
                  <a:pt x="11131669" y="227260"/>
                  <a:pt x="11124367" y="232128"/>
                </a:cubicBezTo>
                <a:lnTo>
                  <a:pt x="11124367" y="232128"/>
                </a:lnTo>
                <a:cubicBezTo>
                  <a:pt x="11121932" y="233954"/>
                  <a:pt x="11118890" y="234562"/>
                  <a:pt x="11115847" y="234562"/>
                </a:cubicBezTo>
                <a:lnTo>
                  <a:pt x="11115847" y="234562"/>
                </a:lnTo>
                <a:cubicBezTo>
                  <a:pt x="11110979" y="234562"/>
                  <a:pt x="11106111" y="232128"/>
                  <a:pt x="11103068" y="227869"/>
                </a:cubicBezTo>
                <a:close/>
                <a:moveTo>
                  <a:pt x="11178525" y="176753"/>
                </a:moveTo>
                <a:cubicBezTo>
                  <a:pt x="11173656" y="170059"/>
                  <a:pt x="11175482" y="160323"/>
                  <a:pt x="11182784" y="155455"/>
                </a:cubicBezTo>
                <a:lnTo>
                  <a:pt x="11182784" y="155455"/>
                </a:lnTo>
                <a:cubicBezTo>
                  <a:pt x="11189478" y="150587"/>
                  <a:pt x="11199215" y="152412"/>
                  <a:pt x="11204082" y="159715"/>
                </a:cubicBezTo>
                <a:lnTo>
                  <a:pt x="11204082" y="159715"/>
                </a:lnTo>
                <a:cubicBezTo>
                  <a:pt x="11208951" y="166408"/>
                  <a:pt x="11207125" y="176145"/>
                  <a:pt x="11199823" y="181013"/>
                </a:cubicBezTo>
                <a:lnTo>
                  <a:pt x="11199823" y="181013"/>
                </a:lnTo>
                <a:cubicBezTo>
                  <a:pt x="11197389" y="182838"/>
                  <a:pt x="11194346" y="183447"/>
                  <a:pt x="11191304" y="183447"/>
                </a:cubicBezTo>
                <a:lnTo>
                  <a:pt x="11191304" y="183447"/>
                </a:lnTo>
                <a:cubicBezTo>
                  <a:pt x="11186436" y="183447"/>
                  <a:pt x="11181567" y="181621"/>
                  <a:pt x="11178525" y="176753"/>
                </a:cubicBezTo>
                <a:close/>
                <a:moveTo>
                  <a:pt x="11254590" y="126246"/>
                </a:moveTo>
                <a:cubicBezTo>
                  <a:pt x="11249721" y="119552"/>
                  <a:pt x="11251547" y="109816"/>
                  <a:pt x="11258849" y="104948"/>
                </a:cubicBezTo>
                <a:lnTo>
                  <a:pt x="11258849" y="104948"/>
                </a:lnTo>
                <a:cubicBezTo>
                  <a:pt x="11266152" y="100080"/>
                  <a:pt x="11275279" y="101905"/>
                  <a:pt x="11280147" y="109208"/>
                </a:cubicBezTo>
                <a:lnTo>
                  <a:pt x="11280147" y="109208"/>
                </a:lnTo>
                <a:cubicBezTo>
                  <a:pt x="11285016" y="115901"/>
                  <a:pt x="11283190" y="125638"/>
                  <a:pt x="11275888" y="130506"/>
                </a:cubicBezTo>
                <a:lnTo>
                  <a:pt x="11275888" y="130506"/>
                </a:lnTo>
                <a:cubicBezTo>
                  <a:pt x="11273454" y="132331"/>
                  <a:pt x="11270411" y="132940"/>
                  <a:pt x="11267368" y="132940"/>
                </a:cubicBezTo>
                <a:lnTo>
                  <a:pt x="11267368" y="132940"/>
                </a:lnTo>
                <a:cubicBezTo>
                  <a:pt x="11261892" y="132940"/>
                  <a:pt x="11257024" y="130506"/>
                  <a:pt x="11254590" y="126246"/>
                </a:cubicBezTo>
                <a:close/>
                <a:moveTo>
                  <a:pt x="11330046" y="75131"/>
                </a:moveTo>
                <a:cubicBezTo>
                  <a:pt x="11325178" y="67828"/>
                  <a:pt x="11327003" y="58701"/>
                  <a:pt x="11334305" y="53833"/>
                </a:cubicBezTo>
                <a:lnTo>
                  <a:pt x="11334305" y="53833"/>
                </a:lnTo>
                <a:cubicBezTo>
                  <a:pt x="11341608" y="48964"/>
                  <a:pt x="11350736" y="50790"/>
                  <a:pt x="11355603" y="58092"/>
                </a:cubicBezTo>
                <a:lnTo>
                  <a:pt x="11355603" y="58092"/>
                </a:lnTo>
                <a:cubicBezTo>
                  <a:pt x="11360472" y="64786"/>
                  <a:pt x="11358646" y="74522"/>
                  <a:pt x="11351344" y="79390"/>
                </a:cubicBezTo>
                <a:lnTo>
                  <a:pt x="11351344" y="79390"/>
                </a:lnTo>
                <a:cubicBezTo>
                  <a:pt x="11348910" y="81216"/>
                  <a:pt x="11345867" y="81824"/>
                  <a:pt x="11342825" y="81824"/>
                </a:cubicBezTo>
                <a:lnTo>
                  <a:pt x="11342825" y="81824"/>
                </a:lnTo>
                <a:cubicBezTo>
                  <a:pt x="11337956" y="81824"/>
                  <a:pt x="11333089" y="79390"/>
                  <a:pt x="11330046" y="75131"/>
                </a:cubicBezTo>
                <a:close/>
                <a:moveTo>
                  <a:pt x="11405502" y="24015"/>
                </a:moveTo>
                <a:cubicBezTo>
                  <a:pt x="11400634" y="17321"/>
                  <a:pt x="11402460" y="7585"/>
                  <a:pt x="11409762" y="2717"/>
                </a:cubicBezTo>
                <a:lnTo>
                  <a:pt x="11409762" y="2717"/>
                </a:lnTo>
                <a:cubicBezTo>
                  <a:pt x="11416455" y="-2151"/>
                  <a:pt x="11426191" y="-326"/>
                  <a:pt x="11431060" y="6977"/>
                </a:cubicBezTo>
                <a:lnTo>
                  <a:pt x="11431060" y="6977"/>
                </a:lnTo>
                <a:cubicBezTo>
                  <a:pt x="11435928" y="13670"/>
                  <a:pt x="11434102" y="23407"/>
                  <a:pt x="11426801" y="28275"/>
                </a:cubicBezTo>
                <a:lnTo>
                  <a:pt x="11426801" y="28275"/>
                </a:lnTo>
                <a:cubicBezTo>
                  <a:pt x="11424366" y="30100"/>
                  <a:pt x="11421324" y="30709"/>
                  <a:pt x="11418281" y="30709"/>
                </a:cubicBezTo>
                <a:lnTo>
                  <a:pt x="11418281" y="30709"/>
                </a:lnTo>
                <a:cubicBezTo>
                  <a:pt x="11413413" y="30709"/>
                  <a:pt x="11408545" y="28275"/>
                  <a:pt x="11405502" y="24015"/>
                </a:cubicBezTo>
                <a:close/>
              </a:path>
            </a:pathLst>
          </a:custGeom>
          <a:solidFill>
            <a:srgbClr val="00B0F0"/>
          </a:solidFill>
          <a:ln w="6082" cap="flat">
            <a:solidFill>
              <a:srgbClr val="00B0F0"/>
            </a:solidFill>
            <a:prstDash val="solid"/>
            <a:miter/>
          </a:ln>
        </p:spPr>
        <p:txBody>
          <a:bodyPr rtlCol="0" anchor="ctr"/>
          <a:lstStyle/>
          <a:p>
            <a:endParaRPr lang="en-IN">
              <a:effectLst>
                <a:glow rad="101600">
                  <a:srgbClr val="A1E0F9">
                    <a:alpha val="60000"/>
                  </a:srgbClr>
                </a:glow>
              </a:effectLst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5ECC364D-7C57-FA31-D2BD-F65B4A81A266}"/>
              </a:ext>
            </a:extLst>
          </p:cNvPr>
          <p:cNvSpPr txBox="1"/>
          <p:nvPr/>
        </p:nvSpPr>
        <p:spPr>
          <a:xfrm>
            <a:off x="1123950" y="1766647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effectLst>
                  <a:glow rad="101600">
                    <a:srgbClr val="A1E0F9">
                      <a:alpha val="60000"/>
                    </a:srgb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New Year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719E39BC-3567-8221-17AB-DD6E3CFE1595}"/>
              </a:ext>
            </a:extLst>
          </p:cNvPr>
          <p:cNvSpPr txBox="1"/>
          <p:nvPr/>
        </p:nvSpPr>
        <p:spPr>
          <a:xfrm>
            <a:off x="1123950" y="2126065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effectLst>
                  <a:glow rad="101600">
                    <a:srgbClr val="A1E0F9">
                      <a:alpha val="60000"/>
                    </a:srgb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Business Planner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21EBFCC2-6288-456B-EED0-BF1398738B0F}"/>
              </a:ext>
            </a:extLst>
          </p:cNvPr>
          <p:cNvSpPr txBox="1"/>
          <p:nvPr/>
        </p:nvSpPr>
        <p:spPr>
          <a:xfrm>
            <a:off x="1123950" y="2793055"/>
            <a:ext cx="2590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spc="600" dirty="0">
                <a:effectLst>
                  <a:glow rad="101600">
                    <a:srgbClr val="A1E0F9">
                      <a:alpha val="60000"/>
                    </a:srgb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TEMPLATE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4FFE8D0E-1E77-0469-8840-0D923F7E92A3}"/>
              </a:ext>
            </a:extLst>
          </p:cNvPr>
          <p:cNvSpPr/>
          <p:nvPr/>
        </p:nvSpPr>
        <p:spPr>
          <a:xfrm>
            <a:off x="1181115" y="704461"/>
            <a:ext cx="1581150" cy="73635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>
                <a:effectLst>
                  <a:glow rad="101600">
                    <a:srgbClr val="A1E0F9">
                      <a:alpha val="60000"/>
                    </a:srgbClr>
                  </a:glow>
                </a:effectLst>
              </a:rPr>
              <a:t>Your </a:t>
            </a:r>
            <a:br>
              <a:rPr lang="en-IN" sz="1600" dirty="0">
                <a:effectLst>
                  <a:glow rad="101600">
                    <a:srgbClr val="A1E0F9">
                      <a:alpha val="60000"/>
                    </a:srgbClr>
                  </a:glow>
                </a:effectLst>
              </a:rPr>
            </a:br>
            <a:r>
              <a:rPr lang="en-IN" sz="1600" dirty="0">
                <a:effectLst>
                  <a:glow rad="101600">
                    <a:srgbClr val="A1E0F9">
                      <a:alpha val="60000"/>
                    </a:srgbClr>
                  </a:glow>
                </a:effectLst>
              </a:rPr>
              <a:t>Company logo</a:t>
            </a:r>
          </a:p>
        </p:txBody>
      </p:sp>
      <p:pic>
        <p:nvPicPr>
          <p:cNvPr id="154" name="Picture 153">
            <a:extLst>
              <a:ext uri="{FF2B5EF4-FFF2-40B4-BE49-F238E27FC236}">
                <a16:creationId xmlns:a16="http://schemas.microsoft.com/office/drawing/2014/main" id="{5FDF14AB-C028-E172-0C83-1030864A1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779" y="3252601"/>
            <a:ext cx="6297714" cy="3578662"/>
          </a:xfrm>
          <a:prstGeom prst="rect">
            <a:avLst/>
          </a:prstGeom>
        </p:spPr>
      </p:pic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EAC09581-975C-A685-12DA-A3FDF77A93AA}"/>
              </a:ext>
            </a:extLst>
          </p:cNvPr>
          <p:cNvCxnSpPr>
            <a:cxnSpLocks/>
          </p:cNvCxnSpPr>
          <p:nvPr/>
        </p:nvCxnSpPr>
        <p:spPr>
          <a:xfrm>
            <a:off x="574221" y="6214433"/>
            <a:ext cx="11043558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4358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5922701C-AB8F-1D38-34D8-1784700721A5}"/>
              </a:ext>
            </a:extLst>
          </p:cNvPr>
          <p:cNvSpPr/>
          <p:nvPr/>
        </p:nvSpPr>
        <p:spPr>
          <a:xfrm>
            <a:off x="5428188" y="1913756"/>
            <a:ext cx="6779854" cy="4944244"/>
          </a:xfrm>
          <a:custGeom>
            <a:avLst/>
            <a:gdLst>
              <a:gd name="connsiteX0" fmla="*/ 6508650 w 6779854"/>
              <a:gd name="connsiteY0" fmla="*/ 176 h 4944244"/>
              <a:gd name="connsiteX1" fmla="*/ 6779854 w 6779854"/>
              <a:gd name="connsiteY1" fmla="*/ 4782 h 4944244"/>
              <a:gd name="connsiteX2" fmla="*/ 6779854 w 6779854"/>
              <a:gd name="connsiteY2" fmla="*/ 4944244 h 4944244"/>
              <a:gd name="connsiteX3" fmla="*/ 0 w 6779854"/>
              <a:gd name="connsiteY3" fmla="*/ 4944244 h 4944244"/>
              <a:gd name="connsiteX4" fmla="*/ 404826 w 6779854"/>
              <a:gd name="connsiteY4" fmla="*/ 4919846 h 4944244"/>
              <a:gd name="connsiteX5" fmla="*/ 2464528 w 6779854"/>
              <a:gd name="connsiteY5" fmla="*/ 4239897 h 4944244"/>
              <a:gd name="connsiteX6" fmla="*/ 4614170 w 6779854"/>
              <a:gd name="connsiteY6" fmla="*/ 678550 h 4944244"/>
              <a:gd name="connsiteX7" fmla="*/ 6508650 w 6779854"/>
              <a:gd name="connsiteY7" fmla="*/ 176 h 4944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79854" h="4944244">
                <a:moveTo>
                  <a:pt x="6508650" y="176"/>
                </a:moveTo>
                <a:cubicBezTo>
                  <a:pt x="6599046" y="772"/>
                  <a:pt x="6689450" y="2777"/>
                  <a:pt x="6779854" y="4782"/>
                </a:cubicBezTo>
                <a:lnTo>
                  <a:pt x="6779854" y="4944244"/>
                </a:lnTo>
                <a:lnTo>
                  <a:pt x="0" y="4944244"/>
                </a:lnTo>
                <a:lnTo>
                  <a:pt x="404826" y="4919846"/>
                </a:lnTo>
                <a:cubicBezTo>
                  <a:pt x="1166330" y="4854949"/>
                  <a:pt x="1879660" y="4686069"/>
                  <a:pt x="2464528" y="4239897"/>
                </a:cubicBezTo>
                <a:cubicBezTo>
                  <a:pt x="3400317" y="3526023"/>
                  <a:pt x="3894949" y="1384402"/>
                  <a:pt x="4614170" y="678550"/>
                </a:cubicBezTo>
                <a:cubicBezTo>
                  <a:pt x="5243488" y="60930"/>
                  <a:pt x="5875877" y="-3991"/>
                  <a:pt x="6508650" y="176"/>
                </a:cubicBezTo>
                <a:close/>
              </a:path>
            </a:pathLst>
          </a:custGeom>
          <a:gradFill>
            <a:gsLst>
              <a:gs pos="33000">
                <a:schemeClr val="accent4">
                  <a:lumMod val="40000"/>
                  <a:lumOff val="60000"/>
                </a:schemeClr>
              </a:gs>
              <a:gs pos="88000">
                <a:schemeClr val="accent4">
                  <a:lumMod val="20000"/>
                  <a:lumOff val="8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24BCCB-DAB7-4BBA-8A03-F3979F688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Agenda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DA08CBF-DB6B-AD0E-77C5-17BF20F4DBEF}"/>
              </a:ext>
            </a:extLst>
          </p:cNvPr>
          <p:cNvSpPr/>
          <p:nvPr/>
        </p:nvSpPr>
        <p:spPr>
          <a:xfrm>
            <a:off x="533399" y="1257300"/>
            <a:ext cx="5562599" cy="647700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outerShdw blurRad="406400" dist="393700" dir="21180000" sx="91000" sy="91000" algn="bl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39FBBD0-5578-C9AC-8C23-4616CF9DC4AD}"/>
              </a:ext>
            </a:extLst>
          </p:cNvPr>
          <p:cNvSpPr/>
          <p:nvPr/>
        </p:nvSpPr>
        <p:spPr>
          <a:xfrm>
            <a:off x="533399" y="2023670"/>
            <a:ext cx="5562599" cy="647700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outerShdw blurRad="406400" dist="393700" dir="21180000" sx="91000" sy="91000" algn="bl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6D06EE0-4833-5DEA-A31C-41BB4CFC6B3B}"/>
              </a:ext>
            </a:extLst>
          </p:cNvPr>
          <p:cNvSpPr/>
          <p:nvPr/>
        </p:nvSpPr>
        <p:spPr>
          <a:xfrm>
            <a:off x="533399" y="2790040"/>
            <a:ext cx="5562599" cy="647700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outerShdw blurRad="406400" dist="393700" dir="21180000" sx="91000" sy="91000" algn="bl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5C3C84E-BF52-BD58-C4C4-13E6E0CBF699}"/>
              </a:ext>
            </a:extLst>
          </p:cNvPr>
          <p:cNvSpPr/>
          <p:nvPr/>
        </p:nvSpPr>
        <p:spPr>
          <a:xfrm>
            <a:off x="533399" y="3556410"/>
            <a:ext cx="5562599" cy="647700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outerShdw blurRad="406400" dist="393700" dir="21180000" sx="91000" sy="91000" algn="bl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622E823-F7DD-2569-3EF9-2784E02E670C}"/>
              </a:ext>
            </a:extLst>
          </p:cNvPr>
          <p:cNvSpPr/>
          <p:nvPr/>
        </p:nvSpPr>
        <p:spPr>
          <a:xfrm>
            <a:off x="533399" y="4322780"/>
            <a:ext cx="5562599" cy="647700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outerShdw blurRad="406400" dist="393700" dir="21180000" sx="91000" sy="91000" algn="bl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B61C93C-6528-05E1-1D0D-BD413DCC61E7}"/>
              </a:ext>
            </a:extLst>
          </p:cNvPr>
          <p:cNvSpPr/>
          <p:nvPr/>
        </p:nvSpPr>
        <p:spPr>
          <a:xfrm>
            <a:off x="533399" y="5089151"/>
            <a:ext cx="5562599" cy="647700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outerShdw blurRad="406400" dist="393700" dir="21180000" sx="91000" sy="91000" algn="bl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ED519AF-583E-32CA-82AF-9C4A41F50E9D}"/>
              </a:ext>
            </a:extLst>
          </p:cNvPr>
          <p:cNvSpPr txBox="1">
            <a:spLocks/>
          </p:cNvSpPr>
          <p:nvPr/>
        </p:nvSpPr>
        <p:spPr>
          <a:xfrm>
            <a:off x="685800" y="1414951"/>
            <a:ext cx="438150" cy="3323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IN" b="1" dirty="0">
                <a:solidFill>
                  <a:schemeClr val="bg1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CFEC82A-1DDD-54D9-77A3-E7E356903AD9}"/>
              </a:ext>
            </a:extLst>
          </p:cNvPr>
          <p:cNvSpPr txBox="1">
            <a:spLocks/>
          </p:cNvSpPr>
          <p:nvPr/>
        </p:nvSpPr>
        <p:spPr>
          <a:xfrm>
            <a:off x="685800" y="2186889"/>
            <a:ext cx="438150" cy="3323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IN" b="1" dirty="0">
                <a:solidFill>
                  <a:schemeClr val="bg1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F92B984-4FE5-408F-4312-22E296B7FEE6}"/>
              </a:ext>
            </a:extLst>
          </p:cNvPr>
          <p:cNvSpPr txBox="1">
            <a:spLocks/>
          </p:cNvSpPr>
          <p:nvPr/>
        </p:nvSpPr>
        <p:spPr>
          <a:xfrm>
            <a:off x="685800" y="2947690"/>
            <a:ext cx="438150" cy="3323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IN" b="1" dirty="0">
                <a:solidFill>
                  <a:schemeClr val="bg1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3B5B8A96-19EE-DD6F-1FB9-5C1731009665}"/>
              </a:ext>
            </a:extLst>
          </p:cNvPr>
          <p:cNvSpPr txBox="1">
            <a:spLocks/>
          </p:cNvSpPr>
          <p:nvPr/>
        </p:nvSpPr>
        <p:spPr>
          <a:xfrm>
            <a:off x="685800" y="3719629"/>
            <a:ext cx="438150" cy="3323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IN" b="1" dirty="0">
                <a:solidFill>
                  <a:schemeClr val="bg1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10443F2-C57D-42E9-3F99-10709108FE13}"/>
              </a:ext>
            </a:extLst>
          </p:cNvPr>
          <p:cNvSpPr txBox="1">
            <a:spLocks/>
          </p:cNvSpPr>
          <p:nvPr/>
        </p:nvSpPr>
        <p:spPr>
          <a:xfrm>
            <a:off x="685800" y="4474863"/>
            <a:ext cx="438150" cy="3323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IN" b="1" dirty="0">
                <a:solidFill>
                  <a:schemeClr val="bg1">
                    <a:lumMod val="50000"/>
                  </a:schemeClr>
                </a:solidFill>
              </a:rPr>
              <a:t>05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53B3D1D9-6B37-70B6-16FA-94E87A882791}"/>
              </a:ext>
            </a:extLst>
          </p:cNvPr>
          <p:cNvSpPr txBox="1">
            <a:spLocks/>
          </p:cNvSpPr>
          <p:nvPr/>
        </p:nvSpPr>
        <p:spPr>
          <a:xfrm>
            <a:off x="685800" y="5268301"/>
            <a:ext cx="438150" cy="3323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IN" b="1" dirty="0">
                <a:solidFill>
                  <a:schemeClr val="bg1">
                    <a:lumMod val="50000"/>
                  </a:schemeClr>
                </a:solidFill>
              </a:rPr>
              <a:t>06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622126E-8B39-BBD8-6FA6-930751B5108C}"/>
              </a:ext>
            </a:extLst>
          </p:cNvPr>
          <p:cNvCxnSpPr/>
          <p:nvPr/>
        </p:nvCxnSpPr>
        <p:spPr>
          <a:xfrm>
            <a:off x="1295400" y="1355669"/>
            <a:ext cx="0" cy="435674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AAA28D4-A1CC-2B6E-8D8F-CF61AD8BC31D}"/>
              </a:ext>
            </a:extLst>
          </p:cNvPr>
          <p:cNvCxnSpPr/>
          <p:nvPr/>
        </p:nvCxnSpPr>
        <p:spPr>
          <a:xfrm>
            <a:off x="1295400" y="2129683"/>
            <a:ext cx="0" cy="435674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E7F2AAF-B057-5214-FFE1-979799F3130A}"/>
              </a:ext>
            </a:extLst>
          </p:cNvPr>
          <p:cNvCxnSpPr/>
          <p:nvPr/>
        </p:nvCxnSpPr>
        <p:spPr>
          <a:xfrm>
            <a:off x="1295400" y="2896052"/>
            <a:ext cx="0" cy="435674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C700097-E45E-B288-0F5C-DCF753C73CE1}"/>
              </a:ext>
            </a:extLst>
          </p:cNvPr>
          <p:cNvCxnSpPr/>
          <p:nvPr/>
        </p:nvCxnSpPr>
        <p:spPr>
          <a:xfrm>
            <a:off x="1295400" y="3643373"/>
            <a:ext cx="0" cy="435674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91A1F7A-216A-F35B-3E8B-D2000918929D}"/>
              </a:ext>
            </a:extLst>
          </p:cNvPr>
          <p:cNvCxnSpPr/>
          <p:nvPr/>
        </p:nvCxnSpPr>
        <p:spPr>
          <a:xfrm>
            <a:off x="1295400" y="4423225"/>
            <a:ext cx="0" cy="435674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6DE148D-73E4-1F36-A07C-4D7F58D0D30E}"/>
              </a:ext>
            </a:extLst>
          </p:cNvPr>
          <p:cNvCxnSpPr/>
          <p:nvPr/>
        </p:nvCxnSpPr>
        <p:spPr>
          <a:xfrm>
            <a:off x="1295400" y="5178501"/>
            <a:ext cx="0" cy="435674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30197CD1-2244-CF12-2D90-9693466D286F}"/>
              </a:ext>
            </a:extLst>
          </p:cNvPr>
          <p:cNvSpPr txBox="1">
            <a:spLocks/>
          </p:cNvSpPr>
          <p:nvPr/>
        </p:nvSpPr>
        <p:spPr>
          <a:xfrm>
            <a:off x="1466851" y="1463663"/>
            <a:ext cx="4723338" cy="2462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Review of Previous Year's Performance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BF884E9D-A951-18C3-8CE1-884925546F69}"/>
              </a:ext>
            </a:extLst>
          </p:cNvPr>
          <p:cNvSpPr txBox="1">
            <a:spLocks/>
          </p:cNvSpPr>
          <p:nvPr/>
        </p:nvSpPr>
        <p:spPr>
          <a:xfrm>
            <a:off x="1466851" y="2229977"/>
            <a:ext cx="4723338" cy="2462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Goal Setting for 2024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71C0480-D30D-D1E2-2F85-1D6C1C2CB294}"/>
              </a:ext>
            </a:extLst>
          </p:cNvPr>
          <p:cNvSpPr txBox="1">
            <a:spLocks/>
          </p:cNvSpPr>
          <p:nvPr/>
        </p:nvSpPr>
        <p:spPr>
          <a:xfrm>
            <a:off x="1466851" y="2987591"/>
            <a:ext cx="4723338" cy="2462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Strategies and Action Plans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285FE845-1E26-B624-2AC8-E67FE40F3607}"/>
              </a:ext>
            </a:extLst>
          </p:cNvPr>
          <p:cNvSpPr txBox="1">
            <a:spLocks/>
          </p:cNvSpPr>
          <p:nvPr/>
        </p:nvSpPr>
        <p:spPr>
          <a:xfrm>
            <a:off x="1466851" y="3753961"/>
            <a:ext cx="4723338" cy="2462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Budget Allocation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B7306B04-8DBD-C191-192B-50F1D074E562}"/>
              </a:ext>
            </a:extLst>
          </p:cNvPr>
          <p:cNvSpPr txBox="1">
            <a:spLocks/>
          </p:cNvSpPr>
          <p:nvPr/>
        </p:nvSpPr>
        <p:spPr>
          <a:xfrm>
            <a:off x="1466851" y="4511575"/>
            <a:ext cx="4723338" cy="2462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 Milestones and Timelines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63DD1D0B-022C-471C-C309-ECDE22C94B8F}"/>
              </a:ext>
            </a:extLst>
          </p:cNvPr>
          <p:cNvSpPr txBox="1">
            <a:spLocks/>
          </p:cNvSpPr>
          <p:nvPr/>
        </p:nvSpPr>
        <p:spPr>
          <a:xfrm>
            <a:off x="1466851" y="5284833"/>
            <a:ext cx="4723338" cy="2462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Conclusion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F79812F-06C4-616A-087E-8B8488B79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3983" y="2386236"/>
            <a:ext cx="3048264" cy="304826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08176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55DCF9B-DF19-2BA6-E80C-92460D9AD4A9}"/>
              </a:ext>
            </a:extLst>
          </p:cNvPr>
          <p:cNvCxnSpPr/>
          <p:nvPr/>
        </p:nvCxnSpPr>
        <p:spPr>
          <a:xfrm>
            <a:off x="1050925" y="3314933"/>
            <a:ext cx="2413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9853DE9-F4DB-519C-6733-30911F0FEC65}"/>
              </a:ext>
            </a:extLst>
          </p:cNvPr>
          <p:cNvCxnSpPr/>
          <p:nvPr/>
        </p:nvCxnSpPr>
        <p:spPr>
          <a:xfrm>
            <a:off x="1050925" y="3047875"/>
            <a:ext cx="2413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930A91B-A835-4584-2390-E1C788F049CD}"/>
              </a:ext>
            </a:extLst>
          </p:cNvPr>
          <p:cNvCxnSpPr/>
          <p:nvPr/>
        </p:nvCxnSpPr>
        <p:spPr>
          <a:xfrm>
            <a:off x="1050925" y="2780818"/>
            <a:ext cx="2413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4834551-2DCF-3F38-95A1-D007CF7B1485}"/>
              </a:ext>
            </a:extLst>
          </p:cNvPr>
          <p:cNvCxnSpPr/>
          <p:nvPr/>
        </p:nvCxnSpPr>
        <p:spPr>
          <a:xfrm>
            <a:off x="1050925" y="2513761"/>
            <a:ext cx="2413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1B172FF-CCC5-7945-6831-82F43D7BE8E3}"/>
              </a:ext>
            </a:extLst>
          </p:cNvPr>
          <p:cNvCxnSpPr/>
          <p:nvPr/>
        </p:nvCxnSpPr>
        <p:spPr>
          <a:xfrm>
            <a:off x="1050925" y="2246704"/>
            <a:ext cx="2413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F8837A8-9CFB-90A5-B197-AF5ED61FD96B}"/>
              </a:ext>
            </a:extLst>
          </p:cNvPr>
          <p:cNvCxnSpPr/>
          <p:nvPr/>
        </p:nvCxnSpPr>
        <p:spPr>
          <a:xfrm>
            <a:off x="1050925" y="1979647"/>
            <a:ext cx="2413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451E8DA-2DE0-68F1-0E19-663BB39EBE4B}"/>
              </a:ext>
            </a:extLst>
          </p:cNvPr>
          <p:cNvCxnSpPr/>
          <p:nvPr/>
        </p:nvCxnSpPr>
        <p:spPr>
          <a:xfrm>
            <a:off x="1050925" y="1712590"/>
            <a:ext cx="2413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CAACE200-1B0A-92D1-A86D-BCCE23749B63}"/>
              </a:ext>
            </a:extLst>
          </p:cNvPr>
          <p:cNvSpPr/>
          <p:nvPr/>
        </p:nvSpPr>
        <p:spPr>
          <a:xfrm>
            <a:off x="533400" y="1257301"/>
            <a:ext cx="3509211" cy="2692400"/>
          </a:xfrm>
          <a:prstGeom prst="roundRect">
            <a:avLst>
              <a:gd name="adj" fmla="val 12468"/>
            </a:avLst>
          </a:prstGeom>
          <a:noFill/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Rectangle: Top Corners Rounded 25">
            <a:extLst>
              <a:ext uri="{FF2B5EF4-FFF2-40B4-BE49-F238E27FC236}">
                <a16:creationId xmlns:a16="http://schemas.microsoft.com/office/drawing/2014/main" id="{355F0D0F-E3FA-96AB-1E0E-7F4BDFD05E57}"/>
              </a:ext>
            </a:extLst>
          </p:cNvPr>
          <p:cNvSpPr/>
          <p:nvPr/>
        </p:nvSpPr>
        <p:spPr>
          <a:xfrm>
            <a:off x="1524000" y="2286000"/>
            <a:ext cx="469900" cy="1028931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24BCCB-DAB7-4BBA-8A03-F3979F688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of Previous Year's Performance</a:t>
            </a:r>
            <a:endParaRPr lang="en-IN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14B3D1-C11B-11A0-DBD1-6E1AB070420B}"/>
              </a:ext>
            </a:extLst>
          </p:cNvPr>
          <p:cNvSpPr txBox="1">
            <a:spLocks/>
          </p:cNvSpPr>
          <p:nvPr/>
        </p:nvSpPr>
        <p:spPr>
          <a:xfrm>
            <a:off x="1460500" y="1170435"/>
            <a:ext cx="1593850" cy="22159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600" dirty="0"/>
              <a:t>Revenue Growth</a:t>
            </a:r>
            <a:endParaRPr lang="en-IN" sz="16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48CFAB6-59FC-79A5-1473-DC690FA4CC7A}"/>
              </a:ext>
            </a:extLst>
          </p:cNvPr>
          <p:cNvSpPr txBox="1">
            <a:spLocks/>
          </p:cNvSpPr>
          <p:nvPr/>
        </p:nvSpPr>
        <p:spPr>
          <a:xfrm>
            <a:off x="1292225" y="3454633"/>
            <a:ext cx="965200" cy="1938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400" b="1" dirty="0"/>
              <a:t>2022</a:t>
            </a:r>
            <a:endParaRPr lang="en-IN" sz="1400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C39EDA9-DF0F-D6A4-F065-6F470C7EDA94}"/>
              </a:ext>
            </a:extLst>
          </p:cNvPr>
          <p:cNvSpPr txBox="1">
            <a:spLocks/>
          </p:cNvSpPr>
          <p:nvPr/>
        </p:nvSpPr>
        <p:spPr>
          <a:xfrm>
            <a:off x="2257425" y="3454633"/>
            <a:ext cx="965200" cy="1938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400" b="1" dirty="0"/>
              <a:t>2023</a:t>
            </a:r>
            <a:endParaRPr lang="en-IN" sz="1400" b="1" dirty="0"/>
          </a:p>
        </p:txBody>
      </p:sp>
      <p:sp>
        <p:nvSpPr>
          <p:cNvPr id="27" name="Rectangle: Top Corners Rounded 26">
            <a:extLst>
              <a:ext uri="{FF2B5EF4-FFF2-40B4-BE49-F238E27FC236}">
                <a16:creationId xmlns:a16="http://schemas.microsoft.com/office/drawing/2014/main" id="{A43192E0-32A6-6668-BB81-6E41D2A3B22C}"/>
              </a:ext>
            </a:extLst>
          </p:cNvPr>
          <p:cNvSpPr/>
          <p:nvPr/>
        </p:nvSpPr>
        <p:spPr>
          <a:xfrm>
            <a:off x="2493962" y="1866248"/>
            <a:ext cx="469900" cy="1448683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22D5BBF7-685F-D839-DA63-A8020A76A31F}"/>
              </a:ext>
            </a:extLst>
          </p:cNvPr>
          <p:cNvSpPr txBox="1">
            <a:spLocks/>
          </p:cNvSpPr>
          <p:nvPr/>
        </p:nvSpPr>
        <p:spPr>
          <a:xfrm>
            <a:off x="1459663" y="2396691"/>
            <a:ext cx="593725" cy="1938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400" b="1" dirty="0">
                <a:solidFill>
                  <a:schemeClr val="bg1"/>
                </a:solidFill>
              </a:rPr>
              <a:t>1.9M</a:t>
            </a:r>
            <a:endParaRPr lang="en-IN" sz="1400" b="1" dirty="0">
              <a:solidFill>
                <a:schemeClr val="bg1"/>
              </a:solidFill>
            </a:endParaRPr>
          </a:p>
        </p:txBody>
      </p:sp>
      <p:sp>
        <p:nvSpPr>
          <p:cNvPr id="44" name="Title 1">
            <a:extLst>
              <a:ext uri="{FF2B5EF4-FFF2-40B4-BE49-F238E27FC236}">
                <a16:creationId xmlns:a16="http://schemas.microsoft.com/office/drawing/2014/main" id="{A4507FBD-CEFD-E298-98B6-3F527DBE9AB8}"/>
              </a:ext>
            </a:extLst>
          </p:cNvPr>
          <p:cNvSpPr txBox="1">
            <a:spLocks/>
          </p:cNvSpPr>
          <p:nvPr/>
        </p:nvSpPr>
        <p:spPr>
          <a:xfrm>
            <a:off x="821271" y="3253327"/>
            <a:ext cx="197486" cy="14542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0</a:t>
            </a:r>
            <a:endParaRPr lang="en-IN" sz="10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AAE0A59A-2A47-B2F0-66FF-13C141EB9684}"/>
              </a:ext>
            </a:extLst>
          </p:cNvPr>
          <p:cNvSpPr txBox="1">
            <a:spLocks/>
          </p:cNvSpPr>
          <p:nvPr/>
        </p:nvSpPr>
        <p:spPr>
          <a:xfrm>
            <a:off x="821271" y="2974723"/>
            <a:ext cx="197486" cy="14542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0.5</a:t>
            </a:r>
            <a:endParaRPr lang="en-IN" sz="10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6" name="Title 1">
            <a:extLst>
              <a:ext uri="{FF2B5EF4-FFF2-40B4-BE49-F238E27FC236}">
                <a16:creationId xmlns:a16="http://schemas.microsoft.com/office/drawing/2014/main" id="{7591F910-CCC1-7F12-F2E7-95B2576ADC2A}"/>
              </a:ext>
            </a:extLst>
          </p:cNvPr>
          <p:cNvSpPr txBox="1">
            <a:spLocks/>
          </p:cNvSpPr>
          <p:nvPr/>
        </p:nvSpPr>
        <p:spPr>
          <a:xfrm>
            <a:off x="821271" y="2708106"/>
            <a:ext cx="197486" cy="14542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1</a:t>
            </a:r>
            <a:endParaRPr lang="en-IN" sz="10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7" name="Title 1">
            <a:extLst>
              <a:ext uri="{FF2B5EF4-FFF2-40B4-BE49-F238E27FC236}">
                <a16:creationId xmlns:a16="http://schemas.microsoft.com/office/drawing/2014/main" id="{ACAE5C46-FC44-98E7-BB0F-5F4A3D7BB3C0}"/>
              </a:ext>
            </a:extLst>
          </p:cNvPr>
          <p:cNvSpPr txBox="1">
            <a:spLocks/>
          </p:cNvSpPr>
          <p:nvPr/>
        </p:nvSpPr>
        <p:spPr>
          <a:xfrm>
            <a:off x="821271" y="2441489"/>
            <a:ext cx="197486" cy="14542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1.5</a:t>
            </a:r>
            <a:endParaRPr lang="en-IN" sz="10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8" name="Title 1">
            <a:extLst>
              <a:ext uri="{FF2B5EF4-FFF2-40B4-BE49-F238E27FC236}">
                <a16:creationId xmlns:a16="http://schemas.microsoft.com/office/drawing/2014/main" id="{F31A3B32-CC07-0FC9-02F2-B6C3627BB80F}"/>
              </a:ext>
            </a:extLst>
          </p:cNvPr>
          <p:cNvSpPr txBox="1">
            <a:spLocks/>
          </p:cNvSpPr>
          <p:nvPr/>
        </p:nvSpPr>
        <p:spPr>
          <a:xfrm>
            <a:off x="821271" y="2174872"/>
            <a:ext cx="197486" cy="14542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2</a:t>
            </a:r>
            <a:endParaRPr lang="en-IN" sz="10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5FB9B796-91B3-087C-B778-356496277726}"/>
              </a:ext>
            </a:extLst>
          </p:cNvPr>
          <p:cNvSpPr txBox="1">
            <a:spLocks/>
          </p:cNvSpPr>
          <p:nvPr/>
        </p:nvSpPr>
        <p:spPr>
          <a:xfrm>
            <a:off x="821271" y="1908255"/>
            <a:ext cx="197486" cy="14542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2.5</a:t>
            </a:r>
            <a:endParaRPr lang="en-IN" sz="10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37C25479-A9F8-67BC-067A-111DFF27C727}"/>
              </a:ext>
            </a:extLst>
          </p:cNvPr>
          <p:cNvSpPr txBox="1">
            <a:spLocks/>
          </p:cNvSpPr>
          <p:nvPr/>
        </p:nvSpPr>
        <p:spPr>
          <a:xfrm>
            <a:off x="821271" y="1639878"/>
            <a:ext cx="197486" cy="14542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3</a:t>
            </a:r>
            <a:endParaRPr lang="en-IN" sz="10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1" name="Title 1">
            <a:extLst>
              <a:ext uri="{FF2B5EF4-FFF2-40B4-BE49-F238E27FC236}">
                <a16:creationId xmlns:a16="http://schemas.microsoft.com/office/drawing/2014/main" id="{2B70F8E4-6670-8912-30A4-986C71B220EC}"/>
              </a:ext>
            </a:extLst>
          </p:cNvPr>
          <p:cNvSpPr txBox="1">
            <a:spLocks/>
          </p:cNvSpPr>
          <p:nvPr/>
        </p:nvSpPr>
        <p:spPr>
          <a:xfrm>
            <a:off x="2432049" y="1982955"/>
            <a:ext cx="593725" cy="1938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400" b="1" dirty="0">
                <a:solidFill>
                  <a:schemeClr val="bg1"/>
                </a:solidFill>
              </a:rPr>
              <a:t>2.2 M</a:t>
            </a:r>
            <a:endParaRPr lang="en-IN" sz="1400" b="1" dirty="0">
              <a:solidFill>
                <a:schemeClr val="bg1"/>
              </a:solidFill>
            </a:endParaRP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1B6D48A7-11EE-DEC7-604B-AC5706A7DC2A}"/>
              </a:ext>
            </a:extLst>
          </p:cNvPr>
          <p:cNvCxnSpPr/>
          <p:nvPr/>
        </p:nvCxnSpPr>
        <p:spPr>
          <a:xfrm flipV="1">
            <a:off x="1961732" y="1837487"/>
            <a:ext cx="438149" cy="38957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Oval 53">
            <a:extLst>
              <a:ext uri="{FF2B5EF4-FFF2-40B4-BE49-F238E27FC236}">
                <a16:creationId xmlns:a16="http://schemas.microsoft.com/office/drawing/2014/main" id="{234F7A78-E42E-C102-3143-3D52AAF98AA1}"/>
              </a:ext>
            </a:extLst>
          </p:cNvPr>
          <p:cNvSpPr/>
          <p:nvPr/>
        </p:nvSpPr>
        <p:spPr>
          <a:xfrm>
            <a:off x="2027235" y="1879387"/>
            <a:ext cx="315914" cy="31591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5" name="Title 1">
            <a:extLst>
              <a:ext uri="{FF2B5EF4-FFF2-40B4-BE49-F238E27FC236}">
                <a16:creationId xmlns:a16="http://schemas.microsoft.com/office/drawing/2014/main" id="{7B37A025-F8DF-8BB6-288C-633416BCA7B6}"/>
              </a:ext>
            </a:extLst>
          </p:cNvPr>
          <p:cNvSpPr txBox="1">
            <a:spLocks/>
          </p:cNvSpPr>
          <p:nvPr/>
        </p:nvSpPr>
        <p:spPr>
          <a:xfrm>
            <a:off x="2090523" y="1972068"/>
            <a:ext cx="187328" cy="12465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900" b="1" dirty="0">
                <a:solidFill>
                  <a:schemeClr val="bg1"/>
                </a:solidFill>
              </a:rPr>
              <a:t>%</a:t>
            </a:r>
            <a:endParaRPr lang="en-IN" sz="900" b="1" dirty="0">
              <a:solidFill>
                <a:schemeClr val="bg1"/>
              </a:solidFill>
            </a:endParaRP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31F89016-71BD-CF69-AF60-9135B15310F9}"/>
              </a:ext>
            </a:extLst>
          </p:cNvPr>
          <p:cNvSpPr/>
          <p:nvPr/>
        </p:nvSpPr>
        <p:spPr>
          <a:xfrm>
            <a:off x="4330482" y="1257301"/>
            <a:ext cx="7328118" cy="2692400"/>
          </a:xfrm>
          <a:prstGeom prst="roundRect">
            <a:avLst>
              <a:gd name="adj" fmla="val 12468"/>
            </a:avLst>
          </a:prstGeom>
          <a:noFill/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7" name="Title 1">
            <a:extLst>
              <a:ext uri="{FF2B5EF4-FFF2-40B4-BE49-F238E27FC236}">
                <a16:creationId xmlns:a16="http://schemas.microsoft.com/office/drawing/2014/main" id="{93AB929F-25D6-3423-E5EC-1A931336728D}"/>
              </a:ext>
            </a:extLst>
          </p:cNvPr>
          <p:cNvSpPr txBox="1">
            <a:spLocks/>
          </p:cNvSpPr>
          <p:nvPr/>
        </p:nvSpPr>
        <p:spPr>
          <a:xfrm>
            <a:off x="6791742" y="1170435"/>
            <a:ext cx="2405598" cy="22159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600" dirty="0"/>
              <a:t>Month-by-month Revenue </a:t>
            </a:r>
            <a:endParaRPr lang="en-IN" sz="1600" dirty="0"/>
          </a:p>
        </p:txBody>
      </p:sp>
      <p:graphicFrame>
        <p:nvGraphicFramePr>
          <p:cNvPr id="60" name="Chart 59">
            <a:extLst>
              <a:ext uri="{FF2B5EF4-FFF2-40B4-BE49-F238E27FC236}">
                <a16:creationId xmlns:a16="http://schemas.microsoft.com/office/drawing/2014/main" id="{8EE31ABA-7AAA-ABDE-C166-19DFD3B366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6545945"/>
              </p:ext>
            </p:extLst>
          </p:nvPr>
        </p:nvGraphicFramePr>
        <p:xfrm>
          <a:off x="4542673" y="1429368"/>
          <a:ext cx="6828056" cy="2315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87714EC4-2FBF-C7F3-E03C-1A713E89CEF0}"/>
              </a:ext>
            </a:extLst>
          </p:cNvPr>
          <p:cNvSpPr/>
          <p:nvPr/>
        </p:nvSpPr>
        <p:spPr>
          <a:xfrm>
            <a:off x="551278" y="4283242"/>
            <a:ext cx="2951914" cy="2003258"/>
          </a:xfrm>
          <a:prstGeom prst="roundRect">
            <a:avLst>
              <a:gd name="adj" fmla="val 14132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2" name="Title 1">
            <a:extLst>
              <a:ext uri="{FF2B5EF4-FFF2-40B4-BE49-F238E27FC236}">
                <a16:creationId xmlns:a16="http://schemas.microsoft.com/office/drawing/2014/main" id="{6A3FB6B2-B095-C37C-FF15-4D2FB50669A2}"/>
              </a:ext>
            </a:extLst>
          </p:cNvPr>
          <p:cNvSpPr txBox="1">
            <a:spLocks/>
          </p:cNvSpPr>
          <p:nvPr/>
        </p:nvSpPr>
        <p:spPr>
          <a:xfrm>
            <a:off x="775448" y="4623862"/>
            <a:ext cx="2503574" cy="443198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600" dirty="0">
                <a:solidFill>
                  <a:schemeClr val="bg1"/>
                </a:solidFill>
              </a:rPr>
              <a:t>Customer 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</a:rPr>
              <a:t>Acquisition</a:t>
            </a:r>
            <a:endParaRPr lang="en-IN" sz="1600" dirty="0">
              <a:solidFill>
                <a:schemeClr val="bg1"/>
              </a:solidFill>
            </a:endParaRPr>
          </a:p>
        </p:txBody>
      </p:sp>
      <p:sp>
        <p:nvSpPr>
          <p:cNvPr id="63" name="Title 1">
            <a:extLst>
              <a:ext uri="{FF2B5EF4-FFF2-40B4-BE49-F238E27FC236}">
                <a16:creationId xmlns:a16="http://schemas.microsoft.com/office/drawing/2014/main" id="{6DAC3C7E-319E-7A69-3C2E-5D5380E7A9AB}"/>
              </a:ext>
            </a:extLst>
          </p:cNvPr>
          <p:cNvSpPr txBox="1">
            <a:spLocks/>
          </p:cNvSpPr>
          <p:nvPr/>
        </p:nvSpPr>
        <p:spPr>
          <a:xfrm>
            <a:off x="557627" y="5298669"/>
            <a:ext cx="1593850" cy="387798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800" b="1" dirty="0">
                <a:solidFill>
                  <a:srgbClr val="00B0F0"/>
                </a:solidFill>
              </a:rPr>
              <a:t>1.7 K </a:t>
            </a:r>
            <a:endParaRPr lang="en-IN" sz="2800" b="1" dirty="0">
              <a:solidFill>
                <a:srgbClr val="00B0F0"/>
              </a:solidFill>
            </a:endParaRPr>
          </a:p>
        </p:txBody>
      </p:sp>
      <p:sp>
        <p:nvSpPr>
          <p:cNvPr id="64" name="Title 1">
            <a:extLst>
              <a:ext uri="{FF2B5EF4-FFF2-40B4-BE49-F238E27FC236}">
                <a16:creationId xmlns:a16="http://schemas.microsoft.com/office/drawing/2014/main" id="{92DF9D2C-5451-C6A7-AE9E-B7DA0E3A778A}"/>
              </a:ext>
            </a:extLst>
          </p:cNvPr>
          <p:cNvSpPr txBox="1">
            <a:spLocks/>
          </p:cNvSpPr>
          <p:nvPr/>
        </p:nvSpPr>
        <p:spPr>
          <a:xfrm>
            <a:off x="557627" y="5675360"/>
            <a:ext cx="1593850" cy="29084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050" dirty="0">
                <a:solidFill>
                  <a:srgbClr val="00B0F0"/>
                </a:solidFill>
              </a:rPr>
              <a:t>New </a:t>
            </a:r>
            <a:br>
              <a:rPr lang="en-US" sz="1050" dirty="0">
                <a:solidFill>
                  <a:srgbClr val="00B0F0"/>
                </a:solidFill>
              </a:rPr>
            </a:br>
            <a:r>
              <a:rPr lang="en-US" sz="1050" dirty="0">
                <a:solidFill>
                  <a:srgbClr val="00B0F0"/>
                </a:solidFill>
              </a:rPr>
              <a:t>customers</a:t>
            </a:r>
            <a:endParaRPr lang="en-IN" sz="1050" dirty="0">
              <a:solidFill>
                <a:srgbClr val="00B0F0"/>
              </a:solidFill>
            </a:endParaRPr>
          </a:p>
        </p:txBody>
      </p:sp>
      <p:sp>
        <p:nvSpPr>
          <p:cNvPr id="69" name="Title 1">
            <a:extLst>
              <a:ext uri="{FF2B5EF4-FFF2-40B4-BE49-F238E27FC236}">
                <a16:creationId xmlns:a16="http://schemas.microsoft.com/office/drawing/2014/main" id="{CE9A0343-883A-066B-7CEA-9432217A061E}"/>
              </a:ext>
            </a:extLst>
          </p:cNvPr>
          <p:cNvSpPr txBox="1">
            <a:spLocks/>
          </p:cNvSpPr>
          <p:nvPr/>
        </p:nvSpPr>
        <p:spPr>
          <a:xfrm>
            <a:off x="1909341" y="5298669"/>
            <a:ext cx="1593850" cy="387798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800" b="1" dirty="0">
                <a:solidFill>
                  <a:srgbClr val="00B0F0"/>
                </a:solidFill>
              </a:rPr>
              <a:t>67%</a:t>
            </a:r>
            <a:endParaRPr lang="en-IN" sz="2800" b="1" dirty="0">
              <a:solidFill>
                <a:srgbClr val="00B0F0"/>
              </a:solidFill>
            </a:endParaRPr>
          </a:p>
        </p:txBody>
      </p:sp>
      <p:sp>
        <p:nvSpPr>
          <p:cNvPr id="70" name="Title 1">
            <a:extLst>
              <a:ext uri="{FF2B5EF4-FFF2-40B4-BE49-F238E27FC236}">
                <a16:creationId xmlns:a16="http://schemas.microsoft.com/office/drawing/2014/main" id="{CB0E6B2B-2DA3-FA21-A0C2-07FB8186B713}"/>
              </a:ext>
            </a:extLst>
          </p:cNvPr>
          <p:cNvSpPr txBox="1">
            <a:spLocks/>
          </p:cNvSpPr>
          <p:nvPr/>
        </p:nvSpPr>
        <p:spPr>
          <a:xfrm>
            <a:off x="1909341" y="5675360"/>
            <a:ext cx="1593850" cy="29084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050" dirty="0">
                <a:solidFill>
                  <a:srgbClr val="00B0F0"/>
                </a:solidFill>
              </a:rPr>
              <a:t>Customer </a:t>
            </a:r>
            <a:br>
              <a:rPr lang="en-US" sz="1050" dirty="0">
                <a:solidFill>
                  <a:srgbClr val="00B0F0"/>
                </a:solidFill>
              </a:rPr>
            </a:br>
            <a:r>
              <a:rPr lang="en-US" sz="1050" dirty="0">
                <a:solidFill>
                  <a:srgbClr val="00B0F0"/>
                </a:solidFill>
              </a:rPr>
              <a:t>retention</a:t>
            </a:r>
            <a:endParaRPr lang="en-IN" sz="1050" dirty="0">
              <a:solidFill>
                <a:srgbClr val="00B0F0"/>
              </a:solidFill>
            </a:endParaRP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909B22DF-2F6C-4CBB-B3FB-27A8109CDC4D}"/>
              </a:ext>
            </a:extLst>
          </p:cNvPr>
          <p:cNvSpPr/>
          <p:nvPr/>
        </p:nvSpPr>
        <p:spPr>
          <a:xfrm>
            <a:off x="3648072" y="4283242"/>
            <a:ext cx="3248027" cy="2003258"/>
          </a:xfrm>
          <a:prstGeom prst="roundRect">
            <a:avLst>
              <a:gd name="adj" fmla="val 14132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2" name="Title 1">
            <a:extLst>
              <a:ext uri="{FF2B5EF4-FFF2-40B4-BE49-F238E27FC236}">
                <a16:creationId xmlns:a16="http://schemas.microsoft.com/office/drawing/2014/main" id="{098CA063-B041-0ECA-9907-1B193D5F719E}"/>
              </a:ext>
            </a:extLst>
          </p:cNvPr>
          <p:cNvSpPr txBox="1">
            <a:spLocks/>
          </p:cNvSpPr>
          <p:nvPr/>
        </p:nvSpPr>
        <p:spPr>
          <a:xfrm>
            <a:off x="3910343" y="4623862"/>
            <a:ext cx="2503574" cy="443198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600" dirty="0">
                <a:solidFill>
                  <a:schemeClr val="bg1"/>
                </a:solidFill>
              </a:rPr>
              <a:t>Employee Accomplishments</a:t>
            </a:r>
            <a:endParaRPr lang="en-IN" sz="1600" dirty="0">
              <a:solidFill>
                <a:schemeClr val="bg1"/>
              </a:solidFill>
            </a:endParaRPr>
          </a:p>
        </p:txBody>
      </p:sp>
      <p:sp>
        <p:nvSpPr>
          <p:cNvPr id="73" name="Title 1">
            <a:extLst>
              <a:ext uri="{FF2B5EF4-FFF2-40B4-BE49-F238E27FC236}">
                <a16:creationId xmlns:a16="http://schemas.microsoft.com/office/drawing/2014/main" id="{39BA8CAF-3698-D7B0-438C-DF566A922648}"/>
              </a:ext>
            </a:extLst>
          </p:cNvPr>
          <p:cNvSpPr txBox="1">
            <a:spLocks/>
          </p:cNvSpPr>
          <p:nvPr/>
        </p:nvSpPr>
        <p:spPr>
          <a:xfrm>
            <a:off x="3910343" y="5298669"/>
            <a:ext cx="855748" cy="387798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800" b="1" dirty="0">
                <a:solidFill>
                  <a:srgbClr val="00B0F0"/>
                </a:solidFill>
              </a:rPr>
              <a:t>53</a:t>
            </a:r>
            <a:endParaRPr lang="en-IN" sz="2800" b="1" dirty="0">
              <a:solidFill>
                <a:srgbClr val="00B0F0"/>
              </a:solidFill>
            </a:endParaRPr>
          </a:p>
        </p:txBody>
      </p:sp>
      <p:sp>
        <p:nvSpPr>
          <p:cNvPr id="74" name="Title 1">
            <a:extLst>
              <a:ext uri="{FF2B5EF4-FFF2-40B4-BE49-F238E27FC236}">
                <a16:creationId xmlns:a16="http://schemas.microsoft.com/office/drawing/2014/main" id="{E8B604BB-C26A-CC82-FFE6-FAF3E93BDF97}"/>
              </a:ext>
            </a:extLst>
          </p:cNvPr>
          <p:cNvSpPr txBox="1">
            <a:spLocks/>
          </p:cNvSpPr>
          <p:nvPr/>
        </p:nvSpPr>
        <p:spPr>
          <a:xfrm>
            <a:off x="3910343" y="5675360"/>
            <a:ext cx="855748" cy="29084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050" dirty="0">
                <a:solidFill>
                  <a:srgbClr val="00B0F0"/>
                </a:solidFill>
              </a:rPr>
              <a:t>New </a:t>
            </a:r>
            <a:br>
              <a:rPr lang="en-US" sz="1050" dirty="0">
                <a:solidFill>
                  <a:srgbClr val="00B0F0"/>
                </a:solidFill>
              </a:rPr>
            </a:br>
            <a:r>
              <a:rPr lang="en-US" sz="1050" dirty="0">
                <a:solidFill>
                  <a:srgbClr val="00B0F0"/>
                </a:solidFill>
              </a:rPr>
              <a:t>Hires</a:t>
            </a:r>
            <a:endParaRPr lang="en-IN" sz="1050" dirty="0">
              <a:solidFill>
                <a:srgbClr val="00B0F0"/>
              </a:solidFill>
            </a:endParaRPr>
          </a:p>
        </p:txBody>
      </p:sp>
      <p:sp>
        <p:nvSpPr>
          <p:cNvPr id="77" name="Title 1">
            <a:extLst>
              <a:ext uri="{FF2B5EF4-FFF2-40B4-BE49-F238E27FC236}">
                <a16:creationId xmlns:a16="http://schemas.microsoft.com/office/drawing/2014/main" id="{5AB3F48F-4425-3EBD-0F13-764126F8C214}"/>
              </a:ext>
            </a:extLst>
          </p:cNvPr>
          <p:cNvSpPr txBox="1">
            <a:spLocks/>
          </p:cNvSpPr>
          <p:nvPr/>
        </p:nvSpPr>
        <p:spPr>
          <a:xfrm>
            <a:off x="4766091" y="5298669"/>
            <a:ext cx="855748" cy="387798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800" b="1" dirty="0">
                <a:solidFill>
                  <a:srgbClr val="00B0F0"/>
                </a:solidFill>
              </a:rPr>
              <a:t>27</a:t>
            </a:r>
            <a:endParaRPr lang="en-IN" sz="2800" b="1" dirty="0">
              <a:solidFill>
                <a:srgbClr val="00B0F0"/>
              </a:solidFill>
            </a:endParaRPr>
          </a:p>
        </p:txBody>
      </p:sp>
      <p:sp>
        <p:nvSpPr>
          <p:cNvPr id="78" name="Title 1">
            <a:extLst>
              <a:ext uri="{FF2B5EF4-FFF2-40B4-BE49-F238E27FC236}">
                <a16:creationId xmlns:a16="http://schemas.microsoft.com/office/drawing/2014/main" id="{72417412-6321-DF37-049A-7BB1F922C0D0}"/>
              </a:ext>
            </a:extLst>
          </p:cNvPr>
          <p:cNvSpPr txBox="1">
            <a:spLocks/>
          </p:cNvSpPr>
          <p:nvPr/>
        </p:nvSpPr>
        <p:spPr>
          <a:xfrm>
            <a:off x="4766091" y="5675360"/>
            <a:ext cx="855748" cy="145424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050" dirty="0">
                <a:solidFill>
                  <a:srgbClr val="00B0F0"/>
                </a:solidFill>
              </a:rPr>
              <a:t>Promotions</a:t>
            </a:r>
            <a:endParaRPr lang="en-IN" sz="1050" dirty="0">
              <a:solidFill>
                <a:srgbClr val="00B0F0"/>
              </a:solidFill>
            </a:endParaRPr>
          </a:p>
        </p:txBody>
      </p:sp>
      <p:sp>
        <p:nvSpPr>
          <p:cNvPr id="79" name="Title 1">
            <a:extLst>
              <a:ext uri="{FF2B5EF4-FFF2-40B4-BE49-F238E27FC236}">
                <a16:creationId xmlns:a16="http://schemas.microsoft.com/office/drawing/2014/main" id="{F2994099-4F1F-CCAF-F246-8FCB7FE14316}"/>
              </a:ext>
            </a:extLst>
          </p:cNvPr>
          <p:cNvSpPr txBox="1">
            <a:spLocks/>
          </p:cNvSpPr>
          <p:nvPr/>
        </p:nvSpPr>
        <p:spPr>
          <a:xfrm>
            <a:off x="5619204" y="5298669"/>
            <a:ext cx="855748" cy="387798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800" b="1" dirty="0">
                <a:solidFill>
                  <a:srgbClr val="00B0F0"/>
                </a:solidFill>
              </a:rPr>
              <a:t>167</a:t>
            </a:r>
            <a:endParaRPr lang="en-IN" sz="2800" b="1" dirty="0">
              <a:solidFill>
                <a:srgbClr val="00B0F0"/>
              </a:solidFill>
            </a:endParaRPr>
          </a:p>
        </p:txBody>
      </p:sp>
      <p:sp>
        <p:nvSpPr>
          <p:cNvPr id="80" name="Title 1">
            <a:extLst>
              <a:ext uri="{FF2B5EF4-FFF2-40B4-BE49-F238E27FC236}">
                <a16:creationId xmlns:a16="http://schemas.microsoft.com/office/drawing/2014/main" id="{B99D2854-3B5E-2F77-83F8-5378CFEBB904}"/>
              </a:ext>
            </a:extLst>
          </p:cNvPr>
          <p:cNvSpPr txBox="1">
            <a:spLocks/>
          </p:cNvSpPr>
          <p:nvPr/>
        </p:nvSpPr>
        <p:spPr>
          <a:xfrm>
            <a:off x="5619204" y="5675360"/>
            <a:ext cx="855748" cy="29084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050" dirty="0">
                <a:solidFill>
                  <a:srgbClr val="00B0F0"/>
                </a:solidFill>
              </a:rPr>
              <a:t>Employee recognition</a:t>
            </a:r>
            <a:endParaRPr lang="en-IN" sz="1050" dirty="0">
              <a:solidFill>
                <a:srgbClr val="00B0F0"/>
              </a:solidFill>
            </a:endParaRP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43015F7D-F9E5-9EA8-7C83-986499EC2018}"/>
              </a:ext>
            </a:extLst>
          </p:cNvPr>
          <p:cNvCxnSpPr/>
          <p:nvPr/>
        </p:nvCxnSpPr>
        <p:spPr>
          <a:xfrm>
            <a:off x="2090523" y="5317719"/>
            <a:ext cx="0" cy="667540"/>
          </a:xfrm>
          <a:prstGeom prst="line">
            <a:avLst/>
          </a:prstGeom>
          <a:ln w="31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8B057491-4C3C-6C2E-3E03-975EC508A35D}"/>
              </a:ext>
            </a:extLst>
          </p:cNvPr>
          <p:cNvCxnSpPr/>
          <p:nvPr/>
        </p:nvCxnSpPr>
        <p:spPr>
          <a:xfrm>
            <a:off x="4690848" y="5317719"/>
            <a:ext cx="0" cy="667540"/>
          </a:xfrm>
          <a:prstGeom prst="line">
            <a:avLst/>
          </a:prstGeom>
          <a:ln w="31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8792177-9748-8DE6-F364-CDC30A435D37}"/>
              </a:ext>
            </a:extLst>
          </p:cNvPr>
          <p:cNvCxnSpPr/>
          <p:nvPr/>
        </p:nvCxnSpPr>
        <p:spPr>
          <a:xfrm>
            <a:off x="5623752" y="5317719"/>
            <a:ext cx="0" cy="667540"/>
          </a:xfrm>
          <a:prstGeom prst="line">
            <a:avLst/>
          </a:prstGeom>
          <a:ln w="31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Title 1">
            <a:extLst>
              <a:ext uri="{FF2B5EF4-FFF2-40B4-BE49-F238E27FC236}">
                <a16:creationId xmlns:a16="http://schemas.microsoft.com/office/drawing/2014/main" id="{16DD092E-304D-FF09-8A36-3CF9AEB836AE}"/>
              </a:ext>
            </a:extLst>
          </p:cNvPr>
          <p:cNvSpPr txBox="1">
            <a:spLocks/>
          </p:cNvSpPr>
          <p:nvPr/>
        </p:nvSpPr>
        <p:spPr>
          <a:xfrm>
            <a:off x="7343354" y="4426059"/>
            <a:ext cx="2503574" cy="22159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600" b="1" dirty="0"/>
              <a:t>Other key metrics </a:t>
            </a:r>
            <a:endParaRPr lang="en-IN" sz="1600" b="1" dirty="0"/>
          </a:p>
        </p:txBody>
      </p:sp>
      <p:sp>
        <p:nvSpPr>
          <p:cNvPr id="87" name="Title 1">
            <a:extLst>
              <a:ext uri="{FF2B5EF4-FFF2-40B4-BE49-F238E27FC236}">
                <a16:creationId xmlns:a16="http://schemas.microsoft.com/office/drawing/2014/main" id="{10C6B541-2F46-43BD-E1FC-F9920406DAAA}"/>
              </a:ext>
            </a:extLst>
          </p:cNvPr>
          <p:cNvSpPr txBox="1">
            <a:spLocks/>
          </p:cNvSpPr>
          <p:nvPr/>
        </p:nvSpPr>
        <p:spPr>
          <a:xfrm>
            <a:off x="7343354" y="4840147"/>
            <a:ext cx="1853986" cy="132959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US" sz="1200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IN" sz="1200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US" sz="1200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IN" sz="1200" dirty="0"/>
          </a:p>
        </p:txBody>
      </p:sp>
      <p:sp>
        <p:nvSpPr>
          <p:cNvPr id="88" name="Title 1">
            <a:extLst>
              <a:ext uri="{FF2B5EF4-FFF2-40B4-BE49-F238E27FC236}">
                <a16:creationId xmlns:a16="http://schemas.microsoft.com/office/drawing/2014/main" id="{2E01FADE-4BBD-1673-24C5-259D80338DFF}"/>
              </a:ext>
            </a:extLst>
          </p:cNvPr>
          <p:cNvSpPr txBox="1">
            <a:spLocks/>
          </p:cNvSpPr>
          <p:nvPr/>
        </p:nvSpPr>
        <p:spPr>
          <a:xfrm>
            <a:off x="9516743" y="4840147"/>
            <a:ext cx="1853986" cy="132959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US" sz="1200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IN" sz="1200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US" sz="1200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IN" sz="1200" dirty="0"/>
          </a:p>
        </p:txBody>
      </p:sp>
    </p:spTree>
    <p:extLst>
      <p:ext uri="{BB962C8B-B14F-4D97-AF65-F5344CB8AC3E}">
        <p14:creationId xmlns:p14="http://schemas.microsoft.com/office/powerpoint/2010/main" val="1402243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4BCCB-DAB7-4BBA-8A03-F3979F688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Goal Setting for 2024</a:t>
            </a:r>
            <a:endParaRPr lang="en-IN" b="1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31769BD-50B3-8C0B-7E6C-A12046E65701}"/>
              </a:ext>
            </a:extLst>
          </p:cNvPr>
          <p:cNvGrpSpPr/>
          <p:nvPr/>
        </p:nvGrpSpPr>
        <p:grpSpPr>
          <a:xfrm>
            <a:off x="551279" y="1257300"/>
            <a:ext cx="924595" cy="5029200"/>
            <a:chOff x="551279" y="1257300"/>
            <a:chExt cx="1903164" cy="6127172"/>
          </a:xfrm>
          <a:solidFill>
            <a:srgbClr val="00B0F0"/>
          </a:solidFill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A5BE2FD3-CA7A-A354-44EC-B13542AEF90E}"/>
                </a:ext>
              </a:extLst>
            </p:cNvPr>
            <p:cNvSpPr/>
            <p:nvPr/>
          </p:nvSpPr>
          <p:spPr>
            <a:xfrm>
              <a:off x="551279" y="1257300"/>
              <a:ext cx="1903164" cy="1469858"/>
            </a:xfrm>
            <a:prstGeom prst="roundRect">
              <a:avLst>
                <a:gd name="adj" fmla="val 1413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b="1" dirty="0"/>
                <a:t>Q1 Goals</a:t>
              </a: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B5FDD0D3-FC49-04FC-AC2C-4723AE3AD2A9}"/>
                </a:ext>
              </a:extLst>
            </p:cNvPr>
            <p:cNvSpPr/>
            <p:nvPr/>
          </p:nvSpPr>
          <p:spPr>
            <a:xfrm>
              <a:off x="551279" y="2809738"/>
              <a:ext cx="1903164" cy="1469858"/>
            </a:xfrm>
            <a:prstGeom prst="roundRect">
              <a:avLst>
                <a:gd name="adj" fmla="val 1413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b="1" dirty="0"/>
                <a:t>Q2 Goals</a:t>
              </a: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72D24FA9-D164-6463-58A5-C91983A3CE5C}"/>
                </a:ext>
              </a:extLst>
            </p:cNvPr>
            <p:cNvSpPr/>
            <p:nvPr/>
          </p:nvSpPr>
          <p:spPr>
            <a:xfrm>
              <a:off x="551279" y="4362176"/>
              <a:ext cx="1903164" cy="1469858"/>
            </a:xfrm>
            <a:prstGeom prst="roundRect">
              <a:avLst>
                <a:gd name="adj" fmla="val 1413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b="1" dirty="0"/>
                <a:t>Q3 Goals</a:t>
              </a: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476DDACE-AEF8-7BE5-C6A2-59D7DEC1FDBB}"/>
                </a:ext>
              </a:extLst>
            </p:cNvPr>
            <p:cNvSpPr/>
            <p:nvPr/>
          </p:nvSpPr>
          <p:spPr>
            <a:xfrm>
              <a:off x="551279" y="5914614"/>
              <a:ext cx="1903164" cy="1469858"/>
            </a:xfrm>
            <a:prstGeom prst="roundRect">
              <a:avLst>
                <a:gd name="adj" fmla="val 1413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b="1" dirty="0"/>
                <a:t>Q4 Goals</a:t>
              </a:r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1404EA79-4C70-CC8C-AD45-F8CFC055AC36}"/>
              </a:ext>
            </a:extLst>
          </p:cNvPr>
          <p:cNvSpPr txBox="1">
            <a:spLocks/>
          </p:cNvSpPr>
          <p:nvPr/>
        </p:nvSpPr>
        <p:spPr>
          <a:xfrm>
            <a:off x="1664450" y="1357275"/>
            <a:ext cx="1752520" cy="99719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US" sz="1200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IN" sz="1200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US" sz="1200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127AD51-755E-9995-561B-CCDC6105F802}"/>
              </a:ext>
            </a:extLst>
          </p:cNvPr>
          <p:cNvSpPr txBox="1">
            <a:spLocks/>
          </p:cNvSpPr>
          <p:nvPr/>
        </p:nvSpPr>
        <p:spPr>
          <a:xfrm>
            <a:off x="3749923" y="1357275"/>
            <a:ext cx="1752520" cy="99719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US" sz="1200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IN" sz="1200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US" sz="120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D27B7C7-5D67-5AE8-3C52-6F1FE12ADE0C}"/>
              </a:ext>
            </a:extLst>
          </p:cNvPr>
          <p:cNvSpPr txBox="1">
            <a:spLocks/>
          </p:cNvSpPr>
          <p:nvPr/>
        </p:nvSpPr>
        <p:spPr>
          <a:xfrm>
            <a:off x="1664450" y="2626626"/>
            <a:ext cx="1752520" cy="99719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US" sz="1200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IN" sz="1200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US" sz="1200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9AF8C78-EAF4-22CF-A7AD-C1C48170EAE7}"/>
              </a:ext>
            </a:extLst>
          </p:cNvPr>
          <p:cNvSpPr txBox="1">
            <a:spLocks/>
          </p:cNvSpPr>
          <p:nvPr/>
        </p:nvSpPr>
        <p:spPr>
          <a:xfrm>
            <a:off x="3749923" y="2626626"/>
            <a:ext cx="1752520" cy="99719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US" sz="1200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IN" sz="1200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US" sz="1200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6C9958E-BE1D-8BA0-4BD1-876A2DDD03B7}"/>
              </a:ext>
            </a:extLst>
          </p:cNvPr>
          <p:cNvSpPr txBox="1">
            <a:spLocks/>
          </p:cNvSpPr>
          <p:nvPr/>
        </p:nvSpPr>
        <p:spPr>
          <a:xfrm>
            <a:off x="1664450" y="3928214"/>
            <a:ext cx="1752520" cy="99719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US" sz="1200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IN" sz="1200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US" sz="1200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963478AF-AA32-FEE0-2378-1FC267553213}"/>
              </a:ext>
            </a:extLst>
          </p:cNvPr>
          <p:cNvSpPr txBox="1">
            <a:spLocks/>
          </p:cNvSpPr>
          <p:nvPr/>
        </p:nvSpPr>
        <p:spPr>
          <a:xfrm>
            <a:off x="3749923" y="3928214"/>
            <a:ext cx="1752520" cy="99719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US" sz="1200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IN" sz="1200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US" sz="1200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C0A70006-5765-D978-C0A0-FB91E523D015}"/>
              </a:ext>
            </a:extLst>
          </p:cNvPr>
          <p:cNvSpPr txBox="1">
            <a:spLocks/>
          </p:cNvSpPr>
          <p:nvPr/>
        </p:nvSpPr>
        <p:spPr>
          <a:xfrm>
            <a:off x="1664450" y="5224940"/>
            <a:ext cx="1752520" cy="99719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US" sz="1200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IN" sz="1200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US" sz="1200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85162D0-C058-8F1D-9C92-A25F64EA254D}"/>
              </a:ext>
            </a:extLst>
          </p:cNvPr>
          <p:cNvSpPr txBox="1">
            <a:spLocks/>
          </p:cNvSpPr>
          <p:nvPr/>
        </p:nvSpPr>
        <p:spPr>
          <a:xfrm>
            <a:off x="3749923" y="5224940"/>
            <a:ext cx="1752520" cy="99719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US" sz="1200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IN" sz="1200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US" sz="1200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69F2FE8-DE38-C72D-F3BD-091B9747AE5A}"/>
              </a:ext>
            </a:extLst>
          </p:cNvPr>
          <p:cNvCxnSpPr/>
          <p:nvPr/>
        </p:nvCxnSpPr>
        <p:spPr>
          <a:xfrm>
            <a:off x="1664450" y="5080036"/>
            <a:ext cx="3952293" cy="0"/>
          </a:xfrm>
          <a:prstGeom prst="line">
            <a:avLst/>
          </a:prstGeom>
          <a:ln w="31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10DC78F-3EFC-7B80-C598-7661483263D2}"/>
              </a:ext>
            </a:extLst>
          </p:cNvPr>
          <p:cNvCxnSpPr/>
          <p:nvPr/>
        </p:nvCxnSpPr>
        <p:spPr>
          <a:xfrm>
            <a:off x="1664450" y="3738009"/>
            <a:ext cx="3952293" cy="0"/>
          </a:xfrm>
          <a:prstGeom prst="line">
            <a:avLst/>
          </a:prstGeom>
          <a:ln w="31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F91D41C-743C-16A1-E0AB-ED9658E524EE}"/>
              </a:ext>
            </a:extLst>
          </p:cNvPr>
          <p:cNvCxnSpPr/>
          <p:nvPr/>
        </p:nvCxnSpPr>
        <p:spPr>
          <a:xfrm>
            <a:off x="1664450" y="2492792"/>
            <a:ext cx="3952293" cy="0"/>
          </a:xfrm>
          <a:prstGeom prst="line">
            <a:avLst/>
          </a:prstGeom>
          <a:ln w="31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85F0DA9F-4B54-2E1E-182A-5380DDA8EEA1}"/>
              </a:ext>
            </a:extLst>
          </p:cNvPr>
          <p:cNvSpPr/>
          <p:nvPr/>
        </p:nvSpPr>
        <p:spPr>
          <a:xfrm>
            <a:off x="4474592" y="-85398"/>
            <a:ext cx="7717408" cy="6975918"/>
          </a:xfrm>
          <a:custGeom>
            <a:avLst/>
            <a:gdLst>
              <a:gd name="connsiteX0" fmla="*/ 1885134 w 6972300"/>
              <a:gd name="connsiteY0" fmla="*/ 0 h 6857995"/>
              <a:gd name="connsiteX1" fmla="*/ 6972300 w 6972300"/>
              <a:gd name="connsiteY1" fmla="*/ 0 h 6857995"/>
              <a:gd name="connsiteX2" fmla="*/ 6972300 w 6972300"/>
              <a:gd name="connsiteY2" fmla="*/ 6857995 h 6857995"/>
              <a:gd name="connsiteX3" fmla="*/ 0 w 6972300"/>
              <a:gd name="connsiteY3" fmla="*/ 6857995 h 6857995"/>
              <a:gd name="connsiteX4" fmla="*/ 0 w 6972300"/>
              <a:gd name="connsiteY4" fmla="*/ 6820325 h 6857995"/>
              <a:gd name="connsiteX5" fmla="*/ 169292 w 6972300"/>
              <a:gd name="connsiteY5" fmla="*/ 6738119 h 6857995"/>
              <a:gd name="connsiteX6" fmla="*/ 1104900 w 6972300"/>
              <a:gd name="connsiteY6" fmla="*/ 5543550 h 6857995"/>
              <a:gd name="connsiteX7" fmla="*/ 647700 w 6972300"/>
              <a:gd name="connsiteY7" fmla="*/ 2000250 h 6857995"/>
              <a:gd name="connsiteX8" fmla="*/ 1804160 w 6972300"/>
              <a:gd name="connsiteY8" fmla="*/ 67001 h 6857995"/>
              <a:gd name="connsiteX0" fmla="*/ 1804160 w 6972300"/>
              <a:gd name="connsiteY0" fmla="*/ 67001 h 6857995"/>
              <a:gd name="connsiteX1" fmla="*/ 6972300 w 6972300"/>
              <a:gd name="connsiteY1" fmla="*/ 0 h 6857995"/>
              <a:gd name="connsiteX2" fmla="*/ 6972300 w 6972300"/>
              <a:gd name="connsiteY2" fmla="*/ 6857995 h 6857995"/>
              <a:gd name="connsiteX3" fmla="*/ 0 w 6972300"/>
              <a:gd name="connsiteY3" fmla="*/ 6857995 h 6857995"/>
              <a:gd name="connsiteX4" fmla="*/ 0 w 6972300"/>
              <a:gd name="connsiteY4" fmla="*/ 6820325 h 6857995"/>
              <a:gd name="connsiteX5" fmla="*/ 169292 w 6972300"/>
              <a:gd name="connsiteY5" fmla="*/ 6738119 h 6857995"/>
              <a:gd name="connsiteX6" fmla="*/ 1104900 w 6972300"/>
              <a:gd name="connsiteY6" fmla="*/ 5543550 h 6857995"/>
              <a:gd name="connsiteX7" fmla="*/ 647700 w 6972300"/>
              <a:gd name="connsiteY7" fmla="*/ 2000250 h 6857995"/>
              <a:gd name="connsiteX8" fmla="*/ 1804160 w 6972300"/>
              <a:gd name="connsiteY8" fmla="*/ 67001 h 6857995"/>
              <a:gd name="connsiteX0" fmla="*/ 3251960 w 6972300"/>
              <a:gd name="connsiteY0" fmla="*/ 0 h 6943394"/>
              <a:gd name="connsiteX1" fmla="*/ 6972300 w 6972300"/>
              <a:gd name="connsiteY1" fmla="*/ 85399 h 6943394"/>
              <a:gd name="connsiteX2" fmla="*/ 6972300 w 6972300"/>
              <a:gd name="connsiteY2" fmla="*/ 6943394 h 6943394"/>
              <a:gd name="connsiteX3" fmla="*/ 0 w 6972300"/>
              <a:gd name="connsiteY3" fmla="*/ 6943394 h 6943394"/>
              <a:gd name="connsiteX4" fmla="*/ 0 w 6972300"/>
              <a:gd name="connsiteY4" fmla="*/ 6905724 h 6943394"/>
              <a:gd name="connsiteX5" fmla="*/ 169292 w 6972300"/>
              <a:gd name="connsiteY5" fmla="*/ 6823518 h 6943394"/>
              <a:gd name="connsiteX6" fmla="*/ 1104900 w 6972300"/>
              <a:gd name="connsiteY6" fmla="*/ 5628949 h 6943394"/>
              <a:gd name="connsiteX7" fmla="*/ 647700 w 6972300"/>
              <a:gd name="connsiteY7" fmla="*/ 2085649 h 6943394"/>
              <a:gd name="connsiteX8" fmla="*/ 3251960 w 6972300"/>
              <a:gd name="connsiteY8" fmla="*/ 0 h 6943394"/>
              <a:gd name="connsiteX0" fmla="*/ 3251960 w 6972300"/>
              <a:gd name="connsiteY0" fmla="*/ 0 h 6943394"/>
              <a:gd name="connsiteX1" fmla="*/ 6972300 w 6972300"/>
              <a:gd name="connsiteY1" fmla="*/ 85399 h 6943394"/>
              <a:gd name="connsiteX2" fmla="*/ 6972300 w 6972300"/>
              <a:gd name="connsiteY2" fmla="*/ 6943394 h 6943394"/>
              <a:gd name="connsiteX3" fmla="*/ 0 w 6972300"/>
              <a:gd name="connsiteY3" fmla="*/ 6943394 h 6943394"/>
              <a:gd name="connsiteX4" fmla="*/ 0 w 6972300"/>
              <a:gd name="connsiteY4" fmla="*/ 6905724 h 6943394"/>
              <a:gd name="connsiteX5" fmla="*/ 169292 w 6972300"/>
              <a:gd name="connsiteY5" fmla="*/ 6823518 h 6943394"/>
              <a:gd name="connsiteX6" fmla="*/ 1104900 w 6972300"/>
              <a:gd name="connsiteY6" fmla="*/ 5628949 h 6943394"/>
              <a:gd name="connsiteX7" fmla="*/ 1543050 w 6972300"/>
              <a:gd name="connsiteY7" fmla="*/ 2009449 h 6943394"/>
              <a:gd name="connsiteX8" fmla="*/ 3251960 w 6972300"/>
              <a:gd name="connsiteY8" fmla="*/ 0 h 6943394"/>
              <a:gd name="connsiteX0" fmla="*/ 3251960 w 6972300"/>
              <a:gd name="connsiteY0" fmla="*/ 0 h 6943394"/>
              <a:gd name="connsiteX1" fmla="*/ 6972300 w 6972300"/>
              <a:gd name="connsiteY1" fmla="*/ 85399 h 6943394"/>
              <a:gd name="connsiteX2" fmla="*/ 6972300 w 6972300"/>
              <a:gd name="connsiteY2" fmla="*/ 6943394 h 6943394"/>
              <a:gd name="connsiteX3" fmla="*/ 0 w 6972300"/>
              <a:gd name="connsiteY3" fmla="*/ 6943394 h 6943394"/>
              <a:gd name="connsiteX4" fmla="*/ 169292 w 6972300"/>
              <a:gd name="connsiteY4" fmla="*/ 6823518 h 6943394"/>
              <a:gd name="connsiteX5" fmla="*/ 1104900 w 6972300"/>
              <a:gd name="connsiteY5" fmla="*/ 5628949 h 6943394"/>
              <a:gd name="connsiteX6" fmla="*/ 1543050 w 6972300"/>
              <a:gd name="connsiteY6" fmla="*/ 2009449 h 6943394"/>
              <a:gd name="connsiteX7" fmla="*/ 3251960 w 6972300"/>
              <a:gd name="connsiteY7" fmla="*/ 0 h 6943394"/>
              <a:gd name="connsiteX0" fmla="*/ 3082668 w 6803008"/>
              <a:gd name="connsiteY0" fmla="*/ 0 h 6943394"/>
              <a:gd name="connsiteX1" fmla="*/ 6803008 w 6803008"/>
              <a:gd name="connsiteY1" fmla="*/ 85399 h 6943394"/>
              <a:gd name="connsiteX2" fmla="*/ 6803008 w 6803008"/>
              <a:gd name="connsiteY2" fmla="*/ 6943394 h 6943394"/>
              <a:gd name="connsiteX3" fmla="*/ 0 w 6803008"/>
              <a:gd name="connsiteY3" fmla="*/ 6823518 h 6943394"/>
              <a:gd name="connsiteX4" fmla="*/ 935608 w 6803008"/>
              <a:gd name="connsiteY4" fmla="*/ 5628949 h 6943394"/>
              <a:gd name="connsiteX5" fmla="*/ 1373758 w 6803008"/>
              <a:gd name="connsiteY5" fmla="*/ 2009449 h 6943394"/>
              <a:gd name="connsiteX6" fmla="*/ 3082668 w 6803008"/>
              <a:gd name="connsiteY6" fmla="*/ 0 h 6943394"/>
              <a:gd name="connsiteX0" fmla="*/ 3997068 w 7717408"/>
              <a:gd name="connsiteY0" fmla="*/ 0 h 6975918"/>
              <a:gd name="connsiteX1" fmla="*/ 7717408 w 7717408"/>
              <a:gd name="connsiteY1" fmla="*/ 85399 h 6975918"/>
              <a:gd name="connsiteX2" fmla="*/ 7717408 w 7717408"/>
              <a:gd name="connsiteY2" fmla="*/ 6943394 h 6975918"/>
              <a:gd name="connsiteX3" fmla="*/ 0 w 7717408"/>
              <a:gd name="connsiteY3" fmla="*/ 6975918 h 6975918"/>
              <a:gd name="connsiteX4" fmla="*/ 1850008 w 7717408"/>
              <a:gd name="connsiteY4" fmla="*/ 5628949 h 6975918"/>
              <a:gd name="connsiteX5" fmla="*/ 2288158 w 7717408"/>
              <a:gd name="connsiteY5" fmla="*/ 2009449 h 6975918"/>
              <a:gd name="connsiteX6" fmla="*/ 3997068 w 7717408"/>
              <a:gd name="connsiteY6" fmla="*/ 0 h 6975918"/>
              <a:gd name="connsiteX0" fmla="*/ 3997068 w 7717408"/>
              <a:gd name="connsiteY0" fmla="*/ 0 h 6975918"/>
              <a:gd name="connsiteX1" fmla="*/ 7717408 w 7717408"/>
              <a:gd name="connsiteY1" fmla="*/ 85399 h 6975918"/>
              <a:gd name="connsiteX2" fmla="*/ 7717408 w 7717408"/>
              <a:gd name="connsiteY2" fmla="*/ 6943394 h 6975918"/>
              <a:gd name="connsiteX3" fmla="*/ 0 w 7717408"/>
              <a:gd name="connsiteY3" fmla="*/ 6975918 h 6975918"/>
              <a:gd name="connsiteX4" fmla="*/ 1850008 w 7717408"/>
              <a:gd name="connsiteY4" fmla="*/ 5628949 h 6975918"/>
              <a:gd name="connsiteX5" fmla="*/ 2288158 w 7717408"/>
              <a:gd name="connsiteY5" fmla="*/ 2009449 h 6975918"/>
              <a:gd name="connsiteX6" fmla="*/ 3997068 w 7717408"/>
              <a:gd name="connsiteY6" fmla="*/ 0 h 6975918"/>
              <a:gd name="connsiteX0" fmla="*/ 3997068 w 7717408"/>
              <a:gd name="connsiteY0" fmla="*/ 0 h 6975918"/>
              <a:gd name="connsiteX1" fmla="*/ 7717408 w 7717408"/>
              <a:gd name="connsiteY1" fmla="*/ 85399 h 6975918"/>
              <a:gd name="connsiteX2" fmla="*/ 7717408 w 7717408"/>
              <a:gd name="connsiteY2" fmla="*/ 6943394 h 6975918"/>
              <a:gd name="connsiteX3" fmla="*/ 0 w 7717408"/>
              <a:gd name="connsiteY3" fmla="*/ 6975918 h 6975918"/>
              <a:gd name="connsiteX4" fmla="*/ 1850008 w 7717408"/>
              <a:gd name="connsiteY4" fmla="*/ 5628949 h 6975918"/>
              <a:gd name="connsiteX5" fmla="*/ 2288158 w 7717408"/>
              <a:gd name="connsiteY5" fmla="*/ 2009449 h 6975918"/>
              <a:gd name="connsiteX6" fmla="*/ 3997068 w 7717408"/>
              <a:gd name="connsiteY6" fmla="*/ 0 h 6975918"/>
              <a:gd name="connsiteX0" fmla="*/ 3997068 w 7717408"/>
              <a:gd name="connsiteY0" fmla="*/ 0 h 6975918"/>
              <a:gd name="connsiteX1" fmla="*/ 7717408 w 7717408"/>
              <a:gd name="connsiteY1" fmla="*/ 85399 h 6975918"/>
              <a:gd name="connsiteX2" fmla="*/ 7717408 w 7717408"/>
              <a:gd name="connsiteY2" fmla="*/ 6943394 h 6975918"/>
              <a:gd name="connsiteX3" fmla="*/ 0 w 7717408"/>
              <a:gd name="connsiteY3" fmla="*/ 6975918 h 6975918"/>
              <a:gd name="connsiteX4" fmla="*/ 1850008 w 7717408"/>
              <a:gd name="connsiteY4" fmla="*/ 5628949 h 6975918"/>
              <a:gd name="connsiteX5" fmla="*/ 2002408 w 7717408"/>
              <a:gd name="connsiteY5" fmla="*/ 2009449 h 6975918"/>
              <a:gd name="connsiteX6" fmla="*/ 3997068 w 7717408"/>
              <a:gd name="connsiteY6" fmla="*/ 0 h 6975918"/>
              <a:gd name="connsiteX0" fmla="*/ 3997068 w 7717408"/>
              <a:gd name="connsiteY0" fmla="*/ 0 h 6975918"/>
              <a:gd name="connsiteX1" fmla="*/ 7717408 w 7717408"/>
              <a:gd name="connsiteY1" fmla="*/ 85399 h 6975918"/>
              <a:gd name="connsiteX2" fmla="*/ 7717408 w 7717408"/>
              <a:gd name="connsiteY2" fmla="*/ 6943394 h 6975918"/>
              <a:gd name="connsiteX3" fmla="*/ 0 w 7717408"/>
              <a:gd name="connsiteY3" fmla="*/ 6975918 h 6975918"/>
              <a:gd name="connsiteX4" fmla="*/ 1850008 w 7717408"/>
              <a:gd name="connsiteY4" fmla="*/ 5628949 h 6975918"/>
              <a:gd name="connsiteX5" fmla="*/ 2002408 w 7717408"/>
              <a:gd name="connsiteY5" fmla="*/ 2009449 h 6975918"/>
              <a:gd name="connsiteX6" fmla="*/ 3997068 w 7717408"/>
              <a:gd name="connsiteY6" fmla="*/ 0 h 6975918"/>
              <a:gd name="connsiteX0" fmla="*/ 3997068 w 7717408"/>
              <a:gd name="connsiteY0" fmla="*/ 0 h 6975918"/>
              <a:gd name="connsiteX1" fmla="*/ 7717408 w 7717408"/>
              <a:gd name="connsiteY1" fmla="*/ 85399 h 6975918"/>
              <a:gd name="connsiteX2" fmla="*/ 7717408 w 7717408"/>
              <a:gd name="connsiteY2" fmla="*/ 6943394 h 6975918"/>
              <a:gd name="connsiteX3" fmla="*/ 0 w 7717408"/>
              <a:gd name="connsiteY3" fmla="*/ 6975918 h 6975918"/>
              <a:gd name="connsiteX4" fmla="*/ 1850008 w 7717408"/>
              <a:gd name="connsiteY4" fmla="*/ 5628949 h 6975918"/>
              <a:gd name="connsiteX5" fmla="*/ 2483672 w 7717408"/>
              <a:gd name="connsiteY5" fmla="*/ 1961323 h 6975918"/>
              <a:gd name="connsiteX6" fmla="*/ 3997068 w 7717408"/>
              <a:gd name="connsiteY6" fmla="*/ 0 h 6975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17408" h="6975918">
                <a:moveTo>
                  <a:pt x="3997068" y="0"/>
                </a:moveTo>
                <a:lnTo>
                  <a:pt x="7717408" y="85399"/>
                </a:lnTo>
                <a:lnTo>
                  <a:pt x="7717408" y="6943394"/>
                </a:lnTo>
                <a:lnTo>
                  <a:pt x="0" y="6975918"/>
                </a:lnTo>
                <a:cubicBezTo>
                  <a:pt x="431081" y="6746053"/>
                  <a:pt x="1436063" y="6464715"/>
                  <a:pt x="1850008" y="5628949"/>
                </a:cubicBezTo>
                <a:cubicBezTo>
                  <a:pt x="2263953" y="4793183"/>
                  <a:pt x="1820097" y="3358323"/>
                  <a:pt x="2483672" y="1961323"/>
                </a:cubicBezTo>
                <a:cubicBezTo>
                  <a:pt x="3147247" y="564323"/>
                  <a:pt x="3532882" y="389479"/>
                  <a:pt x="3997068" y="0"/>
                </a:cubicBezTo>
                <a:close/>
              </a:path>
            </a:pathLst>
          </a:custGeom>
          <a:gradFill flip="none" rotWithShape="1">
            <a:gsLst>
              <a:gs pos="33000">
                <a:schemeClr val="accent4">
                  <a:lumMod val="40000"/>
                  <a:lumOff val="60000"/>
                </a:schemeClr>
              </a:gs>
              <a:gs pos="88000">
                <a:schemeClr val="accent4">
                  <a:lumMod val="20000"/>
                  <a:lumOff val="8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EAF108B-5D2D-501C-4EA3-DB7A4F77FC66}"/>
              </a:ext>
            </a:extLst>
          </p:cNvPr>
          <p:cNvGrpSpPr/>
          <p:nvPr/>
        </p:nvGrpSpPr>
        <p:grpSpPr>
          <a:xfrm>
            <a:off x="7177207" y="3187942"/>
            <a:ext cx="4481394" cy="871760"/>
            <a:chOff x="7224579" y="3090422"/>
            <a:chExt cx="5484025" cy="1066800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BD8FFE8F-4DB9-6D02-553B-F2F42C4CC335}"/>
                </a:ext>
              </a:extLst>
            </p:cNvPr>
            <p:cNvSpPr/>
            <p:nvPr/>
          </p:nvSpPr>
          <p:spPr>
            <a:xfrm>
              <a:off x="7224579" y="3090422"/>
              <a:ext cx="1066800" cy="1066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1DCED7D0-B22B-38E4-8C8C-C5810915396A}"/>
                </a:ext>
              </a:extLst>
            </p:cNvPr>
            <p:cNvSpPr/>
            <p:nvPr/>
          </p:nvSpPr>
          <p:spPr>
            <a:xfrm>
              <a:off x="8328885" y="3090422"/>
              <a:ext cx="1066800" cy="1066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1F32B79E-5F6A-0A18-23E5-A6FDEBF5A2FA}"/>
                </a:ext>
              </a:extLst>
            </p:cNvPr>
            <p:cNvSpPr/>
            <p:nvPr/>
          </p:nvSpPr>
          <p:spPr>
            <a:xfrm>
              <a:off x="9433191" y="3090422"/>
              <a:ext cx="1066800" cy="1066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C4581BF8-DE98-29BE-4003-033A37DF9985}"/>
                </a:ext>
              </a:extLst>
            </p:cNvPr>
            <p:cNvSpPr/>
            <p:nvPr/>
          </p:nvSpPr>
          <p:spPr>
            <a:xfrm>
              <a:off x="10537497" y="3090422"/>
              <a:ext cx="1066800" cy="1066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FB8AB1DC-E02C-84D6-A8C9-C40CF7D2D36C}"/>
                </a:ext>
              </a:extLst>
            </p:cNvPr>
            <p:cNvSpPr/>
            <p:nvPr/>
          </p:nvSpPr>
          <p:spPr>
            <a:xfrm>
              <a:off x="11641804" y="3090422"/>
              <a:ext cx="1066800" cy="1066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3B0572F-8441-3E86-9D12-C62C71A87A4D}"/>
              </a:ext>
            </a:extLst>
          </p:cNvPr>
          <p:cNvGrpSpPr/>
          <p:nvPr/>
        </p:nvGrpSpPr>
        <p:grpSpPr>
          <a:xfrm>
            <a:off x="7333872" y="3305082"/>
            <a:ext cx="531782" cy="581172"/>
            <a:chOff x="7333872" y="3295557"/>
            <a:chExt cx="531782" cy="581172"/>
          </a:xfrm>
        </p:grpSpPr>
        <p:sp>
          <p:nvSpPr>
            <p:cNvPr id="58" name="Title 1">
              <a:extLst>
                <a:ext uri="{FF2B5EF4-FFF2-40B4-BE49-F238E27FC236}">
                  <a16:creationId xmlns:a16="http://schemas.microsoft.com/office/drawing/2014/main" id="{EB1B0EDF-FE01-8141-972E-ABAEE1E3C7B9}"/>
                </a:ext>
              </a:extLst>
            </p:cNvPr>
            <p:cNvSpPr txBox="1">
              <a:spLocks/>
            </p:cNvSpPr>
            <p:nvPr/>
          </p:nvSpPr>
          <p:spPr>
            <a:xfrm>
              <a:off x="7333872" y="3295557"/>
              <a:ext cx="531782" cy="498598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en-IN" sz="3600" b="1" dirty="0"/>
                <a:t>S</a:t>
              </a:r>
              <a:endParaRPr lang="en-US" sz="3600" b="1" dirty="0"/>
            </a:p>
          </p:txBody>
        </p:sp>
        <p:sp>
          <p:nvSpPr>
            <p:cNvPr id="59" name="Title 1">
              <a:extLst>
                <a:ext uri="{FF2B5EF4-FFF2-40B4-BE49-F238E27FC236}">
                  <a16:creationId xmlns:a16="http://schemas.microsoft.com/office/drawing/2014/main" id="{59AA08AE-E7A5-2522-B9B3-28F6C7E91729}"/>
                </a:ext>
              </a:extLst>
            </p:cNvPr>
            <p:cNvSpPr txBox="1">
              <a:spLocks/>
            </p:cNvSpPr>
            <p:nvPr/>
          </p:nvSpPr>
          <p:spPr>
            <a:xfrm>
              <a:off x="7333872" y="3738230"/>
              <a:ext cx="531782" cy="138499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en-IN" sz="1000" dirty="0"/>
                <a:t>Specific</a:t>
              </a:r>
              <a:endParaRPr lang="en-US" sz="1000" dirty="0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F293376-80C1-4872-8F63-E830BB77C6A3}"/>
              </a:ext>
            </a:extLst>
          </p:cNvPr>
          <p:cNvGrpSpPr/>
          <p:nvPr/>
        </p:nvGrpSpPr>
        <p:grpSpPr>
          <a:xfrm>
            <a:off x="8148097" y="3305082"/>
            <a:ext cx="738728" cy="581172"/>
            <a:chOff x="7230399" y="3295557"/>
            <a:chExt cx="738728" cy="581172"/>
          </a:xfrm>
        </p:grpSpPr>
        <p:sp>
          <p:nvSpPr>
            <p:cNvPr id="67" name="Title 1">
              <a:extLst>
                <a:ext uri="{FF2B5EF4-FFF2-40B4-BE49-F238E27FC236}">
                  <a16:creationId xmlns:a16="http://schemas.microsoft.com/office/drawing/2014/main" id="{0CBE03CB-7093-B637-19BD-3E33E81990FE}"/>
                </a:ext>
              </a:extLst>
            </p:cNvPr>
            <p:cNvSpPr txBox="1">
              <a:spLocks/>
            </p:cNvSpPr>
            <p:nvPr/>
          </p:nvSpPr>
          <p:spPr>
            <a:xfrm>
              <a:off x="7333872" y="3295557"/>
              <a:ext cx="531782" cy="498598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en-IN" sz="3600" b="1" dirty="0"/>
                <a:t>M</a:t>
              </a:r>
              <a:endParaRPr lang="en-US" sz="3600" b="1" dirty="0"/>
            </a:p>
          </p:txBody>
        </p:sp>
        <p:sp>
          <p:nvSpPr>
            <p:cNvPr id="68" name="Title 1">
              <a:extLst>
                <a:ext uri="{FF2B5EF4-FFF2-40B4-BE49-F238E27FC236}">
                  <a16:creationId xmlns:a16="http://schemas.microsoft.com/office/drawing/2014/main" id="{539E76EC-7117-F69E-5484-D109BEA13FF1}"/>
                </a:ext>
              </a:extLst>
            </p:cNvPr>
            <p:cNvSpPr txBox="1">
              <a:spLocks/>
            </p:cNvSpPr>
            <p:nvPr/>
          </p:nvSpPr>
          <p:spPr>
            <a:xfrm>
              <a:off x="7230399" y="3738230"/>
              <a:ext cx="738728" cy="138499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en-IN" sz="1000" dirty="0"/>
                <a:t>Measurable</a:t>
              </a:r>
              <a:endParaRPr lang="en-US" sz="1000" dirty="0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A848DBBC-5245-FC1D-65C2-0A8D97057619}"/>
              </a:ext>
            </a:extLst>
          </p:cNvPr>
          <p:cNvGrpSpPr/>
          <p:nvPr/>
        </p:nvGrpSpPr>
        <p:grpSpPr>
          <a:xfrm>
            <a:off x="9045696" y="3305082"/>
            <a:ext cx="738728" cy="581172"/>
            <a:chOff x="7230399" y="3295557"/>
            <a:chExt cx="738728" cy="581172"/>
          </a:xfrm>
        </p:grpSpPr>
        <p:sp>
          <p:nvSpPr>
            <p:cNvPr id="76" name="Title 1">
              <a:extLst>
                <a:ext uri="{FF2B5EF4-FFF2-40B4-BE49-F238E27FC236}">
                  <a16:creationId xmlns:a16="http://schemas.microsoft.com/office/drawing/2014/main" id="{952E9750-ABCA-EC09-AA98-4C0DF0D96D71}"/>
                </a:ext>
              </a:extLst>
            </p:cNvPr>
            <p:cNvSpPr txBox="1">
              <a:spLocks/>
            </p:cNvSpPr>
            <p:nvPr/>
          </p:nvSpPr>
          <p:spPr>
            <a:xfrm>
              <a:off x="7333872" y="3295557"/>
              <a:ext cx="531782" cy="498598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en-IN" sz="3600" b="1" dirty="0"/>
                <a:t>A</a:t>
              </a:r>
              <a:endParaRPr lang="en-US" sz="3600" b="1" dirty="0"/>
            </a:p>
          </p:txBody>
        </p:sp>
        <p:sp>
          <p:nvSpPr>
            <p:cNvPr id="81" name="Title 1">
              <a:extLst>
                <a:ext uri="{FF2B5EF4-FFF2-40B4-BE49-F238E27FC236}">
                  <a16:creationId xmlns:a16="http://schemas.microsoft.com/office/drawing/2014/main" id="{203D1AB5-B891-014F-2C7A-CBE0DD0BC049}"/>
                </a:ext>
              </a:extLst>
            </p:cNvPr>
            <p:cNvSpPr txBox="1">
              <a:spLocks/>
            </p:cNvSpPr>
            <p:nvPr/>
          </p:nvSpPr>
          <p:spPr>
            <a:xfrm>
              <a:off x="7230399" y="3738230"/>
              <a:ext cx="738728" cy="138499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en-IN" sz="1000" dirty="0"/>
                <a:t>Achievable</a:t>
              </a:r>
              <a:endParaRPr lang="en-US" sz="1000" dirty="0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4D39A6C-D3C1-5CA2-7865-A6C4B2F8165D}"/>
              </a:ext>
            </a:extLst>
          </p:cNvPr>
          <p:cNvGrpSpPr/>
          <p:nvPr/>
        </p:nvGrpSpPr>
        <p:grpSpPr>
          <a:xfrm>
            <a:off x="9944447" y="3305082"/>
            <a:ext cx="738728" cy="581172"/>
            <a:chOff x="7230399" y="3295557"/>
            <a:chExt cx="738728" cy="581172"/>
          </a:xfrm>
        </p:grpSpPr>
        <p:sp>
          <p:nvSpPr>
            <p:cNvPr id="89" name="Title 1">
              <a:extLst>
                <a:ext uri="{FF2B5EF4-FFF2-40B4-BE49-F238E27FC236}">
                  <a16:creationId xmlns:a16="http://schemas.microsoft.com/office/drawing/2014/main" id="{B6496F3D-905A-E6D3-2AE3-331958857CF5}"/>
                </a:ext>
              </a:extLst>
            </p:cNvPr>
            <p:cNvSpPr txBox="1">
              <a:spLocks/>
            </p:cNvSpPr>
            <p:nvPr/>
          </p:nvSpPr>
          <p:spPr>
            <a:xfrm>
              <a:off x="7333872" y="3295557"/>
              <a:ext cx="531782" cy="498598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en-IN" sz="3600" b="1" dirty="0"/>
                <a:t>R</a:t>
              </a:r>
              <a:endParaRPr lang="en-US" sz="3600" b="1" dirty="0"/>
            </a:p>
          </p:txBody>
        </p:sp>
        <p:sp>
          <p:nvSpPr>
            <p:cNvPr id="90" name="Title 1">
              <a:extLst>
                <a:ext uri="{FF2B5EF4-FFF2-40B4-BE49-F238E27FC236}">
                  <a16:creationId xmlns:a16="http://schemas.microsoft.com/office/drawing/2014/main" id="{9A1B86FB-7465-AE4A-0BC1-0C77D8B14272}"/>
                </a:ext>
              </a:extLst>
            </p:cNvPr>
            <p:cNvSpPr txBox="1">
              <a:spLocks/>
            </p:cNvSpPr>
            <p:nvPr/>
          </p:nvSpPr>
          <p:spPr>
            <a:xfrm>
              <a:off x="7230399" y="3738230"/>
              <a:ext cx="738728" cy="138499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en-IN" sz="1000" dirty="0"/>
                <a:t>Relevant</a:t>
              </a:r>
              <a:endParaRPr lang="en-US" sz="1000" dirty="0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B702390-25E0-E874-9BB7-139A9E0DED65}"/>
              </a:ext>
            </a:extLst>
          </p:cNvPr>
          <p:cNvGrpSpPr/>
          <p:nvPr/>
        </p:nvGrpSpPr>
        <p:grpSpPr>
          <a:xfrm>
            <a:off x="10859109" y="3305082"/>
            <a:ext cx="738728" cy="581172"/>
            <a:chOff x="7230399" y="3295557"/>
            <a:chExt cx="738728" cy="581172"/>
          </a:xfrm>
        </p:grpSpPr>
        <p:sp>
          <p:nvSpPr>
            <p:cNvPr id="92" name="Title 1">
              <a:extLst>
                <a:ext uri="{FF2B5EF4-FFF2-40B4-BE49-F238E27FC236}">
                  <a16:creationId xmlns:a16="http://schemas.microsoft.com/office/drawing/2014/main" id="{BF398669-3A2B-FC1A-4C22-4C40EEA32B11}"/>
                </a:ext>
              </a:extLst>
            </p:cNvPr>
            <p:cNvSpPr txBox="1">
              <a:spLocks/>
            </p:cNvSpPr>
            <p:nvPr/>
          </p:nvSpPr>
          <p:spPr>
            <a:xfrm>
              <a:off x="7333872" y="3295557"/>
              <a:ext cx="531782" cy="498598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en-IN" sz="3600" b="1" dirty="0"/>
                <a:t>T</a:t>
              </a:r>
              <a:endParaRPr lang="en-US" sz="3600" b="1" dirty="0"/>
            </a:p>
          </p:txBody>
        </p:sp>
        <p:sp>
          <p:nvSpPr>
            <p:cNvPr id="93" name="Title 1">
              <a:extLst>
                <a:ext uri="{FF2B5EF4-FFF2-40B4-BE49-F238E27FC236}">
                  <a16:creationId xmlns:a16="http://schemas.microsoft.com/office/drawing/2014/main" id="{F2879298-2AFF-140A-4572-9C6314D3BEB1}"/>
                </a:ext>
              </a:extLst>
            </p:cNvPr>
            <p:cNvSpPr txBox="1">
              <a:spLocks/>
            </p:cNvSpPr>
            <p:nvPr/>
          </p:nvSpPr>
          <p:spPr>
            <a:xfrm>
              <a:off x="7230399" y="3738230"/>
              <a:ext cx="738728" cy="138499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en-IN" sz="1000" dirty="0"/>
                <a:t>Time-bound</a:t>
              </a:r>
              <a:endParaRPr lang="en-US" sz="1000" dirty="0"/>
            </a:p>
          </p:txBody>
        </p:sp>
      </p:grpSp>
      <p:sp>
        <p:nvSpPr>
          <p:cNvPr id="94" name="Title 1">
            <a:extLst>
              <a:ext uri="{FF2B5EF4-FFF2-40B4-BE49-F238E27FC236}">
                <a16:creationId xmlns:a16="http://schemas.microsoft.com/office/drawing/2014/main" id="{FAEEA508-C83E-CE76-476A-FF48E73BCB0F}"/>
              </a:ext>
            </a:extLst>
          </p:cNvPr>
          <p:cNvSpPr txBox="1">
            <a:spLocks/>
          </p:cNvSpPr>
          <p:nvPr/>
        </p:nvSpPr>
        <p:spPr>
          <a:xfrm>
            <a:off x="7023000" y="4357828"/>
            <a:ext cx="1142151" cy="1228028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spcAft>
                <a:spcPts val="1800"/>
              </a:spcAft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US" sz="1200" dirty="0"/>
          </a:p>
          <a:p>
            <a:pPr algn="ctr">
              <a:spcAft>
                <a:spcPts val="1800"/>
              </a:spcAft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IN" sz="1200" dirty="0"/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6617010B-47BD-E278-4C4D-B06A3CCE96C1}"/>
              </a:ext>
            </a:extLst>
          </p:cNvPr>
          <p:cNvCxnSpPr/>
          <p:nvPr/>
        </p:nvCxnSpPr>
        <p:spPr>
          <a:xfrm>
            <a:off x="7074333" y="4971842"/>
            <a:ext cx="103948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Title 1">
            <a:extLst>
              <a:ext uri="{FF2B5EF4-FFF2-40B4-BE49-F238E27FC236}">
                <a16:creationId xmlns:a16="http://schemas.microsoft.com/office/drawing/2014/main" id="{F6F3F1A1-057A-506B-7D70-2320C3E63ADD}"/>
              </a:ext>
            </a:extLst>
          </p:cNvPr>
          <p:cNvSpPr txBox="1">
            <a:spLocks/>
          </p:cNvSpPr>
          <p:nvPr/>
        </p:nvSpPr>
        <p:spPr>
          <a:xfrm>
            <a:off x="7920427" y="1672865"/>
            <a:ext cx="1142151" cy="1228028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spcAft>
                <a:spcPts val="1800"/>
              </a:spcAft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US" sz="1200" dirty="0"/>
          </a:p>
          <a:p>
            <a:pPr algn="ctr">
              <a:spcAft>
                <a:spcPts val="1800"/>
              </a:spcAft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IN" sz="1200" dirty="0"/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D4E66E03-4C06-00CA-1B06-6D1FE6A6F614}"/>
              </a:ext>
            </a:extLst>
          </p:cNvPr>
          <p:cNvCxnSpPr/>
          <p:nvPr/>
        </p:nvCxnSpPr>
        <p:spPr>
          <a:xfrm>
            <a:off x="7971760" y="2286879"/>
            <a:ext cx="103948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Isosceles Triangle 98">
            <a:extLst>
              <a:ext uri="{FF2B5EF4-FFF2-40B4-BE49-F238E27FC236}">
                <a16:creationId xmlns:a16="http://schemas.microsoft.com/office/drawing/2014/main" id="{7F2377EC-5A56-FDC1-1450-E562E93C9E67}"/>
              </a:ext>
            </a:extLst>
          </p:cNvPr>
          <p:cNvSpPr/>
          <p:nvPr/>
        </p:nvSpPr>
        <p:spPr>
          <a:xfrm rot="10800000">
            <a:off x="7507358" y="4147942"/>
            <a:ext cx="173434" cy="15208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0" name="Isosceles Triangle 99">
            <a:extLst>
              <a:ext uri="{FF2B5EF4-FFF2-40B4-BE49-F238E27FC236}">
                <a16:creationId xmlns:a16="http://schemas.microsoft.com/office/drawing/2014/main" id="{1BE83950-41F3-61D5-EA75-007CD650E852}"/>
              </a:ext>
            </a:extLst>
          </p:cNvPr>
          <p:cNvSpPr/>
          <p:nvPr/>
        </p:nvSpPr>
        <p:spPr>
          <a:xfrm>
            <a:off x="8428778" y="2966667"/>
            <a:ext cx="173434" cy="15208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1" name="Title 1">
            <a:extLst>
              <a:ext uri="{FF2B5EF4-FFF2-40B4-BE49-F238E27FC236}">
                <a16:creationId xmlns:a16="http://schemas.microsoft.com/office/drawing/2014/main" id="{48A58A63-42CE-1FB0-925B-F2E15C11F276}"/>
              </a:ext>
            </a:extLst>
          </p:cNvPr>
          <p:cNvSpPr txBox="1">
            <a:spLocks/>
          </p:cNvSpPr>
          <p:nvPr/>
        </p:nvSpPr>
        <p:spPr>
          <a:xfrm>
            <a:off x="8829891" y="4357828"/>
            <a:ext cx="1142151" cy="1228028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spcAft>
                <a:spcPts val="1800"/>
              </a:spcAft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US" sz="1200" dirty="0"/>
          </a:p>
          <a:p>
            <a:pPr algn="ctr">
              <a:spcAft>
                <a:spcPts val="1800"/>
              </a:spcAft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IN" sz="1200" dirty="0"/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0B1E929E-E1CC-B506-2850-69449B9717D2}"/>
              </a:ext>
            </a:extLst>
          </p:cNvPr>
          <p:cNvCxnSpPr/>
          <p:nvPr/>
        </p:nvCxnSpPr>
        <p:spPr>
          <a:xfrm>
            <a:off x="8881224" y="4971842"/>
            <a:ext cx="103948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Title 1">
            <a:extLst>
              <a:ext uri="{FF2B5EF4-FFF2-40B4-BE49-F238E27FC236}">
                <a16:creationId xmlns:a16="http://schemas.microsoft.com/office/drawing/2014/main" id="{179B48C4-43CF-E6C9-277A-FCC7A04756EC}"/>
              </a:ext>
            </a:extLst>
          </p:cNvPr>
          <p:cNvSpPr txBox="1">
            <a:spLocks/>
          </p:cNvSpPr>
          <p:nvPr/>
        </p:nvSpPr>
        <p:spPr>
          <a:xfrm>
            <a:off x="9727318" y="1672865"/>
            <a:ext cx="1142151" cy="1228028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spcAft>
                <a:spcPts val="1800"/>
              </a:spcAft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US" sz="1200" dirty="0"/>
          </a:p>
          <a:p>
            <a:pPr algn="ctr">
              <a:spcAft>
                <a:spcPts val="1800"/>
              </a:spcAft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IN" sz="1200" dirty="0"/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3D35B552-E0DC-971D-33B0-3B082C7E37B0}"/>
              </a:ext>
            </a:extLst>
          </p:cNvPr>
          <p:cNvCxnSpPr/>
          <p:nvPr/>
        </p:nvCxnSpPr>
        <p:spPr>
          <a:xfrm>
            <a:off x="9778651" y="2286879"/>
            <a:ext cx="103948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" name="Isosceles Triangle 104">
            <a:extLst>
              <a:ext uri="{FF2B5EF4-FFF2-40B4-BE49-F238E27FC236}">
                <a16:creationId xmlns:a16="http://schemas.microsoft.com/office/drawing/2014/main" id="{2C483A91-0573-BA9A-D953-D409439C8641}"/>
              </a:ext>
            </a:extLst>
          </p:cNvPr>
          <p:cNvSpPr/>
          <p:nvPr/>
        </p:nvSpPr>
        <p:spPr>
          <a:xfrm rot="10800000">
            <a:off x="9314249" y="4147942"/>
            <a:ext cx="173434" cy="15208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6" name="Isosceles Triangle 105">
            <a:extLst>
              <a:ext uri="{FF2B5EF4-FFF2-40B4-BE49-F238E27FC236}">
                <a16:creationId xmlns:a16="http://schemas.microsoft.com/office/drawing/2014/main" id="{74974D94-C63E-3969-C8BB-0AEBEE06FC3E}"/>
              </a:ext>
            </a:extLst>
          </p:cNvPr>
          <p:cNvSpPr/>
          <p:nvPr/>
        </p:nvSpPr>
        <p:spPr>
          <a:xfrm>
            <a:off x="10235669" y="2966667"/>
            <a:ext cx="173434" cy="15208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7" name="Title 1">
            <a:extLst>
              <a:ext uri="{FF2B5EF4-FFF2-40B4-BE49-F238E27FC236}">
                <a16:creationId xmlns:a16="http://schemas.microsoft.com/office/drawing/2014/main" id="{B67E691A-9D17-27A6-585D-F4C6EC905439}"/>
              </a:ext>
            </a:extLst>
          </p:cNvPr>
          <p:cNvSpPr txBox="1">
            <a:spLocks/>
          </p:cNvSpPr>
          <p:nvPr/>
        </p:nvSpPr>
        <p:spPr>
          <a:xfrm>
            <a:off x="10645378" y="4357828"/>
            <a:ext cx="1142151" cy="1228028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spcAft>
                <a:spcPts val="1800"/>
              </a:spcAft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US" sz="1200" dirty="0"/>
          </a:p>
          <a:p>
            <a:pPr algn="ctr">
              <a:spcAft>
                <a:spcPts val="1800"/>
              </a:spcAft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endParaRPr lang="en-IN" sz="1200" dirty="0"/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FD764B4F-336A-9FCC-4ED1-89A56FFA813A}"/>
              </a:ext>
            </a:extLst>
          </p:cNvPr>
          <p:cNvCxnSpPr/>
          <p:nvPr/>
        </p:nvCxnSpPr>
        <p:spPr>
          <a:xfrm>
            <a:off x="10696711" y="4971842"/>
            <a:ext cx="103948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9" name="Isosceles Triangle 108">
            <a:extLst>
              <a:ext uri="{FF2B5EF4-FFF2-40B4-BE49-F238E27FC236}">
                <a16:creationId xmlns:a16="http://schemas.microsoft.com/office/drawing/2014/main" id="{EE6DEBE1-DDBF-8CCB-9E50-F610EA655A35}"/>
              </a:ext>
            </a:extLst>
          </p:cNvPr>
          <p:cNvSpPr/>
          <p:nvPr/>
        </p:nvSpPr>
        <p:spPr>
          <a:xfrm rot="10800000">
            <a:off x="11129736" y="4147942"/>
            <a:ext cx="173434" cy="15208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8565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4BCCB-DAB7-4BBA-8A03-F3979F688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Strategies and Action Plans</a:t>
            </a:r>
            <a:endParaRPr lang="en-IN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96E97C1-6CF6-124C-4278-022429A9B2A8}"/>
              </a:ext>
            </a:extLst>
          </p:cNvPr>
          <p:cNvSpPr txBox="1">
            <a:spLocks/>
          </p:cNvSpPr>
          <p:nvPr/>
        </p:nvSpPr>
        <p:spPr>
          <a:xfrm>
            <a:off x="533400" y="2455283"/>
            <a:ext cx="3181350" cy="296696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28600" indent="-2286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Lorem ipsum dolor sit </a:t>
            </a:r>
            <a:r>
              <a:rPr lang="en-US" sz="1600" dirty="0" err="1"/>
              <a:t>amet</a:t>
            </a:r>
            <a:r>
              <a:rPr lang="en-US" sz="1600" dirty="0"/>
              <a:t>, </a:t>
            </a:r>
            <a:r>
              <a:rPr lang="en-US" sz="1600" dirty="0" err="1"/>
              <a:t>consectetur</a:t>
            </a:r>
            <a:r>
              <a:rPr lang="en-US" sz="1600" dirty="0"/>
              <a:t> </a:t>
            </a:r>
            <a:r>
              <a:rPr lang="en-US" sz="1600" dirty="0" err="1"/>
              <a:t>adipiscing</a:t>
            </a:r>
            <a:r>
              <a:rPr lang="en-US" sz="1600" dirty="0"/>
              <a:t> </a:t>
            </a:r>
            <a:r>
              <a:rPr lang="en-US" sz="1600" dirty="0" err="1"/>
              <a:t>elit</a:t>
            </a:r>
            <a:r>
              <a:rPr lang="en-US" sz="1600" dirty="0"/>
              <a:t>, sed do </a:t>
            </a:r>
            <a:r>
              <a:rPr lang="en-US" sz="1600" dirty="0" err="1"/>
              <a:t>eiusmod</a:t>
            </a:r>
            <a:r>
              <a:rPr lang="en-US" sz="1600" dirty="0"/>
              <a:t> </a:t>
            </a:r>
            <a:r>
              <a:rPr lang="en-US" sz="1600" dirty="0" err="1"/>
              <a:t>tempor</a:t>
            </a:r>
            <a:r>
              <a:rPr lang="en-US" sz="1600" dirty="0"/>
              <a:t> </a:t>
            </a:r>
            <a:r>
              <a:rPr lang="en-US" sz="1600" dirty="0" err="1"/>
              <a:t>incididunt</a:t>
            </a:r>
            <a:r>
              <a:rPr lang="en-US" sz="1600" dirty="0"/>
              <a:t> </a:t>
            </a:r>
            <a:r>
              <a:rPr lang="en-US" sz="1600" dirty="0" err="1"/>
              <a:t>ut</a:t>
            </a:r>
            <a:r>
              <a:rPr lang="en-US" sz="1600" dirty="0"/>
              <a:t> labore et dolore magna </a:t>
            </a:r>
            <a:r>
              <a:rPr lang="en-US" sz="1600" dirty="0" err="1"/>
              <a:t>aliqua</a:t>
            </a:r>
            <a:r>
              <a:rPr lang="en-US" sz="1600" dirty="0"/>
              <a:t>. </a:t>
            </a:r>
          </a:p>
          <a:p>
            <a:pPr marL="228600" indent="-2286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Lorem ipsum dolor sit </a:t>
            </a:r>
            <a:r>
              <a:rPr lang="en-US" sz="1600" dirty="0" err="1"/>
              <a:t>amet</a:t>
            </a:r>
            <a:r>
              <a:rPr lang="en-US" sz="1600" dirty="0"/>
              <a:t>, </a:t>
            </a:r>
            <a:r>
              <a:rPr lang="en-US" sz="1600" dirty="0" err="1"/>
              <a:t>consectetur</a:t>
            </a:r>
            <a:r>
              <a:rPr lang="en-US" sz="1600" dirty="0"/>
              <a:t> </a:t>
            </a:r>
            <a:r>
              <a:rPr lang="en-US" sz="1600" dirty="0" err="1"/>
              <a:t>adipiscing</a:t>
            </a:r>
            <a:r>
              <a:rPr lang="en-US" sz="1600" dirty="0"/>
              <a:t> </a:t>
            </a:r>
            <a:r>
              <a:rPr lang="en-US" sz="1600" dirty="0" err="1"/>
              <a:t>elit</a:t>
            </a:r>
            <a:r>
              <a:rPr lang="en-US" sz="1600" dirty="0"/>
              <a:t>, sed do </a:t>
            </a:r>
            <a:r>
              <a:rPr lang="en-US" sz="1600" dirty="0" err="1"/>
              <a:t>eiusmod</a:t>
            </a:r>
            <a:r>
              <a:rPr lang="en-US" sz="1600" dirty="0"/>
              <a:t> </a:t>
            </a:r>
            <a:r>
              <a:rPr lang="en-US" sz="1600" dirty="0" err="1"/>
              <a:t>tempor</a:t>
            </a:r>
            <a:r>
              <a:rPr lang="en-US" sz="1600" dirty="0"/>
              <a:t> </a:t>
            </a:r>
            <a:r>
              <a:rPr lang="en-US" sz="1600" dirty="0" err="1"/>
              <a:t>incididunt</a:t>
            </a:r>
            <a:r>
              <a:rPr lang="en-US" sz="1600" dirty="0"/>
              <a:t> </a:t>
            </a:r>
            <a:r>
              <a:rPr lang="en-US" sz="1600" dirty="0" err="1"/>
              <a:t>ut</a:t>
            </a:r>
            <a:r>
              <a:rPr lang="en-US" sz="1600" dirty="0"/>
              <a:t> labore et dolore magna </a:t>
            </a:r>
            <a:r>
              <a:rPr lang="en-US" sz="1600" dirty="0" err="1"/>
              <a:t>aliqua</a:t>
            </a:r>
            <a:r>
              <a:rPr lang="en-US" sz="1600" dirty="0"/>
              <a:t>. </a:t>
            </a:r>
          </a:p>
          <a:p>
            <a:pPr marL="228600" indent="-2286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Lorem ipsum dolor sit </a:t>
            </a:r>
            <a:r>
              <a:rPr lang="en-US" sz="1600" dirty="0" err="1"/>
              <a:t>amet</a:t>
            </a:r>
            <a:r>
              <a:rPr lang="en-US" sz="1600" dirty="0"/>
              <a:t>, </a:t>
            </a:r>
            <a:r>
              <a:rPr lang="en-US" sz="1600" dirty="0" err="1"/>
              <a:t>consectetur</a:t>
            </a:r>
            <a:r>
              <a:rPr lang="en-US" sz="1600" dirty="0"/>
              <a:t> </a:t>
            </a:r>
            <a:r>
              <a:rPr lang="en-US" sz="1600" dirty="0" err="1"/>
              <a:t>adipiscing</a:t>
            </a:r>
            <a:r>
              <a:rPr lang="en-US" sz="1600" dirty="0"/>
              <a:t> </a:t>
            </a:r>
            <a:r>
              <a:rPr lang="en-US" sz="1600" dirty="0" err="1"/>
              <a:t>elit</a:t>
            </a:r>
            <a:r>
              <a:rPr lang="en-US" sz="1600" dirty="0"/>
              <a:t>, sed do </a:t>
            </a:r>
            <a:r>
              <a:rPr lang="en-US" sz="1600" dirty="0" err="1"/>
              <a:t>eiusmod</a:t>
            </a:r>
            <a:r>
              <a:rPr lang="en-US" sz="1600" dirty="0"/>
              <a:t> </a:t>
            </a:r>
            <a:r>
              <a:rPr lang="en-US" sz="1600" dirty="0" err="1"/>
              <a:t>tempor</a:t>
            </a:r>
            <a:r>
              <a:rPr lang="en-US" sz="1600" dirty="0"/>
              <a:t> </a:t>
            </a:r>
            <a:r>
              <a:rPr lang="en-US" sz="1600" dirty="0" err="1"/>
              <a:t>incididunt</a:t>
            </a:r>
            <a:r>
              <a:rPr lang="en-US" sz="1600" dirty="0"/>
              <a:t> </a:t>
            </a:r>
            <a:r>
              <a:rPr lang="en-US" sz="1600" dirty="0" err="1"/>
              <a:t>ut</a:t>
            </a:r>
            <a:r>
              <a:rPr lang="en-US" sz="1600" dirty="0"/>
              <a:t> labore et dolore magna </a:t>
            </a:r>
            <a:r>
              <a:rPr lang="en-US" sz="1600" dirty="0" err="1"/>
              <a:t>aliqua</a:t>
            </a:r>
            <a:r>
              <a:rPr lang="en-US" sz="1600" dirty="0"/>
              <a:t>.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87D9DA1-C863-F4DB-EB99-EF0E6B8289BB}"/>
              </a:ext>
            </a:extLst>
          </p:cNvPr>
          <p:cNvSpPr txBox="1">
            <a:spLocks/>
          </p:cNvSpPr>
          <p:nvPr/>
        </p:nvSpPr>
        <p:spPr>
          <a:xfrm>
            <a:off x="533400" y="1607201"/>
            <a:ext cx="2705100" cy="553998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Aft>
                <a:spcPts val="1200"/>
              </a:spcAft>
            </a:pPr>
            <a:r>
              <a:rPr lang="en-US" sz="2000" dirty="0">
                <a:solidFill>
                  <a:srgbClr val="00B0F0"/>
                </a:solidFill>
              </a:rPr>
              <a:t>Overview of strategies to achieve goals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2B38723-A380-A573-DCFF-B600BDB70510}"/>
              </a:ext>
            </a:extLst>
          </p:cNvPr>
          <p:cNvSpPr/>
          <p:nvPr/>
        </p:nvSpPr>
        <p:spPr>
          <a:xfrm>
            <a:off x="-38100" y="5372100"/>
            <a:ext cx="8743950" cy="1485900"/>
          </a:xfrm>
          <a:custGeom>
            <a:avLst/>
            <a:gdLst>
              <a:gd name="connsiteX0" fmla="*/ 0 w 8743950"/>
              <a:gd name="connsiteY0" fmla="*/ 0 h 1485900"/>
              <a:gd name="connsiteX1" fmla="*/ 1447800 w 8743950"/>
              <a:gd name="connsiteY1" fmla="*/ 533400 h 1485900"/>
              <a:gd name="connsiteX2" fmla="*/ 3981450 w 8743950"/>
              <a:gd name="connsiteY2" fmla="*/ 171450 h 1485900"/>
              <a:gd name="connsiteX3" fmla="*/ 5905500 w 8743950"/>
              <a:gd name="connsiteY3" fmla="*/ 971550 h 1485900"/>
              <a:gd name="connsiteX4" fmla="*/ 7791450 w 8743950"/>
              <a:gd name="connsiteY4" fmla="*/ 1123950 h 1485900"/>
              <a:gd name="connsiteX5" fmla="*/ 8743950 w 8743950"/>
              <a:gd name="connsiteY5" fmla="*/ 1485900 h 1485900"/>
              <a:gd name="connsiteX6" fmla="*/ 38100 w 8743950"/>
              <a:gd name="connsiteY6" fmla="*/ 1485900 h 1485900"/>
              <a:gd name="connsiteX7" fmla="*/ 0 w 8743950"/>
              <a:gd name="connsiteY7" fmla="*/ 0 h 148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43950" h="1485900">
                <a:moveTo>
                  <a:pt x="0" y="0"/>
                </a:moveTo>
                <a:cubicBezTo>
                  <a:pt x="392112" y="252412"/>
                  <a:pt x="784225" y="504825"/>
                  <a:pt x="1447800" y="533400"/>
                </a:cubicBezTo>
                <a:cubicBezTo>
                  <a:pt x="2111375" y="561975"/>
                  <a:pt x="3238500" y="98425"/>
                  <a:pt x="3981450" y="171450"/>
                </a:cubicBezTo>
                <a:cubicBezTo>
                  <a:pt x="4724400" y="244475"/>
                  <a:pt x="5270500" y="812800"/>
                  <a:pt x="5905500" y="971550"/>
                </a:cubicBezTo>
                <a:cubicBezTo>
                  <a:pt x="6540500" y="1130300"/>
                  <a:pt x="7318375" y="1038225"/>
                  <a:pt x="7791450" y="1123950"/>
                </a:cubicBezTo>
                <a:cubicBezTo>
                  <a:pt x="8264525" y="1209675"/>
                  <a:pt x="8504237" y="1347787"/>
                  <a:pt x="8743950" y="1485900"/>
                </a:cubicBezTo>
                <a:lnTo>
                  <a:pt x="38100" y="14859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33000">
                <a:schemeClr val="accent4">
                  <a:lumMod val="40000"/>
                  <a:lumOff val="60000"/>
                </a:schemeClr>
              </a:gs>
              <a:gs pos="88000">
                <a:schemeClr val="accent4">
                  <a:lumMod val="20000"/>
                  <a:lumOff val="8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E075842-4B5D-A6F1-90C7-E9B4926CCCBB}"/>
              </a:ext>
            </a:extLst>
          </p:cNvPr>
          <p:cNvGrpSpPr/>
          <p:nvPr/>
        </p:nvGrpSpPr>
        <p:grpSpPr>
          <a:xfrm>
            <a:off x="6096000" y="1257301"/>
            <a:ext cx="5562600" cy="1710178"/>
            <a:chOff x="6096000" y="1257301"/>
            <a:chExt cx="5434584" cy="1710178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F88AE1B3-3CAE-3321-A83C-E2C574AE5A93}"/>
                </a:ext>
              </a:extLst>
            </p:cNvPr>
            <p:cNvSpPr/>
            <p:nvPr/>
          </p:nvSpPr>
          <p:spPr>
            <a:xfrm>
              <a:off x="6096000" y="1257301"/>
              <a:ext cx="1232658" cy="1710178"/>
            </a:xfrm>
            <a:prstGeom prst="roundRect">
              <a:avLst>
                <a:gd name="adj" fmla="val 14132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IN" sz="2000" b="1" dirty="0"/>
                <a:t>Goal</a:t>
              </a:r>
            </a:p>
            <a:p>
              <a:pPr algn="ctr"/>
              <a:r>
                <a:rPr lang="en-IN" sz="2800" dirty="0"/>
                <a:t>01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62E8D11F-8E5A-B6D5-5E02-5736FB111B19}"/>
                </a:ext>
              </a:extLst>
            </p:cNvPr>
            <p:cNvSpPr/>
            <p:nvPr/>
          </p:nvSpPr>
          <p:spPr>
            <a:xfrm>
              <a:off x="7496642" y="1257301"/>
              <a:ext cx="1232658" cy="1710178"/>
            </a:xfrm>
            <a:prstGeom prst="roundRect">
              <a:avLst>
                <a:gd name="adj" fmla="val 14132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IN" sz="2000" b="1" dirty="0"/>
                <a:t>Goal</a:t>
              </a:r>
            </a:p>
            <a:p>
              <a:pPr algn="ctr"/>
              <a:r>
                <a:rPr lang="en-IN" sz="2800" dirty="0"/>
                <a:t>02</a:t>
              </a: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41B10BC1-EA1A-0B09-322A-7DD5E7048FDE}"/>
                </a:ext>
              </a:extLst>
            </p:cNvPr>
            <p:cNvSpPr/>
            <p:nvPr/>
          </p:nvSpPr>
          <p:spPr>
            <a:xfrm>
              <a:off x="8897284" y="1257301"/>
              <a:ext cx="1232658" cy="1710178"/>
            </a:xfrm>
            <a:prstGeom prst="roundRect">
              <a:avLst>
                <a:gd name="adj" fmla="val 14132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IN" sz="2000" b="1" dirty="0"/>
                <a:t>Goal</a:t>
              </a:r>
            </a:p>
            <a:p>
              <a:pPr algn="ctr"/>
              <a:r>
                <a:rPr lang="en-IN" sz="2800" dirty="0"/>
                <a:t>03</a:t>
              </a: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561F4392-4AE3-2128-F676-0032B2B5F699}"/>
                </a:ext>
              </a:extLst>
            </p:cNvPr>
            <p:cNvSpPr/>
            <p:nvPr/>
          </p:nvSpPr>
          <p:spPr>
            <a:xfrm>
              <a:off x="10297926" y="1257301"/>
              <a:ext cx="1232658" cy="1710178"/>
            </a:xfrm>
            <a:prstGeom prst="roundRect">
              <a:avLst>
                <a:gd name="adj" fmla="val 14132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IN" sz="2000" b="1" dirty="0"/>
                <a:t>Goal</a:t>
              </a:r>
            </a:p>
            <a:p>
              <a:pPr algn="ctr"/>
              <a:r>
                <a:rPr lang="en-IN" sz="2800" dirty="0"/>
                <a:t>04</a:t>
              </a:r>
            </a:p>
          </p:txBody>
        </p:sp>
      </p:grpSp>
      <p:sp>
        <p:nvSpPr>
          <p:cNvPr id="41" name="Title 1">
            <a:extLst>
              <a:ext uri="{FF2B5EF4-FFF2-40B4-BE49-F238E27FC236}">
                <a16:creationId xmlns:a16="http://schemas.microsoft.com/office/drawing/2014/main" id="{32BB86E4-A9E9-160A-D94B-1E5C775ADC05}"/>
              </a:ext>
            </a:extLst>
          </p:cNvPr>
          <p:cNvSpPr txBox="1">
            <a:spLocks/>
          </p:cNvSpPr>
          <p:nvPr/>
        </p:nvSpPr>
        <p:spPr>
          <a:xfrm>
            <a:off x="6096000" y="4395061"/>
            <a:ext cx="1212874" cy="747897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spcAft>
                <a:spcPts val="1200"/>
              </a:spcAft>
            </a:pPr>
            <a:r>
              <a:rPr lang="en-US" sz="900" dirty="0"/>
              <a:t>Lorem ipsum dolor sit </a:t>
            </a:r>
            <a:r>
              <a:rPr lang="en-US" sz="900" dirty="0" err="1"/>
              <a:t>amet</a:t>
            </a:r>
            <a:r>
              <a:rPr lang="en-US" sz="900" dirty="0"/>
              <a:t>, </a:t>
            </a:r>
            <a:r>
              <a:rPr lang="en-US" sz="900" dirty="0" err="1"/>
              <a:t>consectetur</a:t>
            </a:r>
            <a:r>
              <a:rPr lang="en-US" sz="900" dirty="0"/>
              <a:t> </a:t>
            </a:r>
            <a:r>
              <a:rPr lang="en-US" sz="900" dirty="0" err="1"/>
              <a:t>adipiscing</a:t>
            </a:r>
            <a:r>
              <a:rPr lang="en-US" sz="900" dirty="0"/>
              <a:t> </a:t>
            </a:r>
            <a:r>
              <a:rPr lang="en-US" sz="900" dirty="0" err="1"/>
              <a:t>elit</a:t>
            </a:r>
            <a:r>
              <a:rPr lang="en-US" sz="900" dirty="0"/>
              <a:t>, sed do </a:t>
            </a:r>
            <a:r>
              <a:rPr lang="en-US" sz="900" dirty="0" err="1"/>
              <a:t>eiusmod</a:t>
            </a:r>
            <a:r>
              <a:rPr lang="en-US" sz="900" dirty="0"/>
              <a:t> </a:t>
            </a:r>
            <a:r>
              <a:rPr lang="en-US" sz="900" dirty="0" err="1"/>
              <a:t>tempor</a:t>
            </a:r>
            <a:r>
              <a:rPr lang="en-US" sz="900" dirty="0"/>
              <a:t> </a:t>
            </a:r>
            <a:r>
              <a:rPr lang="en-US" sz="900" dirty="0" err="1"/>
              <a:t>incididunt</a:t>
            </a:r>
            <a:r>
              <a:rPr lang="en-US" sz="900" dirty="0"/>
              <a:t> </a:t>
            </a:r>
            <a:r>
              <a:rPr lang="en-US" sz="900" dirty="0" err="1"/>
              <a:t>ut</a:t>
            </a:r>
            <a:r>
              <a:rPr lang="en-US" sz="900" dirty="0"/>
              <a:t> labore et dolore magna </a:t>
            </a:r>
            <a:r>
              <a:rPr lang="en-US" sz="900" dirty="0" err="1"/>
              <a:t>aliqua</a:t>
            </a:r>
            <a:r>
              <a:rPr lang="en-US" sz="900" dirty="0"/>
              <a:t>. </a:t>
            </a:r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FC9C60F9-3EBB-C22A-F484-6BDA93FC2A2E}"/>
              </a:ext>
            </a:extLst>
          </p:cNvPr>
          <p:cNvSpPr txBox="1">
            <a:spLocks/>
          </p:cNvSpPr>
          <p:nvPr/>
        </p:nvSpPr>
        <p:spPr>
          <a:xfrm>
            <a:off x="6096000" y="5284625"/>
            <a:ext cx="1212874" cy="27699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spcAft>
                <a:spcPts val="1200"/>
              </a:spcAft>
            </a:pPr>
            <a:r>
              <a:rPr lang="en-US" sz="1100" b="1" dirty="0">
                <a:solidFill>
                  <a:srgbClr val="00B0F0"/>
                </a:solidFill>
              </a:rPr>
              <a:t>Responsibility</a:t>
            </a:r>
            <a:br>
              <a:rPr lang="en-US" sz="1100" b="1" dirty="0">
                <a:solidFill>
                  <a:srgbClr val="00B0F0"/>
                </a:solidFill>
              </a:rPr>
            </a:br>
            <a:r>
              <a:rPr lang="en-US" sz="900" dirty="0">
                <a:solidFill>
                  <a:srgbClr val="00B0F0"/>
                </a:solidFill>
              </a:rPr>
              <a:t>Name</a:t>
            </a:r>
          </a:p>
        </p:txBody>
      </p:sp>
      <p:sp>
        <p:nvSpPr>
          <p:cNvPr id="47" name="Title 1">
            <a:extLst>
              <a:ext uri="{FF2B5EF4-FFF2-40B4-BE49-F238E27FC236}">
                <a16:creationId xmlns:a16="http://schemas.microsoft.com/office/drawing/2014/main" id="{60758C45-21D5-25F9-831C-ED1E3D96D580}"/>
              </a:ext>
            </a:extLst>
          </p:cNvPr>
          <p:cNvSpPr txBox="1">
            <a:spLocks/>
          </p:cNvSpPr>
          <p:nvPr/>
        </p:nvSpPr>
        <p:spPr>
          <a:xfrm>
            <a:off x="6096000" y="3480690"/>
            <a:ext cx="1212874" cy="747897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spcAft>
                <a:spcPts val="1200"/>
              </a:spcAft>
            </a:pPr>
            <a:r>
              <a:rPr lang="en-US" sz="900" dirty="0"/>
              <a:t>Lorem ipsum dolor sit </a:t>
            </a:r>
            <a:r>
              <a:rPr lang="en-US" sz="900" dirty="0" err="1"/>
              <a:t>amet</a:t>
            </a:r>
            <a:r>
              <a:rPr lang="en-US" sz="900" dirty="0"/>
              <a:t>, </a:t>
            </a:r>
            <a:r>
              <a:rPr lang="en-US" sz="900" dirty="0" err="1"/>
              <a:t>consectetur</a:t>
            </a:r>
            <a:r>
              <a:rPr lang="en-US" sz="900" dirty="0"/>
              <a:t> </a:t>
            </a:r>
            <a:r>
              <a:rPr lang="en-US" sz="900" dirty="0" err="1"/>
              <a:t>adipiscing</a:t>
            </a:r>
            <a:r>
              <a:rPr lang="en-US" sz="900" dirty="0"/>
              <a:t> </a:t>
            </a:r>
            <a:r>
              <a:rPr lang="en-US" sz="900" dirty="0" err="1"/>
              <a:t>elit</a:t>
            </a:r>
            <a:r>
              <a:rPr lang="en-US" sz="900" dirty="0"/>
              <a:t>, sed do </a:t>
            </a:r>
            <a:r>
              <a:rPr lang="en-US" sz="900" dirty="0" err="1"/>
              <a:t>eiusmod</a:t>
            </a:r>
            <a:r>
              <a:rPr lang="en-US" sz="900" dirty="0"/>
              <a:t> </a:t>
            </a:r>
            <a:r>
              <a:rPr lang="en-US" sz="900" dirty="0" err="1"/>
              <a:t>tempor</a:t>
            </a:r>
            <a:r>
              <a:rPr lang="en-US" sz="900" dirty="0"/>
              <a:t> </a:t>
            </a:r>
            <a:r>
              <a:rPr lang="en-US" sz="900" dirty="0" err="1"/>
              <a:t>incididunt</a:t>
            </a:r>
            <a:r>
              <a:rPr lang="en-US" sz="900" dirty="0"/>
              <a:t> </a:t>
            </a:r>
            <a:r>
              <a:rPr lang="en-US" sz="900" dirty="0" err="1"/>
              <a:t>ut</a:t>
            </a:r>
            <a:r>
              <a:rPr lang="en-US" sz="900" dirty="0"/>
              <a:t> labore et dolore magna </a:t>
            </a:r>
            <a:r>
              <a:rPr lang="en-US" sz="900" dirty="0" err="1"/>
              <a:t>aliqua</a:t>
            </a:r>
            <a:r>
              <a:rPr lang="en-US" sz="900" dirty="0"/>
              <a:t>. </a:t>
            </a:r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6D78EDDE-2AC6-E7C6-61DA-62564255436B}"/>
              </a:ext>
            </a:extLst>
          </p:cNvPr>
          <p:cNvSpPr txBox="1">
            <a:spLocks/>
          </p:cNvSpPr>
          <p:nvPr/>
        </p:nvSpPr>
        <p:spPr>
          <a:xfrm>
            <a:off x="7544175" y="4395061"/>
            <a:ext cx="1212874" cy="747897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spcAft>
                <a:spcPts val="1200"/>
              </a:spcAft>
            </a:pPr>
            <a:r>
              <a:rPr lang="en-US" sz="900" dirty="0"/>
              <a:t>Lorem ipsum dolor sit </a:t>
            </a:r>
            <a:r>
              <a:rPr lang="en-US" sz="900" dirty="0" err="1"/>
              <a:t>amet</a:t>
            </a:r>
            <a:r>
              <a:rPr lang="en-US" sz="900" dirty="0"/>
              <a:t>, </a:t>
            </a:r>
            <a:r>
              <a:rPr lang="en-US" sz="900" dirty="0" err="1"/>
              <a:t>consectetur</a:t>
            </a:r>
            <a:r>
              <a:rPr lang="en-US" sz="900" dirty="0"/>
              <a:t> </a:t>
            </a:r>
            <a:r>
              <a:rPr lang="en-US" sz="900" dirty="0" err="1"/>
              <a:t>adipiscing</a:t>
            </a:r>
            <a:r>
              <a:rPr lang="en-US" sz="900" dirty="0"/>
              <a:t> </a:t>
            </a:r>
            <a:r>
              <a:rPr lang="en-US" sz="900" dirty="0" err="1"/>
              <a:t>elit</a:t>
            </a:r>
            <a:r>
              <a:rPr lang="en-US" sz="900" dirty="0"/>
              <a:t>, sed do </a:t>
            </a:r>
            <a:r>
              <a:rPr lang="en-US" sz="900" dirty="0" err="1"/>
              <a:t>eiusmod</a:t>
            </a:r>
            <a:r>
              <a:rPr lang="en-US" sz="900" dirty="0"/>
              <a:t> </a:t>
            </a:r>
            <a:r>
              <a:rPr lang="en-US" sz="900" dirty="0" err="1"/>
              <a:t>tempor</a:t>
            </a:r>
            <a:r>
              <a:rPr lang="en-US" sz="900" dirty="0"/>
              <a:t> </a:t>
            </a:r>
            <a:r>
              <a:rPr lang="en-US" sz="900" dirty="0" err="1"/>
              <a:t>incididunt</a:t>
            </a:r>
            <a:r>
              <a:rPr lang="en-US" sz="900" dirty="0"/>
              <a:t> </a:t>
            </a:r>
            <a:r>
              <a:rPr lang="en-US" sz="900" dirty="0" err="1"/>
              <a:t>ut</a:t>
            </a:r>
            <a:r>
              <a:rPr lang="en-US" sz="900" dirty="0"/>
              <a:t> labore et dolore magna </a:t>
            </a:r>
            <a:r>
              <a:rPr lang="en-US" sz="900" dirty="0" err="1"/>
              <a:t>aliqua</a:t>
            </a:r>
            <a:r>
              <a:rPr lang="en-US" sz="900" dirty="0"/>
              <a:t>. </a:t>
            </a:r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E110B82D-ACC9-77DE-D37A-8AED98722356}"/>
              </a:ext>
            </a:extLst>
          </p:cNvPr>
          <p:cNvSpPr txBox="1">
            <a:spLocks/>
          </p:cNvSpPr>
          <p:nvPr/>
        </p:nvSpPr>
        <p:spPr>
          <a:xfrm>
            <a:off x="7544175" y="5284625"/>
            <a:ext cx="1212874" cy="27699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spcAft>
                <a:spcPts val="1200"/>
              </a:spcAft>
            </a:pPr>
            <a:r>
              <a:rPr lang="en-US" sz="1100" b="1" dirty="0">
                <a:solidFill>
                  <a:srgbClr val="00B0F0"/>
                </a:solidFill>
              </a:rPr>
              <a:t>Responsibility</a:t>
            </a:r>
            <a:br>
              <a:rPr lang="en-US" sz="1100" dirty="0">
                <a:solidFill>
                  <a:srgbClr val="00B0F0"/>
                </a:solidFill>
              </a:rPr>
            </a:br>
            <a:r>
              <a:rPr lang="en-US" sz="900" dirty="0">
                <a:solidFill>
                  <a:srgbClr val="00B0F0"/>
                </a:solidFill>
              </a:rPr>
              <a:t>Name</a:t>
            </a:r>
          </a:p>
        </p:txBody>
      </p:sp>
      <p:sp>
        <p:nvSpPr>
          <p:cNvPr id="51" name="Title 1">
            <a:extLst>
              <a:ext uri="{FF2B5EF4-FFF2-40B4-BE49-F238E27FC236}">
                <a16:creationId xmlns:a16="http://schemas.microsoft.com/office/drawing/2014/main" id="{23F8AEB1-BD05-94C3-0B31-E02C2D1B0431}"/>
              </a:ext>
            </a:extLst>
          </p:cNvPr>
          <p:cNvSpPr txBox="1">
            <a:spLocks/>
          </p:cNvSpPr>
          <p:nvPr/>
        </p:nvSpPr>
        <p:spPr>
          <a:xfrm>
            <a:off x="7544175" y="3480690"/>
            <a:ext cx="1212874" cy="747897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spcAft>
                <a:spcPts val="1200"/>
              </a:spcAft>
            </a:pPr>
            <a:r>
              <a:rPr lang="en-US" sz="900" dirty="0"/>
              <a:t>Lorem ipsum dolor sit </a:t>
            </a:r>
            <a:r>
              <a:rPr lang="en-US" sz="900" dirty="0" err="1"/>
              <a:t>amet</a:t>
            </a:r>
            <a:r>
              <a:rPr lang="en-US" sz="900" dirty="0"/>
              <a:t>, </a:t>
            </a:r>
            <a:r>
              <a:rPr lang="en-US" sz="900" dirty="0" err="1"/>
              <a:t>consectetur</a:t>
            </a:r>
            <a:r>
              <a:rPr lang="en-US" sz="900" dirty="0"/>
              <a:t> </a:t>
            </a:r>
            <a:r>
              <a:rPr lang="en-US" sz="900" dirty="0" err="1"/>
              <a:t>adipiscing</a:t>
            </a:r>
            <a:r>
              <a:rPr lang="en-US" sz="900" dirty="0"/>
              <a:t> </a:t>
            </a:r>
            <a:r>
              <a:rPr lang="en-US" sz="900" dirty="0" err="1"/>
              <a:t>elit</a:t>
            </a:r>
            <a:r>
              <a:rPr lang="en-US" sz="900" dirty="0"/>
              <a:t>, sed do </a:t>
            </a:r>
            <a:r>
              <a:rPr lang="en-US" sz="900" dirty="0" err="1"/>
              <a:t>eiusmod</a:t>
            </a:r>
            <a:r>
              <a:rPr lang="en-US" sz="900" dirty="0"/>
              <a:t> </a:t>
            </a:r>
            <a:r>
              <a:rPr lang="en-US" sz="900" dirty="0" err="1"/>
              <a:t>tempor</a:t>
            </a:r>
            <a:r>
              <a:rPr lang="en-US" sz="900" dirty="0"/>
              <a:t> </a:t>
            </a:r>
            <a:r>
              <a:rPr lang="en-US" sz="900" dirty="0" err="1"/>
              <a:t>incididunt</a:t>
            </a:r>
            <a:r>
              <a:rPr lang="en-US" sz="900" dirty="0"/>
              <a:t> </a:t>
            </a:r>
            <a:r>
              <a:rPr lang="en-US" sz="900" dirty="0" err="1"/>
              <a:t>ut</a:t>
            </a:r>
            <a:r>
              <a:rPr lang="en-US" sz="900" dirty="0"/>
              <a:t> labore et dolore magna </a:t>
            </a:r>
            <a:r>
              <a:rPr lang="en-US" sz="900" dirty="0" err="1"/>
              <a:t>aliqua</a:t>
            </a:r>
            <a:r>
              <a:rPr lang="en-US" sz="900" dirty="0"/>
              <a:t>. </a:t>
            </a:r>
          </a:p>
        </p:txBody>
      </p:sp>
      <p:sp>
        <p:nvSpPr>
          <p:cNvPr id="54" name="Title 1">
            <a:extLst>
              <a:ext uri="{FF2B5EF4-FFF2-40B4-BE49-F238E27FC236}">
                <a16:creationId xmlns:a16="http://schemas.microsoft.com/office/drawing/2014/main" id="{D5578738-E2AD-4F2A-2542-3175A7CE7575}"/>
              </a:ext>
            </a:extLst>
          </p:cNvPr>
          <p:cNvSpPr txBox="1">
            <a:spLocks/>
          </p:cNvSpPr>
          <p:nvPr/>
        </p:nvSpPr>
        <p:spPr>
          <a:xfrm>
            <a:off x="8987680" y="4395061"/>
            <a:ext cx="1212874" cy="747897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spcAft>
                <a:spcPts val="1200"/>
              </a:spcAft>
            </a:pPr>
            <a:r>
              <a:rPr lang="en-US" sz="900" dirty="0"/>
              <a:t>Lorem ipsum dolor sit </a:t>
            </a:r>
            <a:r>
              <a:rPr lang="en-US" sz="900" dirty="0" err="1"/>
              <a:t>amet</a:t>
            </a:r>
            <a:r>
              <a:rPr lang="en-US" sz="900" dirty="0"/>
              <a:t>, </a:t>
            </a:r>
            <a:r>
              <a:rPr lang="en-US" sz="900" dirty="0" err="1"/>
              <a:t>consectetur</a:t>
            </a:r>
            <a:r>
              <a:rPr lang="en-US" sz="900" dirty="0"/>
              <a:t> </a:t>
            </a:r>
            <a:r>
              <a:rPr lang="en-US" sz="900" dirty="0" err="1"/>
              <a:t>adipiscing</a:t>
            </a:r>
            <a:r>
              <a:rPr lang="en-US" sz="900" dirty="0"/>
              <a:t> </a:t>
            </a:r>
            <a:r>
              <a:rPr lang="en-US" sz="900" dirty="0" err="1"/>
              <a:t>elit</a:t>
            </a:r>
            <a:r>
              <a:rPr lang="en-US" sz="900" dirty="0"/>
              <a:t>, sed do </a:t>
            </a:r>
            <a:r>
              <a:rPr lang="en-US" sz="900" dirty="0" err="1"/>
              <a:t>eiusmod</a:t>
            </a:r>
            <a:r>
              <a:rPr lang="en-US" sz="900" dirty="0"/>
              <a:t> </a:t>
            </a:r>
            <a:r>
              <a:rPr lang="en-US" sz="900" dirty="0" err="1"/>
              <a:t>tempor</a:t>
            </a:r>
            <a:r>
              <a:rPr lang="en-US" sz="900" dirty="0"/>
              <a:t> </a:t>
            </a:r>
            <a:r>
              <a:rPr lang="en-US" sz="900" dirty="0" err="1"/>
              <a:t>incididunt</a:t>
            </a:r>
            <a:r>
              <a:rPr lang="en-US" sz="900" dirty="0"/>
              <a:t> </a:t>
            </a:r>
            <a:r>
              <a:rPr lang="en-US" sz="900" dirty="0" err="1"/>
              <a:t>ut</a:t>
            </a:r>
            <a:r>
              <a:rPr lang="en-US" sz="900" dirty="0"/>
              <a:t> labore et dolore magna </a:t>
            </a:r>
            <a:r>
              <a:rPr lang="en-US" sz="900" dirty="0" err="1"/>
              <a:t>aliqua</a:t>
            </a:r>
            <a:r>
              <a:rPr lang="en-US" sz="900" dirty="0"/>
              <a:t>. </a:t>
            </a:r>
          </a:p>
        </p:txBody>
      </p:sp>
      <p:sp>
        <p:nvSpPr>
          <p:cNvPr id="55" name="Title 1">
            <a:extLst>
              <a:ext uri="{FF2B5EF4-FFF2-40B4-BE49-F238E27FC236}">
                <a16:creationId xmlns:a16="http://schemas.microsoft.com/office/drawing/2014/main" id="{843D0A42-6478-9BBA-62A0-F4575AC98DA3}"/>
              </a:ext>
            </a:extLst>
          </p:cNvPr>
          <p:cNvSpPr txBox="1">
            <a:spLocks/>
          </p:cNvSpPr>
          <p:nvPr/>
        </p:nvSpPr>
        <p:spPr>
          <a:xfrm>
            <a:off x="8987680" y="5284625"/>
            <a:ext cx="1212874" cy="27699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spcAft>
                <a:spcPts val="1200"/>
              </a:spcAft>
            </a:pPr>
            <a:r>
              <a:rPr lang="en-US" sz="1100" b="1" dirty="0">
                <a:solidFill>
                  <a:srgbClr val="00B0F0"/>
                </a:solidFill>
              </a:rPr>
              <a:t>Responsibility</a:t>
            </a:r>
            <a:br>
              <a:rPr lang="en-US" sz="1100" b="1" dirty="0">
                <a:solidFill>
                  <a:srgbClr val="00B0F0"/>
                </a:solidFill>
              </a:rPr>
            </a:br>
            <a:r>
              <a:rPr lang="en-US" sz="900" dirty="0">
                <a:solidFill>
                  <a:srgbClr val="00B0F0"/>
                </a:solidFill>
              </a:rPr>
              <a:t>Name</a:t>
            </a:r>
          </a:p>
        </p:txBody>
      </p:sp>
      <p:sp>
        <p:nvSpPr>
          <p:cNvPr id="56" name="Title 1">
            <a:extLst>
              <a:ext uri="{FF2B5EF4-FFF2-40B4-BE49-F238E27FC236}">
                <a16:creationId xmlns:a16="http://schemas.microsoft.com/office/drawing/2014/main" id="{7162E46B-E005-DBA6-08BA-D35B79162B72}"/>
              </a:ext>
            </a:extLst>
          </p:cNvPr>
          <p:cNvSpPr txBox="1">
            <a:spLocks/>
          </p:cNvSpPr>
          <p:nvPr/>
        </p:nvSpPr>
        <p:spPr>
          <a:xfrm>
            <a:off x="8987680" y="3480690"/>
            <a:ext cx="1212874" cy="747897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spcAft>
                <a:spcPts val="1200"/>
              </a:spcAft>
            </a:pPr>
            <a:r>
              <a:rPr lang="en-US" sz="900" dirty="0"/>
              <a:t>Lorem ipsum dolor sit </a:t>
            </a:r>
            <a:r>
              <a:rPr lang="en-US" sz="900" dirty="0" err="1"/>
              <a:t>amet</a:t>
            </a:r>
            <a:r>
              <a:rPr lang="en-US" sz="900" dirty="0"/>
              <a:t>, </a:t>
            </a:r>
            <a:r>
              <a:rPr lang="en-US" sz="900" dirty="0" err="1"/>
              <a:t>consectetur</a:t>
            </a:r>
            <a:r>
              <a:rPr lang="en-US" sz="900" dirty="0"/>
              <a:t> </a:t>
            </a:r>
            <a:r>
              <a:rPr lang="en-US" sz="900" dirty="0" err="1"/>
              <a:t>adipiscing</a:t>
            </a:r>
            <a:r>
              <a:rPr lang="en-US" sz="900" dirty="0"/>
              <a:t> </a:t>
            </a:r>
            <a:r>
              <a:rPr lang="en-US" sz="900" dirty="0" err="1"/>
              <a:t>elit</a:t>
            </a:r>
            <a:r>
              <a:rPr lang="en-US" sz="900" dirty="0"/>
              <a:t>, sed do </a:t>
            </a:r>
            <a:r>
              <a:rPr lang="en-US" sz="900" dirty="0" err="1"/>
              <a:t>eiusmod</a:t>
            </a:r>
            <a:r>
              <a:rPr lang="en-US" sz="900" dirty="0"/>
              <a:t> </a:t>
            </a:r>
            <a:r>
              <a:rPr lang="en-US" sz="900" dirty="0" err="1"/>
              <a:t>tempor</a:t>
            </a:r>
            <a:r>
              <a:rPr lang="en-US" sz="900" dirty="0"/>
              <a:t> </a:t>
            </a:r>
            <a:r>
              <a:rPr lang="en-US" sz="900" dirty="0" err="1"/>
              <a:t>incididunt</a:t>
            </a:r>
            <a:r>
              <a:rPr lang="en-US" sz="900" dirty="0"/>
              <a:t> </a:t>
            </a:r>
            <a:r>
              <a:rPr lang="en-US" sz="900" dirty="0" err="1"/>
              <a:t>ut</a:t>
            </a:r>
            <a:r>
              <a:rPr lang="en-US" sz="900" dirty="0"/>
              <a:t> labore et dolore magna </a:t>
            </a:r>
            <a:r>
              <a:rPr lang="en-US" sz="900" dirty="0" err="1"/>
              <a:t>aliqua</a:t>
            </a:r>
            <a:r>
              <a:rPr lang="en-US" sz="900" dirty="0"/>
              <a:t>. </a:t>
            </a:r>
          </a:p>
        </p:txBody>
      </p:sp>
      <p:sp>
        <p:nvSpPr>
          <p:cNvPr id="60" name="Title 1">
            <a:extLst>
              <a:ext uri="{FF2B5EF4-FFF2-40B4-BE49-F238E27FC236}">
                <a16:creationId xmlns:a16="http://schemas.microsoft.com/office/drawing/2014/main" id="{0E10D59F-87B5-0E0C-6D9D-589EA0533059}"/>
              </a:ext>
            </a:extLst>
          </p:cNvPr>
          <p:cNvSpPr txBox="1">
            <a:spLocks/>
          </p:cNvSpPr>
          <p:nvPr/>
        </p:nvSpPr>
        <p:spPr>
          <a:xfrm>
            <a:off x="10421316" y="4395061"/>
            <a:ext cx="1212874" cy="747897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spcAft>
                <a:spcPts val="1200"/>
              </a:spcAft>
            </a:pPr>
            <a:r>
              <a:rPr lang="en-US" sz="900" dirty="0"/>
              <a:t>Lorem ipsum dolor sit </a:t>
            </a:r>
            <a:r>
              <a:rPr lang="en-US" sz="900" dirty="0" err="1"/>
              <a:t>amet</a:t>
            </a:r>
            <a:r>
              <a:rPr lang="en-US" sz="900" dirty="0"/>
              <a:t>, </a:t>
            </a:r>
            <a:r>
              <a:rPr lang="en-US" sz="900" dirty="0" err="1"/>
              <a:t>consectetur</a:t>
            </a:r>
            <a:r>
              <a:rPr lang="en-US" sz="900" dirty="0"/>
              <a:t> </a:t>
            </a:r>
            <a:r>
              <a:rPr lang="en-US" sz="900" dirty="0" err="1"/>
              <a:t>adipiscing</a:t>
            </a:r>
            <a:r>
              <a:rPr lang="en-US" sz="900" dirty="0"/>
              <a:t> </a:t>
            </a:r>
            <a:r>
              <a:rPr lang="en-US" sz="900" dirty="0" err="1"/>
              <a:t>elit</a:t>
            </a:r>
            <a:r>
              <a:rPr lang="en-US" sz="900" dirty="0"/>
              <a:t>, sed do </a:t>
            </a:r>
            <a:r>
              <a:rPr lang="en-US" sz="900" dirty="0" err="1"/>
              <a:t>eiusmod</a:t>
            </a:r>
            <a:r>
              <a:rPr lang="en-US" sz="900" dirty="0"/>
              <a:t> </a:t>
            </a:r>
            <a:r>
              <a:rPr lang="en-US" sz="900" dirty="0" err="1"/>
              <a:t>tempor</a:t>
            </a:r>
            <a:r>
              <a:rPr lang="en-US" sz="900" dirty="0"/>
              <a:t> </a:t>
            </a:r>
            <a:r>
              <a:rPr lang="en-US" sz="900" dirty="0" err="1"/>
              <a:t>incididunt</a:t>
            </a:r>
            <a:r>
              <a:rPr lang="en-US" sz="900" dirty="0"/>
              <a:t> </a:t>
            </a:r>
            <a:r>
              <a:rPr lang="en-US" sz="900" dirty="0" err="1"/>
              <a:t>ut</a:t>
            </a:r>
            <a:r>
              <a:rPr lang="en-US" sz="900" dirty="0"/>
              <a:t> labore et dolore magna </a:t>
            </a:r>
            <a:r>
              <a:rPr lang="en-US" sz="900" dirty="0" err="1"/>
              <a:t>aliqua</a:t>
            </a:r>
            <a:r>
              <a:rPr lang="en-US" sz="900" dirty="0"/>
              <a:t>. </a:t>
            </a: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B055BDF8-391A-A4AF-CCEB-71B19B0A44C8}"/>
              </a:ext>
            </a:extLst>
          </p:cNvPr>
          <p:cNvSpPr txBox="1">
            <a:spLocks/>
          </p:cNvSpPr>
          <p:nvPr/>
        </p:nvSpPr>
        <p:spPr>
          <a:xfrm>
            <a:off x="10421316" y="5284625"/>
            <a:ext cx="1212874" cy="27699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spcAft>
                <a:spcPts val="1200"/>
              </a:spcAft>
            </a:pPr>
            <a:r>
              <a:rPr lang="en-US" sz="1100" b="1" dirty="0">
                <a:solidFill>
                  <a:srgbClr val="00B0F0"/>
                </a:solidFill>
              </a:rPr>
              <a:t>Responsibility</a:t>
            </a:r>
            <a:br>
              <a:rPr lang="en-US" sz="1100" b="1" dirty="0">
                <a:solidFill>
                  <a:srgbClr val="00B0F0"/>
                </a:solidFill>
              </a:rPr>
            </a:br>
            <a:r>
              <a:rPr lang="en-US" sz="900" dirty="0">
                <a:solidFill>
                  <a:srgbClr val="00B0F0"/>
                </a:solidFill>
              </a:rPr>
              <a:t>Name</a:t>
            </a:r>
          </a:p>
        </p:txBody>
      </p:sp>
      <p:sp>
        <p:nvSpPr>
          <p:cNvPr id="62" name="Title 1">
            <a:extLst>
              <a:ext uri="{FF2B5EF4-FFF2-40B4-BE49-F238E27FC236}">
                <a16:creationId xmlns:a16="http://schemas.microsoft.com/office/drawing/2014/main" id="{08F3248C-3871-1134-7B6C-693B068F667F}"/>
              </a:ext>
            </a:extLst>
          </p:cNvPr>
          <p:cNvSpPr txBox="1">
            <a:spLocks/>
          </p:cNvSpPr>
          <p:nvPr/>
        </p:nvSpPr>
        <p:spPr>
          <a:xfrm>
            <a:off x="10421316" y="3480690"/>
            <a:ext cx="1212874" cy="747897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spcAft>
                <a:spcPts val="1200"/>
              </a:spcAft>
            </a:pPr>
            <a:r>
              <a:rPr lang="en-US" sz="900" dirty="0"/>
              <a:t>Lorem ipsum dolor sit </a:t>
            </a:r>
            <a:r>
              <a:rPr lang="en-US" sz="900" dirty="0" err="1"/>
              <a:t>amet</a:t>
            </a:r>
            <a:r>
              <a:rPr lang="en-US" sz="900" dirty="0"/>
              <a:t>, </a:t>
            </a:r>
            <a:r>
              <a:rPr lang="en-US" sz="900" dirty="0" err="1"/>
              <a:t>consectetur</a:t>
            </a:r>
            <a:r>
              <a:rPr lang="en-US" sz="900" dirty="0"/>
              <a:t> </a:t>
            </a:r>
            <a:r>
              <a:rPr lang="en-US" sz="900" dirty="0" err="1"/>
              <a:t>adipiscing</a:t>
            </a:r>
            <a:r>
              <a:rPr lang="en-US" sz="900" dirty="0"/>
              <a:t> </a:t>
            </a:r>
            <a:r>
              <a:rPr lang="en-US" sz="900" dirty="0" err="1"/>
              <a:t>elit</a:t>
            </a:r>
            <a:r>
              <a:rPr lang="en-US" sz="900" dirty="0"/>
              <a:t>, sed do </a:t>
            </a:r>
            <a:r>
              <a:rPr lang="en-US" sz="900" dirty="0" err="1"/>
              <a:t>eiusmod</a:t>
            </a:r>
            <a:r>
              <a:rPr lang="en-US" sz="900" dirty="0"/>
              <a:t> </a:t>
            </a:r>
            <a:r>
              <a:rPr lang="en-US" sz="900" dirty="0" err="1"/>
              <a:t>tempor</a:t>
            </a:r>
            <a:r>
              <a:rPr lang="en-US" sz="900" dirty="0"/>
              <a:t> </a:t>
            </a:r>
            <a:r>
              <a:rPr lang="en-US" sz="900" dirty="0" err="1"/>
              <a:t>incididunt</a:t>
            </a:r>
            <a:r>
              <a:rPr lang="en-US" sz="900" dirty="0"/>
              <a:t> </a:t>
            </a:r>
            <a:r>
              <a:rPr lang="en-US" sz="900" dirty="0" err="1"/>
              <a:t>ut</a:t>
            </a:r>
            <a:r>
              <a:rPr lang="en-US" sz="900" dirty="0"/>
              <a:t> labore et dolore magna </a:t>
            </a:r>
            <a:r>
              <a:rPr lang="en-US" sz="900" dirty="0" err="1"/>
              <a:t>aliqua</a:t>
            </a:r>
            <a:r>
              <a:rPr lang="en-US" sz="900" dirty="0"/>
              <a:t>. </a:t>
            </a:r>
          </a:p>
        </p:txBody>
      </p:sp>
      <p:sp>
        <p:nvSpPr>
          <p:cNvPr id="63" name="Title 1">
            <a:extLst>
              <a:ext uri="{FF2B5EF4-FFF2-40B4-BE49-F238E27FC236}">
                <a16:creationId xmlns:a16="http://schemas.microsoft.com/office/drawing/2014/main" id="{CE9F2399-5270-135D-E0C0-5D4FA811A0BF}"/>
              </a:ext>
            </a:extLst>
          </p:cNvPr>
          <p:cNvSpPr txBox="1">
            <a:spLocks/>
          </p:cNvSpPr>
          <p:nvPr/>
        </p:nvSpPr>
        <p:spPr>
          <a:xfrm>
            <a:off x="6096000" y="3242616"/>
            <a:ext cx="1212874" cy="15234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spcAft>
                <a:spcPts val="1200"/>
              </a:spcAft>
            </a:pPr>
            <a:r>
              <a:rPr lang="en-US" sz="1100" b="1" dirty="0"/>
              <a:t>Action Plan</a:t>
            </a:r>
            <a:endParaRPr lang="en-US" sz="900" dirty="0"/>
          </a:p>
        </p:txBody>
      </p:sp>
      <p:sp>
        <p:nvSpPr>
          <p:cNvPr id="64" name="Title 1">
            <a:extLst>
              <a:ext uri="{FF2B5EF4-FFF2-40B4-BE49-F238E27FC236}">
                <a16:creationId xmlns:a16="http://schemas.microsoft.com/office/drawing/2014/main" id="{0646E899-AE44-ECA7-01B4-6CA09628E449}"/>
              </a:ext>
            </a:extLst>
          </p:cNvPr>
          <p:cNvSpPr txBox="1">
            <a:spLocks/>
          </p:cNvSpPr>
          <p:nvPr/>
        </p:nvSpPr>
        <p:spPr>
          <a:xfrm>
            <a:off x="7544175" y="3242616"/>
            <a:ext cx="1212874" cy="15234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spcAft>
                <a:spcPts val="1200"/>
              </a:spcAft>
            </a:pPr>
            <a:r>
              <a:rPr lang="en-US" sz="1100" b="1" dirty="0"/>
              <a:t>Action Plan</a:t>
            </a:r>
            <a:endParaRPr lang="en-US" sz="900" dirty="0"/>
          </a:p>
        </p:txBody>
      </p:sp>
      <p:sp>
        <p:nvSpPr>
          <p:cNvPr id="69" name="Title 1">
            <a:extLst>
              <a:ext uri="{FF2B5EF4-FFF2-40B4-BE49-F238E27FC236}">
                <a16:creationId xmlns:a16="http://schemas.microsoft.com/office/drawing/2014/main" id="{B7E7899D-7A00-410E-98D9-655BB895C3C4}"/>
              </a:ext>
            </a:extLst>
          </p:cNvPr>
          <p:cNvSpPr txBox="1">
            <a:spLocks/>
          </p:cNvSpPr>
          <p:nvPr/>
        </p:nvSpPr>
        <p:spPr>
          <a:xfrm>
            <a:off x="8987680" y="3242616"/>
            <a:ext cx="1212874" cy="15234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spcAft>
                <a:spcPts val="1200"/>
              </a:spcAft>
            </a:pPr>
            <a:r>
              <a:rPr lang="en-US" sz="1100" b="1" dirty="0"/>
              <a:t>Action Plan</a:t>
            </a:r>
            <a:endParaRPr lang="en-US" sz="900" dirty="0"/>
          </a:p>
        </p:txBody>
      </p:sp>
      <p:sp>
        <p:nvSpPr>
          <p:cNvPr id="70" name="Title 1">
            <a:extLst>
              <a:ext uri="{FF2B5EF4-FFF2-40B4-BE49-F238E27FC236}">
                <a16:creationId xmlns:a16="http://schemas.microsoft.com/office/drawing/2014/main" id="{65678B77-AD4B-2946-A760-4FD7C34449C0}"/>
              </a:ext>
            </a:extLst>
          </p:cNvPr>
          <p:cNvSpPr txBox="1">
            <a:spLocks/>
          </p:cNvSpPr>
          <p:nvPr/>
        </p:nvSpPr>
        <p:spPr>
          <a:xfrm>
            <a:off x="10421316" y="3242616"/>
            <a:ext cx="1212874" cy="15234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spcAft>
                <a:spcPts val="1200"/>
              </a:spcAft>
            </a:pPr>
            <a:r>
              <a:rPr lang="en-US" sz="1100" b="1" dirty="0"/>
              <a:t>Action Plan</a:t>
            </a:r>
            <a:endParaRPr lang="en-US" sz="900" dirty="0"/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B88D41B7-0B2F-54FC-369C-90D3CA11D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353" y="1303326"/>
            <a:ext cx="1597816" cy="4086876"/>
          </a:xfrm>
          <a:prstGeom prst="rect">
            <a:avLst/>
          </a:prstGeom>
        </p:spPr>
      </p:pic>
      <p:grpSp>
        <p:nvGrpSpPr>
          <p:cNvPr id="74" name="Group 73">
            <a:extLst>
              <a:ext uri="{FF2B5EF4-FFF2-40B4-BE49-F238E27FC236}">
                <a16:creationId xmlns:a16="http://schemas.microsoft.com/office/drawing/2014/main" id="{986AC6F1-73A1-8260-32F1-E0B0C45DD0BD}"/>
              </a:ext>
            </a:extLst>
          </p:cNvPr>
          <p:cNvGrpSpPr/>
          <p:nvPr/>
        </p:nvGrpSpPr>
        <p:grpSpPr>
          <a:xfrm>
            <a:off x="6450946" y="1470706"/>
            <a:ext cx="535894" cy="535894"/>
            <a:chOff x="6450946" y="1470706"/>
            <a:chExt cx="535894" cy="535894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C3C0912-174B-F14F-91D0-670AA440D707}"/>
                </a:ext>
              </a:extLst>
            </p:cNvPr>
            <p:cNvSpPr/>
            <p:nvPr/>
          </p:nvSpPr>
          <p:spPr>
            <a:xfrm>
              <a:off x="6450946" y="1470706"/>
              <a:ext cx="535894" cy="5358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5CB911E4-816D-EAE1-B85E-4598CCF12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80162" y="1616517"/>
              <a:ext cx="274320" cy="251460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D8BDC06C-15C4-729D-1BB2-9681C009C307}"/>
              </a:ext>
            </a:extLst>
          </p:cNvPr>
          <p:cNvGrpSpPr/>
          <p:nvPr/>
        </p:nvGrpSpPr>
        <p:grpSpPr>
          <a:xfrm>
            <a:off x="7892535" y="1470706"/>
            <a:ext cx="535894" cy="535894"/>
            <a:chOff x="6450946" y="1470706"/>
            <a:chExt cx="535894" cy="535894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0A89A753-D4DC-5CEE-C617-2BD6885489B3}"/>
                </a:ext>
              </a:extLst>
            </p:cNvPr>
            <p:cNvSpPr/>
            <p:nvPr/>
          </p:nvSpPr>
          <p:spPr>
            <a:xfrm>
              <a:off x="6450946" y="1470706"/>
              <a:ext cx="535894" cy="5358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FF2CE408-23F2-2FEB-C869-A8FAF7494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80162" y="1616517"/>
              <a:ext cx="274320" cy="251460"/>
            </a:xfrm>
            <a:prstGeom prst="rect">
              <a:avLst/>
            </a:prstGeom>
          </p:spPr>
        </p:pic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F52D99C-0219-5C63-4C6C-4D05DF7079EF}"/>
              </a:ext>
            </a:extLst>
          </p:cNvPr>
          <p:cNvGrpSpPr/>
          <p:nvPr/>
        </p:nvGrpSpPr>
        <p:grpSpPr>
          <a:xfrm>
            <a:off x="9326170" y="1470706"/>
            <a:ext cx="535894" cy="535894"/>
            <a:chOff x="6450946" y="1470706"/>
            <a:chExt cx="535894" cy="535894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F7C3216A-AD9A-5324-466D-3905763F3A68}"/>
                </a:ext>
              </a:extLst>
            </p:cNvPr>
            <p:cNvSpPr/>
            <p:nvPr/>
          </p:nvSpPr>
          <p:spPr>
            <a:xfrm>
              <a:off x="6450946" y="1470706"/>
              <a:ext cx="535894" cy="5358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1A964533-88CF-75AF-DC41-0396F8629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80162" y="1616517"/>
              <a:ext cx="274320" cy="251460"/>
            </a:xfrm>
            <a:prstGeom prst="rect">
              <a:avLst/>
            </a:prstGeom>
          </p:spPr>
        </p:pic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EE9BD685-8023-228B-ACCC-9D3530076E79}"/>
              </a:ext>
            </a:extLst>
          </p:cNvPr>
          <p:cNvGrpSpPr/>
          <p:nvPr/>
        </p:nvGrpSpPr>
        <p:grpSpPr>
          <a:xfrm>
            <a:off x="10759806" y="1470706"/>
            <a:ext cx="535894" cy="535894"/>
            <a:chOff x="6450946" y="1470706"/>
            <a:chExt cx="535894" cy="535894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AE25D745-9429-5A27-5543-E47025F09665}"/>
                </a:ext>
              </a:extLst>
            </p:cNvPr>
            <p:cNvSpPr/>
            <p:nvPr/>
          </p:nvSpPr>
          <p:spPr>
            <a:xfrm>
              <a:off x="6450946" y="1470706"/>
              <a:ext cx="535894" cy="5358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87" name="Picture 86">
              <a:extLst>
                <a:ext uri="{FF2B5EF4-FFF2-40B4-BE49-F238E27FC236}">
                  <a16:creationId xmlns:a16="http://schemas.microsoft.com/office/drawing/2014/main" id="{2CB9A476-1DFB-2072-F652-ECC394DA2A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80162" y="1616517"/>
              <a:ext cx="274320" cy="2514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6629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4BCCB-DAB7-4BBA-8A03-F3979F688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Budget Allocation</a:t>
            </a:r>
            <a:endParaRPr lang="en-IN" b="1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9E74E71-9B6F-F745-1376-5749E3DE4692}"/>
              </a:ext>
            </a:extLst>
          </p:cNvPr>
          <p:cNvSpPr txBox="1">
            <a:spLocks/>
          </p:cNvSpPr>
          <p:nvPr/>
        </p:nvSpPr>
        <p:spPr>
          <a:xfrm>
            <a:off x="533400" y="1257300"/>
            <a:ext cx="3589421" cy="2215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600" dirty="0">
                <a:solidFill>
                  <a:srgbClr val="00B0F0"/>
                </a:solidFill>
              </a:rPr>
              <a:t>Breakdown of budget</a:t>
            </a:r>
            <a:endParaRPr lang="en-IN" sz="1600" dirty="0">
              <a:solidFill>
                <a:srgbClr val="00B0F0"/>
              </a:solidFill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73DB913-9313-E24C-F6BA-AC6B8C99D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071141"/>
              </p:ext>
            </p:extLst>
          </p:nvPr>
        </p:nvGraphicFramePr>
        <p:xfrm>
          <a:off x="533401" y="1665753"/>
          <a:ext cx="5979695" cy="4620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174">
                  <a:extLst>
                    <a:ext uri="{9D8B030D-6E8A-4147-A177-3AD203B41FA5}">
                      <a16:colId xmlns:a16="http://schemas.microsoft.com/office/drawing/2014/main" val="389967036"/>
                    </a:ext>
                  </a:extLst>
                </a:gridCol>
                <a:gridCol w="4033297">
                  <a:extLst>
                    <a:ext uri="{9D8B030D-6E8A-4147-A177-3AD203B41FA5}">
                      <a16:colId xmlns:a16="http://schemas.microsoft.com/office/drawing/2014/main" val="2113246139"/>
                    </a:ext>
                  </a:extLst>
                </a:gridCol>
                <a:gridCol w="1504224">
                  <a:extLst>
                    <a:ext uri="{9D8B030D-6E8A-4147-A177-3AD203B41FA5}">
                      <a16:colId xmlns:a16="http://schemas.microsoft.com/office/drawing/2014/main" val="2261970612"/>
                    </a:ext>
                  </a:extLst>
                </a:gridCol>
              </a:tblGrid>
              <a:tr h="355442"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Category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9750300"/>
                  </a:ext>
                </a:extLst>
              </a:tr>
              <a:tr h="355442">
                <a:tc>
                  <a:txBody>
                    <a:bodyPr/>
                    <a:lstStyle/>
                    <a:p>
                      <a:endParaRPr lang="en-IN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1235596"/>
                  </a:ext>
                </a:extLst>
              </a:tr>
              <a:tr h="355442">
                <a:tc>
                  <a:txBody>
                    <a:bodyPr/>
                    <a:lstStyle/>
                    <a:p>
                      <a:endParaRPr lang="en-IN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461142"/>
                  </a:ext>
                </a:extLst>
              </a:tr>
              <a:tr h="355442">
                <a:tc>
                  <a:txBody>
                    <a:bodyPr/>
                    <a:lstStyle/>
                    <a:p>
                      <a:endParaRPr lang="en-IN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867045"/>
                  </a:ext>
                </a:extLst>
              </a:tr>
              <a:tr h="355442">
                <a:tc>
                  <a:txBody>
                    <a:bodyPr/>
                    <a:lstStyle/>
                    <a:p>
                      <a:endParaRPr lang="en-IN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0110759"/>
                  </a:ext>
                </a:extLst>
              </a:tr>
              <a:tr h="355442">
                <a:tc>
                  <a:txBody>
                    <a:bodyPr/>
                    <a:lstStyle/>
                    <a:p>
                      <a:endParaRPr lang="en-IN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0105128"/>
                  </a:ext>
                </a:extLst>
              </a:tr>
              <a:tr h="355442">
                <a:tc>
                  <a:txBody>
                    <a:bodyPr/>
                    <a:lstStyle/>
                    <a:p>
                      <a:endParaRPr lang="en-IN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726692"/>
                  </a:ext>
                </a:extLst>
              </a:tr>
              <a:tr h="355442">
                <a:tc>
                  <a:txBody>
                    <a:bodyPr/>
                    <a:lstStyle/>
                    <a:p>
                      <a:endParaRPr lang="en-IN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6012500"/>
                  </a:ext>
                </a:extLst>
              </a:tr>
              <a:tr h="355442">
                <a:tc>
                  <a:txBody>
                    <a:bodyPr/>
                    <a:lstStyle/>
                    <a:p>
                      <a:endParaRPr lang="en-IN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05955"/>
                  </a:ext>
                </a:extLst>
              </a:tr>
              <a:tr h="355442">
                <a:tc>
                  <a:txBody>
                    <a:bodyPr/>
                    <a:lstStyle/>
                    <a:p>
                      <a:endParaRPr lang="en-IN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226021"/>
                  </a:ext>
                </a:extLst>
              </a:tr>
              <a:tr h="355442">
                <a:tc>
                  <a:txBody>
                    <a:bodyPr/>
                    <a:lstStyle/>
                    <a:p>
                      <a:endParaRPr lang="en-IN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716246"/>
                  </a:ext>
                </a:extLst>
              </a:tr>
              <a:tr h="355442">
                <a:tc>
                  <a:txBody>
                    <a:bodyPr/>
                    <a:lstStyle/>
                    <a:p>
                      <a:endParaRPr lang="en-IN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302563"/>
                  </a:ext>
                </a:extLst>
              </a:tr>
              <a:tr h="355442">
                <a:tc>
                  <a:txBody>
                    <a:bodyPr/>
                    <a:lstStyle/>
                    <a:p>
                      <a:endParaRPr lang="en-IN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348816"/>
                  </a:ext>
                </a:extLst>
              </a:tr>
            </a:tbl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33F9578F-83A6-2760-B93A-FECDF25681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1504460"/>
              </p:ext>
            </p:extLst>
          </p:nvPr>
        </p:nvGraphicFramePr>
        <p:xfrm>
          <a:off x="7033461" y="0"/>
          <a:ext cx="3916280" cy="6156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28041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>
            <a:extLst>
              <a:ext uri="{FF2B5EF4-FFF2-40B4-BE49-F238E27FC236}">
                <a16:creationId xmlns:a16="http://schemas.microsoft.com/office/drawing/2014/main" id="{97D674F7-453D-0D75-9D70-9A1974AD3E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0421" y="2953649"/>
            <a:ext cx="12512842" cy="16874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24BCCB-DAB7-4BBA-8A03-F3979F688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Key Milestones and Timelines</a:t>
            </a:r>
            <a:endParaRPr lang="en-IN" b="1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3A8C591-CF48-410C-AA6E-49F6A9A4ADF5}"/>
              </a:ext>
            </a:extLst>
          </p:cNvPr>
          <p:cNvGrpSpPr/>
          <p:nvPr/>
        </p:nvGrpSpPr>
        <p:grpSpPr>
          <a:xfrm>
            <a:off x="695671" y="4642707"/>
            <a:ext cx="1580458" cy="1098732"/>
            <a:chOff x="695671" y="4642707"/>
            <a:chExt cx="1580458" cy="1098732"/>
          </a:xfrm>
        </p:grpSpPr>
        <p:sp>
          <p:nvSpPr>
            <p:cNvPr id="9" name="Title 1">
              <a:extLst>
                <a:ext uri="{FF2B5EF4-FFF2-40B4-BE49-F238E27FC236}">
                  <a16:creationId xmlns:a16="http://schemas.microsoft.com/office/drawing/2014/main" id="{1B9B0F6B-1488-9D1E-1EC6-459BE7461B56}"/>
                </a:ext>
              </a:extLst>
            </p:cNvPr>
            <p:cNvSpPr txBox="1">
              <a:spLocks/>
            </p:cNvSpPr>
            <p:nvPr/>
          </p:nvSpPr>
          <p:spPr>
            <a:xfrm>
              <a:off x="695671" y="4642707"/>
              <a:ext cx="1580458" cy="457048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>
                <a:spcAft>
                  <a:spcPts val="1200"/>
                </a:spcAft>
              </a:pPr>
              <a:r>
                <a:rPr lang="en-US" sz="1100" dirty="0"/>
                <a:t>Lorem ipsum dolor sit </a:t>
              </a:r>
              <a:r>
                <a:rPr lang="en-US" sz="1100" dirty="0" err="1"/>
                <a:t>amet</a:t>
              </a:r>
              <a:r>
                <a:rPr lang="en-US" sz="1100" dirty="0"/>
                <a:t>, </a:t>
              </a:r>
              <a:r>
                <a:rPr lang="en-US" sz="1100" dirty="0" err="1"/>
                <a:t>consectetur</a:t>
              </a:r>
              <a:r>
                <a:rPr lang="en-US" sz="1100" dirty="0"/>
                <a:t> </a:t>
              </a:r>
              <a:r>
                <a:rPr lang="en-US" sz="1100" dirty="0" err="1"/>
                <a:t>adipiscing</a:t>
              </a:r>
              <a:r>
                <a:rPr lang="en-US" sz="1100" dirty="0"/>
                <a:t> </a:t>
              </a:r>
              <a:r>
                <a:rPr lang="en-US" sz="1100" dirty="0" err="1"/>
                <a:t>elit</a:t>
              </a:r>
              <a:r>
                <a:rPr lang="en-US" sz="1100" dirty="0"/>
                <a:t>, sed do</a:t>
              </a:r>
            </a:p>
          </p:txBody>
        </p:sp>
        <p:sp>
          <p:nvSpPr>
            <p:cNvPr id="10" name="Title 1">
              <a:extLst>
                <a:ext uri="{FF2B5EF4-FFF2-40B4-BE49-F238E27FC236}">
                  <a16:creationId xmlns:a16="http://schemas.microsoft.com/office/drawing/2014/main" id="{2C754062-9B9A-696C-C97C-81573767F66B}"/>
                </a:ext>
              </a:extLst>
            </p:cNvPr>
            <p:cNvSpPr txBox="1">
              <a:spLocks/>
            </p:cNvSpPr>
            <p:nvPr/>
          </p:nvSpPr>
          <p:spPr>
            <a:xfrm>
              <a:off x="695671" y="5284391"/>
              <a:ext cx="1580458" cy="457048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>
                <a:spcAft>
                  <a:spcPts val="1200"/>
                </a:spcAft>
              </a:pPr>
              <a:r>
                <a:rPr lang="en-US" sz="1100" dirty="0"/>
                <a:t>Lorem ipsum dolor sit </a:t>
              </a:r>
              <a:r>
                <a:rPr lang="en-US" sz="1100" dirty="0" err="1"/>
                <a:t>amet</a:t>
              </a:r>
              <a:r>
                <a:rPr lang="en-US" sz="1100" dirty="0"/>
                <a:t>, </a:t>
              </a:r>
              <a:r>
                <a:rPr lang="en-US" sz="1100" dirty="0" err="1"/>
                <a:t>consectetur</a:t>
              </a:r>
              <a:r>
                <a:rPr lang="en-US" sz="1100" dirty="0"/>
                <a:t> </a:t>
              </a:r>
              <a:r>
                <a:rPr lang="en-US" sz="1100" dirty="0" err="1"/>
                <a:t>adipiscing</a:t>
              </a:r>
              <a:r>
                <a:rPr lang="en-US" sz="1100" dirty="0"/>
                <a:t> </a:t>
              </a:r>
              <a:r>
                <a:rPr lang="en-US" sz="1100" dirty="0" err="1"/>
                <a:t>elit</a:t>
              </a:r>
              <a:r>
                <a:rPr lang="en-US" sz="1100" dirty="0"/>
                <a:t>, sed do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DDA979B-5809-C726-208D-7DAE8CE83A57}"/>
              </a:ext>
            </a:extLst>
          </p:cNvPr>
          <p:cNvGrpSpPr/>
          <p:nvPr/>
        </p:nvGrpSpPr>
        <p:grpSpPr>
          <a:xfrm>
            <a:off x="1009650" y="2952750"/>
            <a:ext cx="952500" cy="952500"/>
            <a:chOff x="1009650" y="2952750"/>
            <a:chExt cx="952500" cy="95250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C8CC8A2B-38B2-9A6C-814E-3E6F348C4814}"/>
                </a:ext>
              </a:extLst>
            </p:cNvPr>
            <p:cNvSpPr/>
            <p:nvPr/>
          </p:nvSpPr>
          <p:spPr>
            <a:xfrm>
              <a:off x="1009650" y="2952750"/>
              <a:ext cx="952500" cy="9525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2" name="Title 1">
              <a:extLst>
                <a:ext uri="{FF2B5EF4-FFF2-40B4-BE49-F238E27FC236}">
                  <a16:creationId xmlns:a16="http://schemas.microsoft.com/office/drawing/2014/main" id="{0A0C39BF-0825-C803-C27E-3B104F72BFC6}"/>
                </a:ext>
              </a:extLst>
            </p:cNvPr>
            <p:cNvSpPr txBox="1">
              <a:spLocks/>
            </p:cNvSpPr>
            <p:nvPr/>
          </p:nvSpPr>
          <p:spPr>
            <a:xfrm>
              <a:off x="1126958" y="3247801"/>
              <a:ext cx="717884" cy="387798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>
                <a:spcAft>
                  <a:spcPts val="1200"/>
                </a:spcAft>
              </a:pPr>
              <a:r>
                <a:rPr lang="en-US" sz="2800" b="1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7347C18-05DE-188E-091F-2E8355B23894}"/>
              </a:ext>
            </a:extLst>
          </p:cNvPr>
          <p:cNvGrpSpPr/>
          <p:nvPr/>
        </p:nvGrpSpPr>
        <p:grpSpPr>
          <a:xfrm>
            <a:off x="2533650" y="3596031"/>
            <a:ext cx="952500" cy="952500"/>
            <a:chOff x="1009650" y="2952750"/>
            <a:chExt cx="952500" cy="95250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254C086-3552-1D4E-71A1-FDFC095B6C4C}"/>
                </a:ext>
              </a:extLst>
            </p:cNvPr>
            <p:cNvSpPr/>
            <p:nvPr/>
          </p:nvSpPr>
          <p:spPr>
            <a:xfrm>
              <a:off x="1009650" y="2952750"/>
              <a:ext cx="952500" cy="9525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6" name="Title 1">
              <a:extLst>
                <a:ext uri="{FF2B5EF4-FFF2-40B4-BE49-F238E27FC236}">
                  <a16:creationId xmlns:a16="http://schemas.microsoft.com/office/drawing/2014/main" id="{7DC97066-1E5F-EEFF-41A4-35B47BB1D4F1}"/>
                </a:ext>
              </a:extLst>
            </p:cNvPr>
            <p:cNvSpPr txBox="1">
              <a:spLocks/>
            </p:cNvSpPr>
            <p:nvPr/>
          </p:nvSpPr>
          <p:spPr>
            <a:xfrm>
              <a:off x="1126958" y="3247801"/>
              <a:ext cx="717884" cy="387798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>
                <a:spcAft>
                  <a:spcPts val="1200"/>
                </a:spcAft>
              </a:pPr>
              <a:r>
                <a:rPr lang="en-US" sz="2800" b="1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A19A5E3-C2A3-C867-BA6C-F5818A629A8E}"/>
              </a:ext>
            </a:extLst>
          </p:cNvPr>
          <p:cNvGrpSpPr/>
          <p:nvPr/>
        </p:nvGrpSpPr>
        <p:grpSpPr>
          <a:xfrm>
            <a:off x="2219671" y="1759842"/>
            <a:ext cx="1580458" cy="1098732"/>
            <a:chOff x="695671" y="4642707"/>
            <a:chExt cx="1580458" cy="1098732"/>
          </a:xfrm>
        </p:grpSpPr>
        <p:sp>
          <p:nvSpPr>
            <p:cNvPr id="19" name="Title 1">
              <a:extLst>
                <a:ext uri="{FF2B5EF4-FFF2-40B4-BE49-F238E27FC236}">
                  <a16:creationId xmlns:a16="http://schemas.microsoft.com/office/drawing/2014/main" id="{67829B05-C568-6948-6275-E524EAB480C3}"/>
                </a:ext>
              </a:extLst>
            </p:cNvPr>
            <p:cNvSpPr txBox="1">
              <a:spLocks/>
            </p:cNvSpPr>
            <p:nvPr/>
          </p:nvSpPr>
          <p:spPr>
            <a:xfrm>
              <a:off x="695671" y="4642707"/>
              <a:ext cx="1580458" cy="457048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>
                <a:spcAft>
                  <a:spcPts val="1200"/>
                </a:spcAft>
              </a:pPr>
              <a:r>
                <a:rPr lang="en-US" sz="1100" dirty="0"/>
                <a:t>Lorem ipsum dolor sit </a:t>
              </a:r>
              <a:r>
                <a:rPr lang="en-US" sz="1100" dirty="0" err="1"/>
                <a:t>amet</a:t>
              </a:r>
              <a:r>
                <a:rPr lang="en-US" sz="1100" dirty="0"/>
                <a:t>, </a:t>
              </a:r>
              <a:r>
                <a:rPr lang="en-US" sz="1100" dirty="0" err="1"/>
                <a:t>consectetur</a:t>
              </a:r>
              <a:r>
                <a:rPr lang="en-US" sz="1100" dirty="0"/>
                <a:t> </a:t>
              </a:r>
              <a:r>
                <a:rPr lang="en-US" sz="1100" dirty="0" err="1"/>
                <a:t>adipiscing</a:t>
              </a:r>
              <a:r>
                <a:rPr lang="en-US" sz="1100" dirty="0"/>
                <a:t> </a:t>
              </a:r>
              <a:r>
                <a:rPr lang="en-US" sz="1100" dirty="0" err="1"/>
                <a:t>elit</a:t>
              </a:r>
              <a:r>
                <a:rPr lang="en-US" sz="1100" dirty="0"/>
                <a:t>, sed do</a:t>
              </a:r>
            </a:p>
          </p:txBody>
        </p:sp>
        <p:sp>
          <p:nvSpPr>
            <p:cNvPr id="20" name="Title 1">
              <a:extLst>
                <a:ext uri="{FF2B5EF4-FFF2-40B4-BE49-F238E27FC236}">
                  <a16:creationId xmlns:a16="http://schemas.microsoft.com/office/drawing/2014/main" id="{5B2BD961-E410-614A-09B4-8ABE3B58404C}"/>
                </a:ext>
              </a:extLst>
            </p:cNvPr>
            <p:cNvSpPr txBox="1">
              <a:spLocks/>
            </p:cNvSpPr>
            <p:nvPr/>
          </p:nvSpPr>
          <p:spPr>
            <a:xfrm>
              <a:off x="695671" y="5284391"/>
              <a:ext cx="1580458" cy="457048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>
                <a:spcAft>
                  <a:spcPts val="1200"/>
                </a:spcAft>
              </a:pPr>
              <a:r>
                <a:rPr lang="en-US" sz="1100" dirty="0"/>
                <a:t>Lorem ipsum dolor sit </a:t>
              </a:r>
              <a:r>
                <a:rPr lang="en-US" sz="1100" dirty="0" err="1"/>
                <a:t>amet</a:t>
              </a:r>
              <a:r>
                <a:rPr lang="en-US" sz="1100" dirty="0"/>
                <a:t>, </a:t>
              </a:r>
              <a:r>
                <a:rPr lang="en-US" sz="1100" dirty="0" err="1"/>
                <a:t>consectetur</a:t>
              </a:r>
              <a:r>
                <a:rPr lang="en-US" sz="1100" dirty="0"/>
                <a:t> </a:t>
              </a:r>
              <a:r>
                <a:rPr lang="en-US" sz="1100" dirty="0" err="1"/>
                <a:t>adipiscing</a:t>
              </a:r>
              <a:r>
                <a:rPr lang="en-US" sz="1100" dirty="0"/>
                <a:t> </a:t>
              </a:r>
              <a:r>
                <a:rPr lang="en-US" sz="1100" dirty="0" err="1"/>
                <a:t>elit</a:t>
              </a:r>
              <a:r>
                <a:rPr lang="en-US" sz="1100" dirty="0"/>
                <a:t>, sed do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471FAE1-8AC8-BC81-2A97-44444EBEA667}"/>
              </a:ext>
            </a:extLst>
          </p:cNvPr>
          <p:cNvGrpSpPr/>
          <p:nvPr/>
        </p:nvGrpSpPr>
        <p:grpSpPr>
          <a:xfrm>
            <a:off x="3758185" y="4642707"/>
            <a:ext cx="1580458" cy="1098732"/>
            <a:chOff x="695671" y="4642707"/>
            <a:chExt cx="1580458" cy="1098732"/>
          </a:xfrm>
        </p:grpSpPr>
        <p:sp>
          <p:nvSpPr>
            <p:cNvPr id="22" name="Title 1">
              <a:extLst>
                <a:ext uri="{FF2B5EF4-FFF2-40B4-BE49-F238E27FC236}">
                  <a16:creationId xmlns:a16="http://schemas.microsoft.com/office/drawing/2014/main" id="{1832D6C5-3AC3-6CFF-7573-556DAA97C78A}"/>
                </a:ext>
              </a:extLst>
            </p:cNvPr>
            <p:cNvSpPr txBox="1">
              <a:spLocks/>
            </p:cNvSpPr>
            <p:nvPr/>
          </p:nvSpPr>
          <p:spPr>
            <a:xfrm>
              <a:off x="695671" y="4642707"/>
              <a:ext cx="1580458" cy="457048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>
                <a:spcAft>
                  <a:spcPts val="1200"/>
                </a:spcAft>
              </a:pPr>
              <a:r>
                <a:rPr lang="en-US" sz="1100" dirty="0"/>
                <a:t>Lorem ipsum dolor sit </a:t>
              </a:r>
              <a:r>
                <a:rPr lang="en-US" sz="1100" dirty="0" err="1"/>
                <a:t>amet</a:t>
              </a:r>
              <a:r>
                <a:rPr lang="en-US" sz="1100" dirty="0"/>
                <a:t>, </a:t>
              </a:r>
              <a:r>
                <a:rPr lang="en-US" sz="1100" dirty="0" err="1"/>
                <a:t>consectetur</a:t>
              </a:r>
              <a:r>
                <a:rPr lang="en-US" sz="1100" dirty="0"/>
                <a:t> </a:t>
              </a:r>
              <a:r>
                <a:rPr lang="en-US" sz="1100" dirty="0" err="1"/>
                <a:t>adipiscing</a:t>
              </a:r>
              <a:r>
                <a:rPr lang="en-US" sz="1100" dirty="0"/>
                <a:t> </a:t>
              </a:r>
              <a:r>
                <a:rPr lang="en-US" sz="1100" dirty="0" err="1"/>
                <a:t>elit</a:t>
              </a:r>
              <a:r>
                <a:rPr lang="en-US" sz="1100" dirty="0"/>
                <a:t>, sed do</a:t>
              </a:r>
            </a:p>
          </p:txBody>
        </p:sp>
        <p:sp>
          <p:nvSpPr>
            <p:cNvPr id="23" name="Title 1">
              <a:extLst>
                <a:ext uri="{FF2B5EF4-FFF2-40B4-BE49-F238E27FC236}">
                  <a16:creationId xmlns:a16="http://schemas.microsoft.com/office/drawing/2014/main" id="{F1CED95D-F3A5-7797-11D4-8318FD78356B}"/>
                </a:ext>
              </a:extLst>
            </p:cNvPr>
            <p:cNvSpPr txBox="1">
              <a:spLocks/>
            </p:cNvSpPr>
            <p:nvPr/>
          </p:nvSpPr>
          <p:spPr>
            <a:xfrm>
              <a:off x="695671" y="5284391"/>
              <a:ext cx="1580458" cy="457048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>
                <a:spcAft>
                  <a:spcPts val="1200"/>
                </a:spcAft>
              </a:pPr>
              <a:r>
                <a:rPr lang="en-US" sz="1100" dirty="0"/>
                <a:t>Lorem ipsum dolor sit </a:t>
              </a:r>
              <a:r>
                <a:rPr lang="en-US" sz="1100" dirty="0" err="1"/>
                <a:t>amet</a:t>
              </a:r>
              <a:r>
                <a:rPr lang="en-US" sz="1100" dirty="0"/>
                <a:t>, </a:t>
              </a:r>
              <a:r>
                <a:rPr lang="en-US" sz="1100" dirty="0" err="1"/>
                <a:t>consectetur</a:t>
              </a:r>
              <a:r>
                <a:rPr lang="en-US" sz="1100" dirty="0"/>
                <a:t> </a:t>
              </a:r>
              <a:r>
                <a:rPr lang="en-US" sz="1100" dirty="0" err="1"/>
                <a:t>adipiscing</a:t>
              </a:r>
              <a:r>
                <a:rPr lang="en-US" sz="1100" dirty="0"/>
                <a:t> </a:t>
              </a:r>
              <a:r>
                <a:rPr lang="en-US" sz="1100" dirty="0" err="1"/>
                <a:t>elit</a:t>
              </a:r>
              <a:r>
                <a:rPr lang="en-US" sz="1100" dirty="0"/>
                <a:t>, sed do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3C98456-9C78-5443-7092-7FD950A78FAD}"/>
              </a:ext>
            </a:extLst>
          </p:cNvPr>
          <p:cNvGrpSpPr/>
          <p:nvPr/>
        </p:nvGrpSpPr>
        <p:grpSpPr>
          <a:xfrm>
            <a:off x="4072164" y="2952750"/>
            <a:ext cx="952500" cy="952500"/>
            <a:chOff x="1009650" y="2952750"/>
            <a:chExt cx="952500" cy="95250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4A49629D-E652-46E3-1FE3-977BF3F294E9}"/>
                </a:ext>
              </a:extLst>
            </p:cNvPr>
            <p:cNvSpPr/>
            <p:nvPr/>
          </p:nvSpPr>
          <p:spPr>
            <a:xfrm>
              <a:off x="1009650" y="2952750"/>
              <a:ext cx="952500" cy="9525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6" name="Title 1">
              <a:extLst>
                <a:ext uri="{FF2B5EF4-FFF2-40B4-BE49-F238E27FC236}">
                  <a16:creationId xmlns:a16="http://schemas.microsoft.com/office/drawing/2014/main" id="{4BAAA387-FFE3-4BBF-D1F6-338DBCDAAE4C}"/>
                </a:ext>
              </a:extLst>
            </p:cNvPr>
            <p:cNvSpPr txBox="1">
              <a:spLocks/>
            </p:cNvSpPr>
            <p:nvPr/>
          </p:nvSpPr>
          <p:spPr>
            <a:xfrm>
              <a:off x="1126958" y="3247801"/>
              <a:ext cx="717884" cy="387798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>
                <a:spcAft>
                  <a:spcPts val="1200"/>
                </a:spcAft>
              </a:pPr>
              <a:r>
                <a:rPr lang="en-US" sz="2800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0B5BDB3-2D6E-8E7A-E82F-71C55B7FE64B}"/>
              </a:ext>
            </a:extLst>
          </p:cNvPr>
          <p:cNvGrpSpPr/>
          <p:nvPr/>
        </p:nvGrpSpPr>
        <p:grpSpPr>
          <a:xfrm>
            <a:off x="5596164" y="3596031"/>
            <a:ext cx="952500" cy="952500"/>
            <a:chOff x="1009650" y="2952750"/>
            <a:chExt cx="952500" cy="95250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2F9D008F-7544-2BA8-4FC0-F1AF562D9847}"/>
                </a:ext>
              </a:extLst>
            </p:cNvPr>
            <p:cNvSpPr/>
            <p:nvPr/>
          </p:nvSpPr>
          <p:spPr>
            <a:xfrm>
              <a:off x="1009650" y="2952750"/>
              <a:ext cx="952500" cy="9525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9" name="Title 1">
              <a:extLst>
                <a:ext uri="{FF2B5EF4-FFF2-40B4-BE49-F238E27FC236}">
                  <a16:creationId xmlns:a16="http://schemas.microsoft.com/office/drawing/2014/main" id="{35C3FA2C-8EF2-B056-F021-C0E6B5E83D94}"/>
                </a:ext>
              </a:extLst>
            </p:cNvPr>
            <p:cNvSpPr txBox="1">
              <a:spLocks/>
            </p:cNvSpPr>
            <p:nvPr/>
          </p:nvSpPr>
          <p:spPr>
            <a:xfrm>
              <a:off x="1126958" y="3247801"/>
              <a:ext cx="717884" cy="387798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>
                <a:spcAft>
                  <a:spcPts val="1200"/>
                </a:spcAft>
              </a:pPr>
              <a:r>
                <a:rPr lang="en-US" sz="2800" b="1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2D1561B-2256-D48A-EF99-DC9AA089D5DB}"/>
              </a:ext>
            </a:extLst>
          </p:cNvPr>
          <p:cNvGrpSpPr/>
          <p:nvPr/>
        </p:nvGrpSpPr>
        <p:grpSpPr>
          <a:xfrm>
            <a:off x="5282185" y="1759842"/>
            <a:ext cx="1580458" cy="1098732"/>
            <a:chOff x="695671" y="4642707"/>
            <a:chExt cx="1580458" cy="1098732"/>
          </a:xfrm>
        </p:grpSpPr>
        <p:sp>
          <p:nvSpPr>
            <p:cNvPr id="31" name="Title 1">
              <a:extLst>
                <a:ext uri="{FF2B5EF4-FFF2-40B4-BE49-F238E27FC236}">
                  <a16:creationId xmlns:a16="http://schemas.microsoft.com/office/drawing/2014/main" id="{5C8F870D-5E65-EDDA-0440-3C8D0D70DFDE}"/>
                </a:ext>
              </a:extLst>
            </p:cNvPr>
            <p:cNvSpPr txBox="1">
              <a:spLocks/>
            </p:cNvSpPr>
            <p:nvPr/>
          </p:nvSpPr>
          <p:spPr>
            <a:xfrm>
              <a:off x="695671" y="4642707"/>
              <a:ext cx="1580458" cy="457048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>
                <a:spcAft>
                  <a:spcPts val="1200"/>
                </a:spcAft>
              </a:pPr>
              <a:r>
                <a:rPr lang="en-US" sz="1100" dirty="0"/>
                <a:t>Lorem ipsum dolor sit </a:t>
              </a:r>
              <a:r>
                <a:rPr lang="en-US" sz="1100" dirty="0" err="1"/>
                <a:t>amet</a:t>
              </a:r>
              <a:r>
                <a:rPr lang="en-US" sz="1100" dirty="0"/>
                <a:t>, </a:t>
              </a:r>
              <a:r>
                <a:rPr lang="en-US" sz="1100" dirty="0" err="1"/>
                <a:t>consectetur</a:t>
              </a:r>
              <a:r>
                <a:rPr lang="en-US" sz="1100" dirty="0"/>
                <a:t> </a:t>
              </a:r>
              <a:r>
                <a:rPr lang="en-US" sz="1100" dirty="0" err="1"/>
                <a:t>adipiscing</a:t>
              </a:r>
              <a:r>
                <a:rPr lang="en-US" sz="1100" dirty="0"/>
                <a:t> </a:t>
              </a:r>
              <a:r>
                <a:rPr lang="en-US" sz="1100" dirty="0" err="1"/>
                <a:t>elit</a:t>
              </a:r>
              <a:r>
                <a:rPr lang="en-US" sz="1100" dirty="0"/>
                <a:t>, sed do</a:t>
              </a:r>
            </a:p>
          </p:txBody>
        </p:sp>
        <p:sp>
          <p:nvSpPr>
            <p:cNvPr id="32" name="Title 1">
              <a:extLst>
                <a:ext uri="{FF2B5EF4-FFF2-40B4-BE49-F238E27FC236}">
                  <a16:creationId xmlns:a16="http://schemas.microsoft.com/office/drawing/2014/main" id="{C19EA354-7378-7895-5803-D590FE6C11B4}"/>
                </a:ext>
              </a:extLst>
            </p:cNvPr>
            <p:cNvSpPr txBox="1">
              <a:spLocks/>
            </p:cNvSpPr>
            <p:nvPr/>
          </p:nvSpPr>
          <p:spPr>
            <a:xfrm>
              <a:off x="695671" y="5284391"/>
              <a:ext cx="1580458" cy="457048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>
                <a:spcAft>
                  <a:spcPts val="1200"/>
                </a:spcAft>
              </a:pPr>
              <a:r>
                <a:rPr lang="en-US" sz="1100" dirty="0"/>
                <a:t>Lorem ipsum dolor sit </a:t>
              </a:r>
              <a:r>
                <a:rPr lang="en-US" sz="1100" dirty="0" err="1"/>
                <a:t>amet</a:t>
              </a:r>
              <a:r>
                <a:rPr lang="en-US" sz="1100" dirty="0"/>
                <a:t>, </a:t>
              </a:r>
              <a:r>
                <a:rPr lang="en-US" sz="1100" dirty="0" err="1"/>
                <a:t>consectetur</a:t>
              </a:r>
              <a:r>
                <a:rPr lang="en-US" sz="1100" dirty="0"/>
                <a:t> </a:t>
              </a:r>
              <a:r>
                <a:rPr lang="en-US" sz="1100" dirty="0" err="1"/>
                <a:t>adipiscing</a:t>
              </a:r>
              <a:r>
                <a:rPr lang="en-US" sz="1100" dirty="0"/>
                <a:t> </a:t>
              </a:r>
              <a:r>
                <a:rPr lang="en-US" sz="1100" dirty="0" err="1"/>
                <a:t>elit</a:t>
              </a:r>
              <a:r>
                <a:rPr lang="en-US" sz="1100" dirty="0"/>
                <a:t>, sed do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747DD72-B1AE-E10C-E514-F3D0836DA34E}"/>
              </a:ext>
            </a:extLst>
          </p:cNvPr>
          <p:cNvGrpSpPr/>
          <p:nvPr/>
        </p:nvGrpSpPr>
        <p:grpSpPr>
          <a:xfrm>
            <a:off x="6811415" y="4642707"/>
            <a:ext cx="1580458" cy="1098732"/>
            <a:chOff x="695671" y="4642707"/>
            <a:chExt cx="1580458" cy="1098732"/>
          </a:xfrm>
        </p:grpSpPr>
        <p:sp>
          <p:nvSpPr>
            <p:cNvPr id="40" name="Title 1">
              <a:extLst>
                <a:ext uri="{FF2B5EF4-FFF2-40B4-BE49-F238E27FC236}">
                  <a16:creationId xmlns:a16="http://schemas.microsoft.com/office/drawing/2014/main" id="{A7E07AD6-DE35-3527-B890-40047C4DAB5B}"/>
                </a:ext>
              </a:extLst>
            </p:cNvPr>
            <p:cNvSpPr txBox="1">
              <a:spLocks/>
            </p:cNvSpPr>
            <p:nvPr/>
          </p:nvSpPr>
          <p:spPr>
            <a:xfrm>
              <a:off x="695671" y="4642707"/>
              <a:ext cx="1580458" cy="457048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>
                <a:spcAft>
                  <a:spcPts val="1200"/>
                </a:spcAft>
              </a:pPr>
              <a:r>
                <a:rPr lang="en-US" sz="1100" dirty="0"/>
                <a:t>Lorem ipsum dolor sit </a:t>
              </a:r>
              <a:r>
                <a:rPr lang="en-US" sz="1100" dirty="0" err="1"/>
                <a:t>amet</a:t>
              </a:r>
              <a:r>
                <a:rPr lang="en-US" sz="1100" dirty="0"/>
                <a:t>, </a:t>
              </a:r>
              <a:r>
                <a:rPr lang="en-US" sz="1100" dirty="0" err="1"/>
                <a:t>consectetur</a:t>
              </a:r>
              <a:r>
                <a:rPr lang="en-US" sz="1100" dirty="0"/>
                <a:t> </a:t>
              </a:r>
              <a:r>
                <a:rPr lang="en-US" sz="1100" dirty="0" err="1"/>
                <a:t>adipiscing</a:t>
              </a:r>
              <a:r>
                <a:rPr lang="en-US" sz="1100" dirty="0"/>
                <a:t> </a:t>
              </a:r>
              <a:r>
                <a:rPr lang="en-US" sz="1100" dirty="0" err="1"/>
                <a:t>elit</a:t>
              </a:r>
              <a:r>
                <a:rPr lang="en-US" sz="1100" dirty="0"/>
                <a:t>, sed do</a:t>
              </a:r>
            </a:p>
          </p:txBody>
        </p:sp>
        <p:sp>
          <p:nvSpPr>
            <p:cNvPr id="41" name="Title 1">
              <a:extLst>
                <a:ext uri="{FF2B5EF4-FFF2-40B4-BE49-F238E27FC236}">
                  <a16:creationId xmlns:a16="http://schemas.microsoft.com/office/drawing/2014/main" id="{ECBCC329-0E91-76B1-5CEC-DC45FAA4C943}"/>
                </a:ext>
              </a:extLst>
            </p:cNvPr>
            <p:cNvSpPr txBox="1">
              <a:spLocks/>
            </p:cNvSpPr>
            <p:nvPr/>
          </p:nvSpPr>
          <p:spPr>
            <a:xfrm>
              <a:off x="695671" y="5284391"/>
              <a:ext cx="1580458" cy="457048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>
                <a:spcAft>
                  <a:spcPts val="1200"/>
                </a:spcAft>
              </a:pPr>
              <a:r>
                <a:rPr lang="en-US" sz="1100" dirty="0"/>
                <a:t>Lorem ipsum dolor sit </a:t>
              </a:r>
              <a:r>
                <a:rPr lang="en-US" sz="1100" dirty="0" err="1"/>
                <a:t>amet</a:t>
              </a:r>
              <a:r>
                <a:rPr lang="en-US" sz="1100" dirty="0"/>
                <a:t>, </a:t>
              </a:r>
              <a:r>
                <a:rPr lang="en-US" sz="1100" dirty="0" err="1"/>
                <a:t>consectetur</a:t>
              </a:r>
              <a:r>
                <a:rPr lang="en-US" sz="1100" dirty="0"/>
                <a:t> </a:t>
              </a:r>
              <a:r>
                <a:rPr lang="en-US" sz="1100" dirty="0" err="1"/>
                <a:t>adipiscing</a:t>
              </a:r>
              <a:r>
                <a:rPr lang="en-US" sz="1100" dirty="0"/>
                <a:t> </a:t>
              </a:r>
              <a:r>
                <a:rPr lang="en-US" sz="1100" dirty="0" err="1"/>
                <a:t>elit</a:t>
              </a:r>
              <a:r>
                <a:rPr lang="en-US" sz="1100" dirty="0"/>
                <a:t>, sed do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DB121D0-95A0-15B8-D152-EAAC60501DCA}"/>
              </a:ext>
            </a:extLst>
          </p:cNvPr>
          <p:cNvGrpSpPr/>
          <p:nvPr/>
        </p:nvGrpSpPr>
        <p:grpSpPr>
          <a:xfrm>
            <a:off x="7125394" y="2952750"/>
            <a:ext cx="952500" cy="952500"/>
            <a:chOff x="1009650" y="2952750"/>
            <a:chExt cx="952500" cy="952500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FE002C91-DADC-497B-4C3F-E421CB1FFB01}"/>
                </a:ext>
              </a:extLst>
            </p:cNvPr>
            <p:cNvSpPr/>
            <p:nvPr/>
          </p:nvSpPr>
          <p:spPr>
            <a:xfrm>
              <a:off x="1009650" y="2952750"/>
              <a:ext cx="952500" cy="9525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4" name="Title 1">
              <a:extLst>
                <a:ext uri="{FF2B5EF4-FFF2-40B4-BE49-F238E27FC236}">
                  <a16:creationId xmlns:a16="http://schemas.microsoft.com/office/drawing/2014/main" id="{778EA5FF-1428-92B8-8867-4EFA6D4DF361}"/>
                </a:ext>
              </a:extLst>
            </p:cNvPr>
            <p:cNvSpPr txBox="1">
              <a:spLocks/>
            </p:cNvSpPr>
            <p:nvPr/>
          </p:nvSpPr>
          <p:spPr>
            <a:xfrm>
              <a:off x="1126958" y="3247801"/>
              <a:ext cx="717884" cy="387798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>
                <a:spcAft>
                  <a:spcPts val="1200"/>
                </a:spcAft>
              </a:pPr>
              <a:r>
                <a:rPr lang="en-US" sz="2800" b="1" dirty="0">
                  <a:solidFill>
                    <a:schemeClr val="bg1"/>
                  </a:solidFill>
                </a:rPr>
                <a:t>05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33231AB-1222-E71F-0328-3440977B8C46}"/>
              </a:ext>
            </a:extLst>
          </p:cNvPr>
          <p:cNvGrpSpPr/>
          <p:nvPr/>
        </p:nvGrpSpPr>
        <p:grpSpPr>
          <a:xfrm>
            <a:off x="8649394" y="3596031"/>
            <a:ext cx="952500" cy="952500"/>
            <a:chOff x="1009650" y="2952750"/>
            <a:chExt cx="952500" cy="952500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013CBA9-5E70-3942-B766-72BA90E15AD9}"/>
                </a:ext>
              </a:extLst>
            </p:cNvPr>
            <p:cNvSpPr/>
            <p:nvPr/>
          </p:nvSpPr>
          <p:spPr>
            <a:xfrm>
              <a:off x="1009650" y="2952750"/>
              <a:ext cx="952500" cy="9525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7" name="Title 1">
              <a:extLst>
                <a:ext uri="{FF2B5EF4-FFF2-40B4-BE49-F238E27FC236}">
                  <a16:creationId xmlns:a16="http://schemas.microsoft.com/office/drawing/2014/main" id="{CA253508-BDFA-1616-C905-B9B8F88313AD}"/>
                </a:ext>
              </a:extLst>
            </p:cNvPr>
            <p:cNvSpPr txBox="1">
              <a:spLocks/>
            </p:cNvSpPr>
            <p:nvPr/>
          </p:nvSpPr>
          <p:spPr>
            <a:xfrm>
              <a:off x="1126958" y="3247801"/>
              <a:ext cx="717884" cy="387798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>
                <a:spcAft>
                  <a:spcPts val="1200"/>
                </a:spcAft>
              </a:pPr>
              <a:r>
                <a:rPr lang="en-US" sz="2800" b="1" dirty="0">
                  <a:solidFill>
                    <a:schemeClr val="bg1"/>
                  </a:solidFill>
                </a:rPr>
                <a:t>06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D08CF66-1F38-4928-70E1-E62FFC2D7E16}"/>
              </a:ext>
            </a:extLst>
          </p:cNvPr>
          <p:cNvGrpSpPr/>
          <p:nvPr/>
        </p:nvGrpSpPr>
        <p:grpSpPr>
          <a:xfrm>
            <a:off x="8335415" y="1759842"/>
            <a:ext cx="1580458" cy="1098732"/>
            <a:chOff x="695671" y="4642707"/>
            <a:chExt cx="1580458" cy="1098732"/>
          </a:xfrm>
        </p:grpSpPr>
        <p:sp>
          <p:nvSpPr>
            <p:cNvPr id="49" name="Title 1">
              <a:extLst>
                <a:ext uri="{FF2B5EF4-FFF2-40B4-BE49-F238E27FC236}">
                  <a16:creationId xmlns:a16="http://schemas.microsoft.com/office/drawing/2014/main" id="{21488FE4-2496-EF21-2CCF-7DBFD258EC04}"/>
                </a:ext>
              </a:extLst>
            </p:cNvPr>
            <p:cNvSpPr txBox="1">
              <a:spLocks/>
            </p:cNvSpPr>
            <p:nvPr/>
          </p:nvSpPr>
          <p:spPr>
            <a:xfrm>
              <a:off x="695671" y="4642707"/>
              <a:ext cx="1580458" cy="457048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>
                <a:spcAft>
                  <a:spcPts val="1200"/>
                </a:spcAft>
              </a:pPr>
              <a:r>
                <a:rPr lang="en-US" sz="1100" dirty="0"/>
                <a:t>Lorem ipsum dolor sit </a:t>
              </a:r>
              <a:r>
                <a:rPr lang="en-US" sz="1100" dirty="0" err="1"/>
                <a:t>amet</a:t>
              </a:r>
              <a:r>
                <a:rPr lang="en-US" sz="1100" dirty="0"/>
                <a:t>, </a:t>
              </a:r>
              <a:r>
                <a:rPr lang="en-US" sz="1100" dirty="0" err="1"/>
                <a:t>consectetur</a:t>
              </a:r>
              <a:r>
                <a:rPr lang="en-US" sz="1100" dirty="0"/>
                <a:t> </a:t>
              </a:r>
              <a:r>
                <a:rPr lang="en-US" sz="1100" dirty="0" err="1"/>
                <a:t>adipiscing</a:t>
              </a:r>
              <a:r>
                <a:rPr lang="en-US" sz="1100" dirty="0"/>
                <a:t> </a:t>
              </a:r>
              <a:r>
                <a:rPr lang="en-US" sz="1100" dirty="0" err="1"/>
                <a:t>elit</a:t>
              </a:r>
              <a:r>
                <a:rPr lang="en-US" sz="1100" dirty="0"/>
                <a:t>, sed do</a:t>
              </a:r>
            </a:p>
          </p:txBody>
        </p:sp>
        <p:sp>
          <p:nvSpPr>
            <p:cNvPr id="50" name="Title 1">
              <a:extLst>
                <a:ext uri="{FF2B5EF4-FFF2-40B4-BE49-F238E27FC236}">
                  <a16:creationId xmlns:a16="http://schemas.microsoft.com/office/drawing/2014/main" id="{BFD02192-A09F-3A3A-1E2E-26051A98DED6}"/>
                </a:ext>
              </a:extLst>
            </p:cNvPr>
            <p:cNvSpPr txBox="1">
              <a:spLocks/>
            </p:cNvSpPr>
            <p:nvPr/>
          </p:nvSpPr>
          <p:spPr>
            <a:xfrm>
              <a:off x="695671" y="5284391"/>
              <a:ext cx="1580458" cy="457048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>
                <a:spcAft>
                  <a:spcPts val="1200"/>
                </a:spcAft>
              </a:pPr>
              <a:r>
                <a:rPr lang="en-US" sz="1100" dirty="0"/>
                <a:t>Lorem ipsum dolor sit </a:t>
              </a:r>
              <a:r>
                <a:rPr lang="en-US" sz="1100" dirty="0" err="1"/>
                <a:t>amet</a:t>
              </a:r>
              <a:r>
                <a:rPr lang="en-US" sz="1100" dirty="0"/>
                <a:t>, </a:t>
              </a:r>
              <a:r>
                <a:rPr lang="en-US" sz="1100" dirty="0" err="1"/>
                <a:t>consectetur</a:t>
              </a:r>
              <a:r>
                <a:rPr lang="en-US" sz="1100" dirty="0"/>
                <a:t> </a:t>
              </a:r>
              <a:r>
                <a:rPr lang="en-US" sz="1100" dirty="0" err="1"/>
                <a:t>adipiscing</a:t>
              </a:r>
              <a:r>
                <a:rPr lang="en-US" sz="1100" dirty="0"/>
                <a:t> </a:t>
              </a:r>
              <a:r>
                <a:rPr lang="en-US" sz="1100" dirty="0" err="1"/>
                <a:t>elit</a:t>
              </a:r>
              <a:r>
                <a:rPr lang="en-US" sz="1100" dirty="0"/>
                <a:t>, sed do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091C3BB-B99C-961A-314E-29F47AF21DC4}"/>
              </a:ext>
            </a:extLst>
          </p:cNvPr>
          <p:cNvGrpSpPr/>
          <p:nvPr/>
        </p:nvGrpSpPr>
        <p:grpSpPr>
          <a:xfrm>
            <a:off x="9851703" y="4642707"/>
            <a:ext cx="1580458" cy="1098732"/>
            <a:chOff x="695671" y="4642707"/>
            <a:chExt cx="1580458" cy="1098732"/>
          </a:xfrm>
        </p:grpSpPr>
        <p:sp>
          <p:nvSpPr>
            <p:cNvPr id="52" name="Title 1">
              <a:extLst>
                <a:ext uri="{FF2B5EF4-FFF2-40B4-BE49-F238E27FC236}">
                  <a16:creationId xmlns:a16="http://schemas.microsoft.com/office/drawing/2014/main" id="{0A9B8F0E-6864-6FDB-EB19-6DC0273A65B8}"/>
                </a:ext>
              </a:extLst>
            </p:cNvPr>
            <p:cNvSpPr txBox="1">
              <a:spLocks/>
            </p:cNvSpPr>
            <p:nvPr/>
          </p:nvSpPr>
          <p:spPr>
            <a:xfrm>
              <a:off x="695671" y="4642707"/>
              <a:ext cx="1580458" cy="457048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>
                <a:spcAft>
                  <a:spcPts val="1200"/>
                </a:spcAft>
              </a:pPr>
              <a:r>
                <a:rPr lang="en-US" sz="1100" dirty="0"/>
                <a:t>Lorem ipsum dolor sit </a:t>
              </a:r>
              <a:r>
                <a:rPr lang="en-US" sz="1100" dirty="0" err="1"/>
                <a:t>amet</a:t>
              </a:r>
              <a:r>
                <a:rPr lang="en-US" sz="1100" dirty="0"/>
                <a:t>, </a:t>
              </a:r>
              <a:r>
                <a:rPr lang="en-US" sz="1100" dirty="0" err="1"/>
                <a:t>consectetur</a:t>
              </a:r>
              <a:r>
                <a:rPr lang="en-US" sz="1100" dirty="0"/>
                <a:t> </a:t>
              </a:r>
              <a:r>
                <a:rPr lang="en-US" sz="1100" dirty="0" err="1"/>
                <a:t>adipiscing</a:t>
              </a:r>
              <a:r>
                <a:rPr lang="en-US" sz="1100" dirty="0"/>
                <a:t> </a:t>
              </a:r>
              <a:r>
                <a:rPr lang="en-US" sz="1100" dirty="0" err="1"/>
                <a:t>elit</a:t>
              </a:r>
              <a:r>
                <a:rPr lang="en-US" sz="1100" dirty="0"/>
                <a:t>, sed do</a:t>
              </a:r>
            </a:p>
          </p:txBody>
        </p:sp>
        <p:sp>
          <p:nvSpPr>
            <p:cNvPr id="53" name="Title 1">
              <a:extLst>
                <a:ext uri="{FF2B5EF4-FFF2-40B4-BE49-F238E27FC236}">
                  <a16:creationId xmlns:a16="http://schemas.microsoft.com/office/drawing/2014/main" id="{DD814ADB-F6D0-4011-0AB5-2A9A4CAFE8B6}"/>
                </a:ext>
              </a:extLst>
            </p:cNvPr>
            <p:cNvSpPr txBox="1">
              <a:spLocks/>
            </p:cNvSpPr>
            <p:nvPr/>
          </p:nvSpPr>
          <p:spPr>
            <a:xfrm>
              <a:off x="695671" y="5284391"/>
              <a:ext cx="1580458" cy="457048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>
                <a:spcAft>
                  <a:spcPts val="1200"/>
                </a:spcAft>
              </a:pPr>
              <a:r>
                <a:rPr lang="en-US" sz="1100" dirty="0"/>
                <a:t>Lorem ipsum dolor sit </a:t>
              </a:r>
              <a:r>
                <a:rPr lang="en-US" sz="1100" dirty="0" err="1"/>
                <a:t>amet</a:t>
              </a:r>
              <a:r>
                <a:rPr lang="en-US" sz="1100" dirty="0"/>
                <a:t>, </a:t>
              </a:r>
              <a:r>
                <a:rPr lang="en-US" sz="1100" dirty="0" err="1"/>
                <a:t>consectetur</a:t>
              </a:r>
              <a:r>
                <a:rPr lang="en-US" sz="1100" dirty="0"/>
                <a:t> </a:t>
              </a:r>
              <a:r>
                <a:rPr lang="en-US" sz="1100" dirty="0" err="1"/>
                <a:t>adipiscing</a:t>
              </a:r>
              <a:r>
                <a:rPr lang="en-US" sz="1100" dirty="0"/>
                <a:t> </a:t>
              </a:r>
              <a:r>
                <a:rPr lang="en-US" sz="1100" dirty="0" err="1"/>
                <a:t>elit</a:t>
              </a:r>
              <a:r>
                <a:rPr lang="en-US" sz="1100" dirty="0"/>
                <a:t>, sed do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25F11AB-31A9-1E15-B4E3-C46E78996446}"/>
              </a:ext>
            </a:extLst>
          </p:cNvPr>
          <p:cNvGrpSpPr/>
          <p:nvPr/>
        </p:nvGrpSpPr>
        <p:grpSpPr>
          <a:xfrm>
            <a:off x="10165682" y="2952750"/>
            <a:ext cx="952500" cy="952500"/>
            <a:chOff x="1009650" y="2952750"/>
            <a:chExt cx="952500" cy="952500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01CF73C8-1F7E-95C6-5D0A-00D0B25CF5D2}"/>
                </a:ext>
              </a:extLst>
            </p:cNvPr>
            <p:cNvSpPr/>
            <p:nvPr/>
          </p:nvSpPr>
          <p:spPr>
            <a:xfrm>
              <a:off x="1009650" y="2952750"/>
              <a:ext cx="952500" cy="9525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6" name="Title 1">
              <a:extLst>
                <a:ext uri="{FF2B5EF4-FFF2-40B4-BE49-F238E27FC236}">
                  <a16:creationId xmlns:a16="http://schemas.microsoft.com/office/drawing/2014/main" id="{87D246D0-598D-2D63-0313-A5B9AEFDDE03}"/>
                </a:ext>
              </a:extLst>
            </p:cNvPr>
            <p:cNvSpPr txBox="1">
              <a:spLocks/>
            </p:cNvSpPr>
            <p:nvPr/>
          </p:nvSpPr>
          <p:spPr>
            <a:xfrm>
              <a:off x="1126958" y="3247801"/>
              <a:ext cx="717884" cy="387798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ctr">
                <a:spcAft>
                  <a:spcPts val="1200"/>
                </a:spcAft>
              </a:pPr>
              <a:r>
                <a:rPr lang="en-US" sz="2800" b="1" dirty="0">
                  <a:solidFill>
                    <a:schemeClr val="bg1"/>
                  </a:solidFill>
                </a:rPr>
                <a:t>07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675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4BCCB-DAB7-4BBA-8A03-F3979F688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Conclusion</a:t>
            </a:r>
            <a:endParaRPr lang="en-IN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96E97C1-6CF6-124C-4278-022429A9B2A8}"/>
              </a:ext>
            </a:extLst>
          </p:cNvPr>
          <p:cNvSpPr txBox="1">
            <a:spLocks/>
          </p:cNvSpPr>
          <p:nvPr/>
        </p:nvSpPr>
        <p:spPr>
          <a:xfrm>
            <a:off x="533400" y="2607683"/>
            <a:ext cx="3181350" cy="296696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28600" indent="-2286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Lorem ipsum dolor sit </a:t>
            </a:r>
            <a:r>
              <a:rPr lang="en-US" sz="1600" dirty="0" err="1"/>
              <a:t>amet</a:t>
            </a:r>
            <a:r>
              <a:rPr lang="en-US" sz="1600" dirty="0"/>
              <a:t>, </a:t>
            </a:r>
            <a:r>
              <a:rPr lang="en-US" sz="1600" dirty="0" err="1"/>
              <a:t>consectetur</a:t>
            </a:r>
            <a:r>
              <a:rPr lang="en-US" sz="1600" dirty="0"/>
              <a:t> </a:t>
            </a:r>
            <a:r>
              <a:rPr lang="en-US" sz="1600" dirty="0" err="1"/>
              <a:t>adipiscing</a:t>
            </a:r>
            <a:r>
              <a:rPr lang="en-US" sz="1600" dirty="0"/>
              <a:t> </a:t>
            </a:r>
            <a:r>
              <a:rPr lang="en-US" sz="1600" dirty="0" err="1"/>
              <a:t>elit</a:t>
            </a:r>
            <a:r>
              <a:rPr lang="en-US" sz="1600" dirty="0"/>
              <a:t>, sed do </a:t>
            </a:r>
            <a:r>
              <a:rPr lang="en-US" sz="1600" dirty="0" err="1"/>
              <a:t>eiusmod</a:t>
            </a:r>
            <a:r>
              <a:rPr lang="en-US" sz="1600" dirty="0"/>
              <a:t> </a:t>
            </a:r>
            <a:r>
              <a:rPr lang="en-US" sz="1600" dirty="0" err="1"/>
              <a:t>tempor</a:t>
            </a:r>
            <a:r>
              <a:rPr lang="en-US" sz="1600" dirty="0"/>
              <a:t> </a:t>
            </a:r>
            <a:r>
              <a:rPr lang="en-US" sz="1600" dirty="0" err="1"/>
              <a:t>incididunt</a:t>
            </a:r>
            <a:r>
              <a:rPr lang="en-US" sz="1600" dirty="0"/>
              <a:t> </a:t>
            </a:r>
            <a:r>
              <a:rPr lang="en-US" sz="1600" dirty="0" err="1"/>
              <a:t>ut</a:t>
            </a:r>
            <a:r>
              <a:rPr lang="en-US" sz="1600" dirty="0"/>
              <a:t> labore et dolore magna </a:t>
            </a:r>
            <a:r>
              <a:rPr lang="en-US" sz="1600" dirty="0" err="1"/>
              <a:t>aliqua</a:t>
            </a:r>
            <a:r>
              <a:rPr lang="en-US" sz="1600" dirty="0"/>
              <a:t>. </a:t>
            </a:r>
          </a:p>
          <a:p>
            <a:pPr marL="228600" indent="-2286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Lorem ipsum dolor sit </a:t>
            </a:r>
            <a:r>
              <a:rPr lang="en-US" sz="1600" dirty="0" err="1"/>
              <a:t>amet</a:t>
            </a:r>
            <a:r>
              <a:rPr lang="en-US" sz="1600" dirty="0"/>
              <a:t>, </a:t>
            </a:r>
            <a:r>
              <a:rPr lang="en-US" sz="1600" dirty="0" err="1"/>
              <a:t>consectetur</a:t>
            </a:r>
            <a:r>
              <a:rPr lang="en-US" sz="1600" dirty="0"/>
              <a:t> </a:t>
            </a:r>
            <a:r>
              <a:rPr lang="en-US" sz="1600" dirty="0" err="1"/>
              <a:t>adipiscing</a:t>
            </a:r>
            <a:r>
              <a:rPr lang="en-US" sz="1600" dirty="0"/>
              <a:t> </a:t>
            </a:r>
            <a:r>
              <a:rPr lang="en-US" sz="1600" dirty="0" err="1"/>
              <a:t>elit</a:t>
            </a:r>
            <a:r>
              <a:rPr lang="en-US" sz="1600" dirty="0"/>
              <a:t>, sed do </a:t>
            </a:r>
            <a:r>
              <a:rPr lang="en-US" sz="1600" dirty="0" err="1"/>
              <a:t>eiusmod</a:t>
            </a:r>
            <a:r>
              <a:rPr lang="en-US" sz="1600" dirty="0"/>
              <a:t> </a:t>
            </a:r>
            <a:r>
              <a:rPr lang="en-US" sz="1600" dirty="0" err="1"/>
              <a:t>tempor</a:t>
            </a:r>
            <a:r>
              <a:rPr lang="en-US" sz="1600" dirty="0"/>
              <a:t> </a:t>
            </a:r>
            <a:r>
              <a:rPr lang="en-US" sz="1600" dirty="0" err="1"/>
              <a:t>incididunt</a:t>
            </a:r>
            <a:r>
              <a:rPr lang="en-US" sz="1600" dirty="0"/>
              <a:t> </a:t>
            </a:r>
            <a:r>
              <a:rPr lang="en-US" sz="1600" dirty="0" err="1"/>
              <a:t>ut</a:t>
            </a:r>
            <a:r>
              <a:rPr lang="en-US" sz="1600" dirty="0"/>
              <a:t> labore et dolore magna </a:t>
            </a:r>
            <a:r>
              <a:rPr lang="en-US" sz="1600" dirty="0" err="1"/>
              <a:t>aliqua</a:t>
            </a:r>
            <a:r>
              <a:rPr lang="en-US" sz="1600" dirty="0"/>
              <a:t>. </a:t>
            </a:r>
          </a:p>
          <a:p>
            <a:pPr marL="228600" indent="-2286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Lorem ipsum dolor sit </a:t>
            </a:r>
            <a:r>
              <a:rPr lang="en-US" sz="1600" dirty="0" err="1"/>
              <a:t>amet</a:t>
            </a:r>
            <a:r>
              <a:rPr lang="en-US" sz="1600" dirty="0"/>
              <a:t>, </a:t>
            </a:r>
            <a:r>
              <a:rPr lang="en-US" sz="1600" dirty="0" err="1"/>
              <a:t>consectetur</a:t>
            </a:r>
            <a:r>
              <a:rPr lang="en-US" sz="1600" dirty="0"/>
              <a:t> </a:t>
            </a:r>
            <a:r>
              <a:rPr lang="en-US" sz="1600" dirty="0" err="1"/>
              <a:t>adipiscing</a:t>
            </a:r>
            <a:r>
              <a:rPr lang="en-US" sz="1600" dirty="0"/>
              <a:t> </a:t>
            </a:r>
            <a:r>
              <a:rPr lang="en-US" sz="1600" dirty="0" err="1"/>
              <a:t>elit</a:t>
            </a:r>
            <a:r>
              <a:rPr lang="en-US" sz="1600" dirty="0"/>
              <a:t>, sed do </a:t>
            </a:r>
            <a:r>
              <a:rPr lang="en-US" sz="1600" dirty="0" err="1"/>
              <a:t>eiusmod</a:t>
            </a:r>
            <a:r>
              <a:rPr lang="en-US" sz="1600" dirty="0"/>
              <a:t> </a:t>
            </a:r>
            <a:r>
              <a:rPr lang="en-US" sz="1600" dirty="0" err="1"/>
              <a:t>tempor</a:t>
            </a:r>
            <a:r>
              <a:rPr lang="en-US" sz="1600" dirty="0"/>
              <a:t> </a:t>
            </a:r>
            <a:r>
              <a:rPr lang="en-US" sz="1600" dirty="0" err="1"/>
              <a:t>incididunt</a:t>
            </a:r>
            <a:r>
              <a:rPr lang="en-US" sz="1600" dirty="0"/>
              <a:t> </a:t>
            </a:r>
            <a:r>
              <a:rPr lang="en-US" sz="1600" dirty="0" err="1"/>
              <a:t>ut</a:t>
            </a:r>
            <a:r>
              <a:rPr lang="en-US" sz="1600" dirty="0"/>
              <a:t> labore et dolore magna </a:t>
            </a:r>
            <a:r>
              <a:rPr lang="en-US" sz="1600" dirty="0" err="1"/>
              <a:t>aliqua</a:t>
            </a:r>
            <a:r>
              <a:rPr lang="en-US" sz="1600" dirty="0"/>
              <a:t>.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87D9DA1-C863-F4DB-EB99-EF0E6B8289BB}"/>
              </a:ext>
            </a:extLst>
          </p:cNvPr>
          <p:cNvSpPr txBox="1">
            <a:spLocks/>
          </p:cNvSpPr>
          <p:nvPr/>
        </p:nvSpPr>
        <p:spPr>
          <a:xfrm>
            <a:off x="533400" y="1759601"/>
            <a:ext cx="2705100" cy="553998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Aft>
                <a:spcPts val="1200"/>
              </a:spcAft>
            </a:pPr>
            <a:r>
              <a:rPr lang="en-US" sz="2000" dirty="0">
                <a:solidFill>
                  <a:srgbClr val="00B0F0"/>
                </a:solidFill>
              </a:rPr>
              <a:t>Recap of the key points discussed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4F10A10-C40B-0F8B-E1DF-90497F657D45}"/>
              </a:ext>
            </a:extLst>
          </p:cNvPr>
          <p:cNvSpPr txBox="1">
            <a:spLocks/>
          </p:cNvSpPr>
          <p:nvPr/>
        </p:nvSpPr>
        <p:spPr>
          <a:xfrm>
            <a:off x="4505325" y="2607683"/>
            <a:ext cx="3181350" cy="296696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28600" indent="-2286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Lorem ipsum dolor sit </a:t>
            </a:r>
            <a:r>
              <a:rPr lang="en-US" sz="1600" dirty="0" err="1"/>
              <a:t>amet</a:t>
            </a:r>
            <a:r>
              <a:rPr lang="en-US" sz="1600" dirty="0"/>
              <a:t>, </a:t>
            </a:r>
            <a:r>
              <a:rPr lang="en-US" sz="1600" dirty="0" err="1"/>
              <a:t>consectetur</a:t>
            </a:r>
            <a:r>
              <a:rPr lang="en-US" sz="1600" dirty="0"/>
              <a:t> </a:t>
            </a:r>
            <a:r>
              <a:rPr lang="en-US" sz="1600" dirty="0" err="1"/>
              <a:t>adipiscing</a:t>
            </a:r>
            <a:r>
              <a:rPr lang="en-US" sz="1600" dirty="0"/>
              <a:t> </a:t>
            </a:r>
            <a:r>
              <a:rPr lang="en-US" sz="1600" dirty="0" err="1"/>
              <a:t>elit</a:t>
            </a:r>
            <a:r>
              <a:rPr lang="en-US" sz="1600" dirty="0"/>
              <a:t>, sed do </a:t>
            </a:r>
            <a:r>
              <a:rPr lang="en-US" sz="1600" dirty="0" err="1"/>
              <a:t>eiusmod</a:t>
            </a:r>
            <a:r>
              <a:rPr lang="en-US" sz="1600" dirty="0"/>
              <a:t> </a:t>
            </a:r>
            <a:r>
              <a:rPr lang="en-US" sz="1600" dirty="0" err="1"/>
              <a:t>tempor</a:t>
            </a:r>
            <a:r>
              <a:rPr lang="en-US" sz="1600" dirty="0"/>
              <a:t> </a:t>
            </a:r>
            <a:r>
              <a:rPr lang="en-US" sz="1600" dirty="0" err="1"/>
              <a:t>incididunt</a:t>
            </a:r>
            <a:r>
              <a:rPr lang="en-US" sz="1600" dirty="0"/>
              <a:t> </a:t>
            </a:r>
            <a:r>
              <a:rPr lang="en-US" sz="1600" dirty="0" err="1"/>
              <a:t>ut</a:t>
            </a:r>
            <a:r>
              <a:rPr lang="en-US" sz="1600" dirty="0"/>
              <a:t> labore et dolore magna </a:t>
            </a:r>
            <a:r>
              <a:rPr lang="en-US" sz="1600" dirty="0" err="1"/>
              <a:t>aliqua</a:t>
            </a:r>
            <a:r>
              <a:rPr lang="en-US" sz="1600" dirty="0"/>
              <a:t>. </a:t>
            </a:r>
          </a:p>
          <a:p>
            <a:pPr marL="228600" indent="-2286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Lorem ipsum dolor sit </a:t>
            </a:r>
            <a:r>
              <a:rPr lang="en-US" sz="1600" dirty="0" err="1"/>
              <a:t>amet</a:t>
            </a:r>
            <a:r>
              <a:rPr lang="en-US" sz="1600" dirty="0"/>
              <a:t>, </a:t>
            </a:r>
            <a:r>
              <a:rPr lang="en-US" sz="1600" dirty="0" err="1"/>
              <a:t>consectetur</a:t>
            </a:r>
            <a:r>
              <a:rPr lang="en-US" sz="1600" dirty="0"/>
              <a:t> </a:t>
            </a:r>
            <a:r>
              <a:rPr lang="en-US" sz="1600" dirty="0" err="1"/>
              <a:t>adipiscing</a:t>
            </a:r>
            <a:r>
              <a:rPr lang="en-US" sz="1600" dirty="0"/>
              <a:t> </a:t>
            </a:r>
            <a:r>
              <a:rPr lang="en-US" sz="1600" dirty="0" err="1"/>
              <a:t>elit</a:t>
            </a:r>
            <a:r>
              <a:rPr lang="en-US" sz="1600" dirty="0"/>
              <a:t>, sed do </a:t>
            </a:r>
            <a:r>
              <a:rPr lang="en-US" sz="1600" dirty="0" err="1"/>
              <a:t>eiusmod</a:t>
            </a:r>
            <a:r>
              <a:rPr lang="en-US" sz="1600" dirty="0"/>
              <a:t> </a:t>
            </a:r>
            <a:r>
              <a:rPr lang="en-US" sz="1600" dirty="0" err="1"/>
              <a:t>tempor</a:t>
            </a:r>
            <a:r>
              <a:rPr lang="en-US" sz="1600" dirty="0"/>
              <a:t> </a:t>
            </a:r>
            <a:r>
              <a:rPr lang="en-US" sz="1600" dirty="0" err="1"/>
              <a:t>incididunt</a:t>
            </a:r>
            <a:r>
              <a:rPr lang="en-US" sz="1600" dirty="0"/>
              <a:t> </a:t>
            </a:r>
            <a:r>
              <a:rPr lang="en-US" sz="1600" dirty="0" err="1"/>
              <a:t>ut</a:t>
            </a:r>
            <a:r>
              <a:rPr lang="en-US" sz="1600" dirty="0"/>
              <a:t> labore et dolore magna </a:t>
            </a:r>
            <a:r>
              <a:rPr lang="en-US" sz="1600" dirty="0" err="1"/>
              <a:t>aliqua</a:t>
            </a:r>
            <a:r>
              <a:rPr lang="en-US" sz="1600" dirty="0"/>
              <a:t>. </a:t>
            </a:r>
          </a:p>
          <a:p>
            <a:pPr marL="228600" indent="-2286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Lorem ipsum dolor sit </a:t>
            </a:r>
            <a:r>
              <a:rPr lang="en-US" sz="1600" dirty="0" err="1"/>
              <a:t>amet</a:t>
            </a:r>
            <a:r>
              <a:rPr lang="en-US" sz="1600" dirty="0"/>
              <a:t>, </a:t>
            </a:r>
            <a:r>
              <a:rPr lang="en-US" sz="1600" dirty="0" err="1"/>
              <a:t>consectetur</a:t>
            </a:r>
            <a:r>
              <a:rPr lang="en-US" sz="1600" dirty="0"/>
              <a:t> </a:t>
            </a:r>
            <a:r>
              <a:rPr lang="en-US" sz="1600" dirty="0" err="1"/>
              <a:t>adipiscing</a:t>
            </a:r>
            <a:r>
              <a:rPr lang="en-US" sz="1600" dirty="0"/>
              <a:t> </a:t>
            </a:r>
            <a:r>
              <a:rPr lang="en-US" sz="1600" dirty="0" err="1"/>
              <a:t>elit</a:t>
            </a:r>
            <a:r>
              <a:rPr lang="en-US" sz="1600" dirty="0"/>
              <a:t>, sed do </a:t>
            </a:r>
            <a:r>
              <a:rPr lang="en-US" sz="1600" dirty="0" err="1"/>
              <a:t>eiusmod</a:t>
            </a:r>
            <a:r>
              <a:rPr lang="en-US" sz="1600" dirty="0"/>
              <a:t> </a:t>
            </a:r>
            <a:r>
              <a:rPr lang="en-US" sz="1600" dirty="0" err="1"/>
              <a:t>tempor</a:t>
            </a:r>
            <a:r>
              <a:rPr lang="en-US" sz="1600" dirty="0"/>
              <a:t> </a:t>
            </a:r>
            <a:r>
              <a:rPr lang="en-US" sz="1600" dirty="0" err="1"/>
              <a:t>incididunt</a:t>
            </a:r>
            <a:r>
              <a:rPr lang="en-US" sz="1600" dirty="0"/>
              <a:t> </a:t>
            </a:r>
            <a:r>
              <a:rPr lang="en-US" sz="1600" dirty="0" err="1"/>
              <a:t>ut</a:t>
            </a:r>
            <a:r>
              <a:rPr lang="en-US" sz="1600" dirty="0"/>
              <a:t> labore et dolore magna </a:t>
            </a:r>
            <a:r>
              <a:rPr lang="en-US" sz="1600" dirty="0" err="1"/>
              <a:t>aliqua</a:t>
            </a:r>
            <a:r>
              <a:rPr lang="en-US" sz="1600" dirty="0"/>
              <a:t>.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9EF8469-7754-2C0D-A7BC-4A20157B8697}"/>
              </a:ext>
            </a:extLst>
          </p:cNvPr>
          <p:cNvSpPr txBox="1">
            <a:spLocks/>
          </p:cNvSpPr>
          <p:nvPr/>
        </p:nvSpPr>
        <p:spPr>
          <a:xfrm>
            <a:off x="4505325" y="1759601"/>
            <a:ext cx="2200275" cy="553998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Aft>
                <a:spcPts val="1200"/>
              </a:spcAft>
            </a:pPr>
            <a:r>
              <a:rPr lang="en-US" sz="2000" dirty="0">
                <a:solidFill>
                  <a:srgbClr val="00B0F0"/>
                </a:solidFill>
              </a:rPr>
              <a:t>Call to action and next steps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5F43EC0-AB73-76D2-E262-11F377849805}"/>
              </a:ext>
            </a:extLst>
          </p:cNvPr>
          <p:cNvSpPr/>
          <p:nvPr/>
        </p:nvSpPr>
        <p:spPr>
          <a:xfrm>
            <a:off x="8801100" y="495300"/>
            <a:ext cx="2857500" cy="5791200"/>
          </a:xfrm>
          <a:prstGeom prst="roundRect">
            <a:avLst>
              <a:gd name="adj" fmla="val 6667"/>
            </a:avLst>
          </a:prstGeom>
          <a:gradFill flip="none" rotWithShape="1">
            <a:gsLst>
              <a:gs pos="33000">
                <a:srgbClr val="00B0F0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C777E07-27D3-1E8F-D7A8-039F8F9BDA09}"/>
              </a:ext>
            </a:extLst>
          </p:cNvPr>
          <p:cNvSpPr txBox="1">
            <a:spLocks/>
          </p:cNvSpPr>
          <p:nvPr/>
        </p:nvSpPr>
        <p:spPr>
          <a:xfrm>
            <a:off x="9797188" y="2218900"/>
            <a:ext cx="1384159" cy="609398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Aft>
                <a:spcPts val="1200"/>
              </a:spcAft>
            </a:pPr>
            <a:r>
              <a:rPr lang="en-US" sz="1100" dirty="0">
                <a:solidFill>
                  <a:schemeClr val="bg1"/>
                </a:solidFill>
              </a:rPr>
              <a:t>Lorem ipsum dolor sit </a:t>
            </a:r>
            <a:r>
              <a:rPr lang="en-US" sz="1100" dirty="0" err="1">
                <a:solidFill>
                  <a:schemeClr val="bg1"/>
                </a:solidFill>
              </a:rPr>
              <a:t>amet</a:t>
            </a:r>
            <a:r>
              <a:rPr lang="en-US" sz="1100" dirty="0">
                <a:solidFill>
                  <a:schemeClr val="bg1"/>
                </a:solidFill>
              </a:rPr>
              <a:t>, </a:t>
            </a:r>
            <a:r>
              <a:rPr lang="en-US" sz="1100" dirty="0" err="1">
                <a:solidFill>
                  <a:schemeClr val="bg1"/>
                </a:solidFill>
              </a:rPr>
              <a:t>consectetur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adipiscing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elit</a:t>
            </a:r>
            <a:r>
              <a:rPr lang="en-US" sz="1100" dirty="0">
                <a:solidFill>
                  <a:schemeClr val="bg1"/>
                </a:solidFill>
              </a:rPr>
              <a:t>, sed do </a:t>
            </a:r>
            <a:r>
              <a:rPr lang="en-US" sz="1100" dirty="0" err="1">
                <a:solidFill>
                  <a:schemeClr val="bg1"/>
                </a:solidFill>
              </a:rPr>
              <a:t>eiusmod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tempor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B1719EC2-CAF0-B3CE-00F5-54A330E04726}"/>
              </a:ext>
            </a:extLst>
          </p:cNvPr>
          <p:cNvSpPr txBox="1">
            <a:spLocks/>
          </p:cNvSpPr>
          <p:nvPr/>
        </p:nvSpPr>
        <p:spPr>
          <a:xfrm>
            <a:off x="9797188" y="3115577"/>
            <a:ext cx="1384159" cy="609398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Aft>
                <a:spcPts val="1200"/>
              </a:spcAft>
            </a:pPr>
            <a:r>
              <a:rPr lang="en-US" sz="1100" dirty="0">
                <a:solidFill>
                  <a:schemeClr val="bg1"/>
                </a:solidFill>
              </a:rPr>
              <a:t>Lorem ipsum dolor sit </a:t>
            </a:r>
            <a:r>
              <a:rPr lang="en-US" sz="1100" dirty="0" err="1">
                <a:solidFill>
                  <a:schemeClr val="bg1"/>
                </a:solidFill>
              </a:rPr>
              <a:t>amet</a:t>
            </a:r>
            <a:r>
              <a:rPr lang="en-US" sz="1100" dirty="0">
                <a:solidFill>
                  <a:schemeClr val="bg1"/>
                </a:solidFill>
              </a:rPr>
              <a:t>, </a:t>
            </a:r>
            <a:r>
              <a:rPr lang="en-US" sz="1100" dirty="0" err="1">
                <a:solidFill>
                  <a:schemeClr val="bg1"/>
                </a:solidFill>
              </a:rPr>
              <a:t>consectetur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adipiscing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elit</a:t>
            </a:r>
            <a:r>
              <a:rPr lang="en-US" sz="1100" dirty="0">
                <a:solidFill>
                  <a:schemeClr val="bg1"/>
                </a:solidFill>
              </a:rPr>
              <a:t>, sed do </a:t>
            </a:r>
            <a:r>
              <a:rPr lang="en-US" sz="1100" dirty="0" err="1">
                <a:solidFill>
                  <a:schemeClr val="bg1"/>
                </a:solidFill>
              </a:rPr>
              <a:t>eiusmod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tempor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A64AE254-672C-C625-2A07-74432979C50B}"/>
              </a:ext>
            </a:extLst>
          </p:cNvPr>
          <p:cNvSpPr txBox="1">
            <a:spLocks/>
          </p:cNvSpPr>
          <p:nvPr/>
        </p:nvSpPr>
        <p:spPr>
          <a:xfrm>
            <a:off x="9797188" y="4012254"/>
            <a:ext cx="1384159" cy="609398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Aft>
                <a:spcPts val="1200"/>
              </a:spcAft>
            </a:pPr>
            <a:r>
              <a:rPr lang="en-US" sz="1100" dirty="0">
                <a:solidFill>
                  <a:schemeClr val="bg1"/>
                </a:solidFill>
              </a:rPr>
              <a:t>Lorem ipsum dolor sit </a:t>
            </a:r>
            <a:r>
              <a:rPr lang="en-US" sz="1100" dirty="0" err="1">
                <a:solidFill>
                  <a:schemeClr val="bg1"/>
                </a:solidFill>
              </a:rPr>
              <a:t>amet</a:t>
            </a:r>
            <a:r>
              <a:rPr lang="en-US" sz="1100" dirty="0">
                <a:solidFill>
                  <a:schemeClr val="bg1"/>
                </a:solidFill>
              </a:rPr>
              <a:t>, </a:t>
            </a:r>
            <a:r>
              <a:rPr lang="en-US" sz="1100" dirty="0" err="1">
                <a:solidFill>
                  <a:schemeClr val="bg1"/>
                </a:solidFill>
              </a:rPr>
              <a:t>consectetur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adipiscing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elit</a:t>
            </a:r>
            <a:r>
              <a:rPr lang="en-US" sz="1100" dirty="0">
                <a:solidFill>
                  <a:schemeClr val="bg1"/>
                </a:solidFill>
              </a:rPr>
              <a:t>, sed do </a:t>
            </a:r>
            <a:r>
              <a:rPr lang="en-US" sz="1100" dirty="0" err="1">
                <a:solidFill>
                  <a:schemeClr val="bg1"/>
                </a:solidFill>
              </a:rPr>
              <a:t>eiusmod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tempor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64B79D88-A4EE-4C20-7C3E-CBA063F333EB}"/>
              </a:ext>
            </a:extLst>
          </p:cNvPr>
          <p:cNvSpPr txBox="1">
            <a:spLocks/>
          </p:cNvSpPr>
          <p:nvPr/>
        </p:nvSpPr>
        <p:spPr>
          <a:xfrm>
            <a:off x="9797188" y="4908930"/>
            <a:ext cx="1384159" cy="609398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Aft>
                <a:spcPts val="1200"/>
              </a:spcAft>
            </a:pPr>
            <a:r>
              <a:rPr lang="en-US" sz="1100" dirty="0">
                <a:solidFill>
                  <a:schemeClr val="bg1"/>
                </a:solidFill>
              </a:rPr>
              <a:t>Lorem ipsum dolor sit </a:t>
            </a:r>
            <a:r>
              <a:rPr lang="en-US" sz="1100" dirty="0" err="1">
                <a:solidFill>
                  <a:schemeClr val="bg1"/>
                </a:solidFill>
              </a:rPr>
              <a:t>amet</a:t>
            </a:r>
            <a:r>
              <a:rPr lang="en-US" sz="1100" dirty="0">
                <a:solidFill>
                  <a:schemeClr val="bg1"/>
                </a:solidFill>
              </a:rPr>
              <a:t>, </a:t>
            </a:r>
            <a:r>
              <a:rPr lang="en-US" sz="1100" dirty="0" err="1">
                <a:solidFill>
                  <a:schemeClr val="bg1"/>
                </a:solidFill>
              </a:rPr>
              <a:t>consectetur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adipiscing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elit</a:t>
            </a:r>
            <a:r>
              <a:rPr lang="en-US" sz="1100" dirty="0">
                <a:solidFill>
                  <a:schemeClr val="bg1"/>
                </a:solidFill>
              </a:rPr>
              <a:t>, sed do </a:t>
            </a:r>
            <a:r>
              <a:rPr lang="en-US" sz="1100" dirty="0" err="1">
                <a:solidFill>
                  <a:schemeClr val="bg1"/>
                </a:solidFill>
              </a:rPr>
              <a:t>eiusmod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tempor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44" name="Title 1">
            <a:extLst>
              <a:ext uri="{FF2B5EF4-FFF2-40B4-BE49-F238E27FC236}">
                <a16:creationId xmlns:a16="http://schemas.microsoft.com/office/drawing/2014/main" id="{6DDE48DE-F786-85D7-538B-0A77995D50D2}"/>
              </a:ext>
            </a:extLst>
          </p:cNvPr>
          <p:cNvSpPr txBox="1">
            <a:spLocks/>
          </p:cNvSpPr>
          <p:nvPr/>
        </p:nvSpPr>
        <p:spPr>
          <a:xfrm>
            <a:off x="9129979" y="1019936"/>
            <a:ext cx="1858864" cy="553998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Aft>
                <a:spcPts val="1200"/>
              </a:spcAft>
            </a:pPr>
            <a:r>
              <a:rPr lang="da-DK" sz="2000" b="1" dirty="0">
                <a:solidFill>
                  <a:schemeClr val="bg1"/>
                </a:solidFill>
              </a:rPr>
              <a:t>Lorem ipsum dolor sit amet, 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10AC41B-C92B-9C54-98D9-7B5462758250}"/>
              </a:ext>
            </a:extLst>
          </p:cNvPr>
          <p:cNvGrpSpPr/>
          <p:nvPr/>
        </p:nvGrpSpPr>
        <p:grpSpPr>
          <a:xfrm>
            <a:off x="9129979" y="2255652"/>
            <a:ext cx="535894" cy="535894"/>
            <a:chOff x="6450946" y="1470706"/>
            <a:chExt cx="535894" cy="535894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8B13E7DC-094F-5A38-46B1-89C551369BB4}"/>
                </a:ext>
              </a:extLst>
            </p:cNvPr>
            <p:cNvSpPr/>
            <p:nvPr/>
          </p:nvSpPr>
          <p:spPr>
            <a:xfrm>
              <a:off x="6450946" y="1470706"/>
              <a:ext cx="535894" cy="5358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10AF1C60-2A0F-92BE-98D8-C8840F7E6F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80162" y="1616517"/>
              <a:ext cx="274320" cy="251460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441FB1C4-BE9C-9734-5034-B7785AF89D35}"/>
              </a:ext>
            </a:extLst>
          </p:cNvPr>
          <p:cNvGrpSpPr/>
          <p:nvPr/>
        </p:nvGrpSpPr>
        <p:grpSpPr>
          <a:xfrm>
            <a:off x="9129979" y="3161053"/>
            <a:ext cx="535894" cy="535894"/>
            <a:chOff x="6450946" y="1470706"/>
            <a:chExt cx="535894" cy="535894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1F7BB1D9-159C-82B6-3B96-5204AC10C27E}"/>
                </a:ext>
              </a:extLst>
            </p:cNvPr>
            <p:cNvSpPr/>
            <p:nvPr/>
          </p:nvSpPr>
          <p:spPr>
            <a:xfrm>
              <a:off x="6450946" y="1470706"/>
              <a:ext cx="535894" cy="5358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FB3209A4-8626-E6D3-66C8-A20ED585DF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80162" y="1616517"/>
              <a:ext cx="274320" cy="251460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D73C442-85D2-4677-B0B0-9A0213DD9280}"/>
              </a:ext>
            </a:extLst>
          </p:cNvPr>
          <p:cNvGrpSpPr/>
          <p:nvPr/>
        </p:nvGrpSpPr>
        <p:grpSpPr>
          <a:xfrm>
            <a:off x="9129979" y="4066455"/>
            <a:ext cx="535894" cy="535894"/>
            <a:chOff x="6450946" y="1470706"/>
            <a:chExt cx="535894" cy="535894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11CC1EED-B5F7-A649-B546-BAD17F8AC63D}"/>
                </a:ext>
              </a:extLst>
            </p:cNvPr>
            <p:cNvSpPr/>
            <p:nvPr/>
          </p:nvSpPr>
          <p:spPr>
            <a:xfrm>
              <a:off x="6450946" y="1470706"/>
              <a:ext cx="535894" cy="5358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2C53374C-9BD7-2763-82A0-C5721577DB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80162" y="1616517"/>
              <a:ext cx="274320" cy="251460"/>
            </a:xfrm>
            <a:prstGeom prst="rect">
              <a:avLst/>
            </a:prstGeom>
          </p:spPr>
        </p:pic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49E9DD7-2B5E-3008-5C27-BD4A0FAC6FCD}"/>
              </a:ext>
            </a:extLst>
          </p:cNvPr>
          <p:cNvGrpSpPr/>
          <p:nvPr/>
        </p:nvGrpSpPr>
        <p:grpSpPr>
          <a:xfrm>
            <a:off x="9129979" y="4945682"/>
            <a:ext cx="535894" cy="535894"/>
            <a:chOff x="6450946" y="1470706"/>
            <a:chExt cx="535894" cy="535894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0F63B74B-495C-0D7E-985D-9D8F97E54AA1}"/>
                </a:ext>
              </a:extLst>
            </p:cNvPr>
            <p:cNvSpPr/>
            <p:nvPr/>
          </p:nvSpPr>
          <p:spPr>
            <a:xfrm>
              <a:off x="6450946" y="1470706"/>
              <a:ext cx="535894" cy="5358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9D26B030-927F-54B5-C1B9-F2669512A3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80162" y="1616517"/>
              <a:ext cx="274320" cy="2514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6520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1074</Words>
  <Application>Microsoft Office PowerPoint</Application>
  <PresentationFormat>Widescreen</PresentationFormat>
  <Paragraphs>173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Aptos</vt:lpstr>
      <vt:lpstr>Arial</vt:lpstr>
      <vt:lpstr>Office Theme</vt:lpstr>
      <vt:lpstr>PowerPoint Presentation</vt:lpstr>
      <vt:lpstr>Agenda</vt:lpstr>
      <vt:lpstr>Review of Previous Year's Performance</vt:lpstr>
      <vt:lpstr>Goal Setting for 2024</vt:lpstr>
      <vt:lpstr>Strategies and Action Plans</vt:lpstr>
      <vt:lpstr>Budget Allocation</vt:lpstr>
      <vt:lpstr>Key Milestones and Timelines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Visual spiders</dc:creator>
  <cp:lastModifiedBy>Askar ali</cp:lastModifiedBy>
  <cp:revision>13</cp:revision>
  <dcterms:created xsi:type="dcterms:W3CDTF">2023-12-11T09:36:07Z</dcterms:created>
  <dcterms:modified xsi:type="dcterms:W3CDTF">2023-12-12T05:28:16Z</dcterms:modified>
</cp:coreProperties>
</file>