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114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hwin Kumar" userId="a0d3926a9743c1cf" providerId="LiveId" clId="{82C54659-1856-4613-B791-EE7476CDD75F}"/>
    <pc:docChg chg="delSld">
      <pc:chgData name="Ashwin Kumar" userId="a0d3926a9743c1cf" providerId="LiveId" clId="{82C54659-1856-4613-B791-EE7476CDD75F}" dt="2024-04-23T06:12:01.942" v="0" actId="2696"/>
      <pc:docMkLst>
        <pc:docMk/>
      </pc:docMkLst>
      <pc:sldChg chg="del">
        <pc:chgData name="Ashwin Kumar" userId="a0d3926a9743c1cf" providerId="LiveId" clId="{82C54659-1856-4613-B791-EE7476CDD75F}" dt="2024-04-23T06:12:01.942" v="0" actId="2696"/>
        <pc:sldMkLst>
          <pc:docMk/>
          <pc:sldMk cId="757297898" sldId="257"/>
        </pc:sldMkLst>
      </pc:sldChg>
      <pc:sldChg chg="del">
        <pc:chgData name="Ashwin Kumar" userId="a0d3926a9743c1cf" providerId="LiveId" clId="{82C54659-1856-4613-B791-EE7476CDD75F}" dt="2024-04-23T06:12:01.942" v="0" actId="2696"/>
        <pc:sldMkLst>
          <pc:docMk/>
          <pc:sldMk cId="34127191" sldId="258"/>
        </pc:sldMkLst>
      </pc:sldChg>
      <pc:sldChg chg="del">
        <pc:chgData name="Ashwin Kumar" userId="a0d3926a9743c1cf" providerId="LiveId" clId="{82C54659-1856-4613-B791-EE7476CDD75F}" dt="2024-04-23T06:12:01.942" v="0" actId="2696"/>
        <pc:sldMkLst>
          <pc:docMk/>
          <pc:sldMk cId="2561860574" sldId="260"/>
        </pc:sldMkLst>
      </pc:sldChg>
      <pc:sldChg chg="del">
        <pc:chgData name="Ashwin Kumar" userId="a0d3926a9743c1cf" providerId="LiveId" clId="{82C54659-1856-4613-B791-EE7476CDD75F}" dt="2024-04-23T06:12:01.942" v="0" actId="2696"/>
        <pc:sldMkLst>
          <pc:docMk/>
          <pc:sldMk cId="3259220237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06B13-AA06-0553-44E0-E5B7A2AB3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15F6F3-759D-EC21-8BA3-4625E1FADE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45220-0852-1922-11D3-70DA81A58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16C6C-57A1-B449-D452-48ACEE45B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7DD20-0FA6-D130-8042-559B8A4D2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017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C90D-FE10-620A-D460-CA097CAB0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7A9E1-3FB7-38DB-39D6-2C4E8727C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78456-E372-5828-4399-5D3B9582D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67B607-60FF-CA34-A553-BACAD9182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019BD1-8409-55EC-45A6-FF8086C0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5367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9AC5E-7CE8-09A3-E564-44B333F3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DB538F-F368-6B22-E6FC-4A4168942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EED0D-351C-0AE6-0896-1E723DEE6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B36AD5-F130-11C3-078E-5C1A2F7AF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04933-6D0E-9BA3-BBA9-8B8890A8A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4724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BD037-0EA3-008D-4227-673E2AAF1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A8CB3-D643-3D6A-167A-99E1A4B3B0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58438D-8E16-3F51-44F5-A2FB925D5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E808AB-381A-CC93-7A42-4B05D91E8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1C7A3B-B098-0A98-B711-75E08079E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5EB1C-7337-70E3-1DD0-18DB9D587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4976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A4FB2-FAF8-75DC-79EE-A8CBFD8AD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EEBF3E-2888-1FB3-4907-D25F8D1B9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3E0225-D916-DCA9-132A-9DE5F54A2F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5AAB39-B4C7-7B41-1767-995858E39C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2C74FE-659D-32BA-5912-BF2AFB0E5C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A96B34-0F5A-313F-90FB-FC2CBE94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FCE4A8-33C1-5247-4BAC-A37C3B81F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DF82AC-50AD-A499-F257-FD405F69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0068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9775F-A19A-85E5-6029-01C9A536C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1E4715-5400-28A4-CFB6-A40CF9027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12FD96-8AEE-45B4-0C8A-59CFFDCF1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B2D62-7D09-9233-17A1-8D75DFDF8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7138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018070-E9E6-6582-5960-C89B41893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172B20-EE44-D048-C5FB-74AE8CD2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AE9BF9-7118-7660-D58A-8515CDFA9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9908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63B71-E7BA-2294-ADAF-2D53C83AD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EE76F-EBF9-A01B-E94F-30CC5CC13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1107A-E638-B5F1-AB36-C202FD5854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28CCF4-A17D-23AF-0137-C891F803F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EC2299-8BC2-0FCE-4238-B9BB4EE58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4949CE-B44D-35D5-9000-492C9EF0F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171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13D3C-DE0F-B9CC-454B-F2672041A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49EB8E-6F21-B372-F0E5-F07216FDBA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ED5B5-1713-EF82-777F-DA62B85D06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FA760B-9927-16BF-5B67-2D7931D1E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920079-C6B3-B204-ECF1-7E48E847F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AC1D67-B621-FED6-A8BB-65A8B3311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934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76691-DF75-5C31-845B-2456BD0BC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7DD709-DD3A-1A77-A954-D0C18E76C6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68327-F10B-48B9-7B85-09515BBF0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4B700-B630-F345-0D0F-2F7B3585A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132F9-10F3-217E-5AEC-B7DCB04D0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4531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11C965-F69A-C72B-B559-804EFE5D0B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4BC66C-6281-7A9C-9417-124AAF5F04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12BE9-C27B-12E0-FCB9-1EB116EC1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042AE-5AC7-97C8-031A-4255E8CAA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10380-141C-F6DA-5B30-DCBB102EC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5732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F05649-94A4-C39F-E7D3-691B413A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6F7B40-37EE-5C15-7F74-03B5EFA31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C8C77-37FA-58DF-D0B9-922ED806F8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4DB77-95AA-3872-FFFA-7B22038962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B433B-A450-8480-F1CA-CDB496B43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2185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Circle: Hollow 60">
            <a:extLst>
              <a:ext uri="{FF2B5EF4-FFF2-40B4-BE49-F238E27FC236}">
                <a16:creationId xmlns:a16="http://schemas.microsoft.com/office/drawing/2014/main" id="{DA435C8D-904C-A4E1-5852-988DF35EA8B6}"/>
              </a:ext>
            </a:extLst>
          </p:cNvPr>
          <p:cNvSpPr/>
          <p:nvPr/>
        </p:nvSpPr>
        <p:spPr>
          <a:xfrm>
            <a:off x="4702729" y="2543330"/>
            <a:ext cx="2796694" cy="2796694"/>
          </a:xfrm>
          <a:prstGeom prst="donut">
            <a:avLst>
              <a:gd name="adj" fmla="val 865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F158E771-3496-F98A-0D46-828A52CF88D1}"/>
              </a:ext>
            </a:extLst>
          </p:cNvPr>
          <p:cNvGrpSpPr/>
          <p:nvPr/>
        </p:nvGrpSpPr>
        <p:grpSpPr>
          <a:xfrm>
            <a:off x="6659350" y="4065601"/>
            <a:ext cx="958668" cy="958654"/>
            <a:chOff x="6659350" y="4065601"/>
            <a:chExt cx="958668" cy="95865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7A3425F-469E-C4EC-D13E-74607A87CDEF}"/>
                </a:ext>
              </a:extLst>
            </p:cNvPr>
            <p:cNvSpPr/>
            <p:nvPr/>
          </p:nvSpPr>
          <p:spPr>
            <a:xfrm>
              <a:off x="6659350" y="4065601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0" name="Freeform 5">
              <a:extLst>
                <a:ext uri="{FF2B5EF4-FFF2-40B4-BE49-F238E27FC236}">
                  <a16:creationId xmlns:a16="http://schemas.microsoft.com/office/drawing/2014/main" id="{6BFC46C3-8BE1-95DB-737B-9436F0FA4A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09138" y="4282196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9FFC2D9-B19B-9AB5-ECD5-F7176D30E91F}"/>
              </a:ext>
            </a:extLst>
          </p:cNvPr>
          <p:cNvGrpSpPr/>
          <p:nvPr/>
        </p:nvGrpSpPr>
        <p:grpSpPr>
          <a:xfrm>
            <a:off x="6659350" y="2859101"/>
            <a:ext cx="958668" cy="958654"/>
            <a:chOff x="6659350" y="2795312"/>
            <a:chExt cx="958668" cy="958654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7D179F7-45B3-97C7-97DF-98A81AFA0179}"/>
                </a:ext>
              </a:extLst>
            </p:cNvPr>
            <p:cNvSpPr/>
            <p:nvPr/>
          </p:nvSpPr>
          <p:spPr>
            <a:xfrm>
              <a:off x="6659350" y="2795312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7" name="Freeform 5">
              <a:extLst>
                <a:ext uri="{FF2B5EF4-FFF2-40B4-BE49-F238E27FC236}">
                  <a16:creationId xmlns:a16="http://schemas.microsoft.com/office/drawing/2014/main" id="{38159581-7CD6-3F06-0DCC-38ACEDCBD1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09138" y="3011908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75DC0D9-6534-E80C-81B7-34CB95C61C36}"/>
              </a:ext>
            </a:extLst>
          </p:cNvPr>
          <p:cNvGrpSpPr/>
          <p:nvPr/>
        </p:nvGrpSpPr>
        <p:grpSpPr>
          <a:xfrm>
            <a:off x="4567819" y="4065601"/>
            <a:ext cx="958668" cy="958654"/>
            <a:chOff x="4567819" y="4001812"/>
            <a:chExt cx="958668" cy="958654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7708EA7-F02C-972F-2F9C-51FFA7373C93}"/>
                </a:ext>
              </a:extLst>
            </p:cNvPr>
            <p:cNvSpPr/>
            <p:nvPr/>
          </p:nvSpPr>
          <p:spPr>
            <a:xfrm>
              <a:off x="4567819" y="4001812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8" name="Freeform 5">
              <a:extLst>
                <a:ext uri="{FF2B5EF4-FFF2-40B4-BE49-F238E27FC236}">
                  <a16:creationId xmlns:a16="http://schemas.microsoft.com/office/drawing/2014/main" id="{76BAD0B7-A07B-D3C5-86B7-4300CD5BEF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0412" y="4218407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9D7E0B3-5278-7102-E606-8F3E245665DE}"/>
              </a:ext>
            </a:extLst>
          </p:cNvPr>
          <p:cNvGrpSpPr/>
          <p:nvPr/>
        </p:nvGrpSpPr>
        <p:grpSpPr>
          <a:xfrm>
            <a:off x="4567819" y="2859101"/>
            <a:ext cx="958668" cy="958654"/>
            <a:chOff x="4567819" y="2795312"/>
            <a:chExt cx="958668" cy="958654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4705057-95C8-9F39-3AE5-5642D471E728}"/>
                </a:ext>
              </a:extLst>
            </p:cNvPr>
            <p:cNvSpPr/>
            <p:nvPr/>
          </p:nvSpPr>
          <p:spPr>
            <a:xfrm>
              <a:off x="4567819" y="2795312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9" name="Freeform 5">
              <a:extLst>
                <a:ext uri="{FF2B5EF4-FFF2-40B4-BE49-F238E27FC236}">
                  <a16:creationId xmlns:a16="http://schemas.microsoft.com/office/drawing/2014/main" id="{42F47490-6FD6-3DAB-D042-A9AB83B354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0412" y="3011908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E4193B69-FB7F-B4F5-BC27-136F86A954C8}"/>
              </a:ext>
            </a:extLst>
          </p:cNvPr>
          <p:cNvSpPr txBox="1"/>
          <p:nvPr/>
        </p:nvSpPr>
        <p:spPr>
          <a:xfrm>
            <a:off x="930317" y="648393"/>
            <a:ext cx="1032440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N" sz="3200" b="1" dirty="0">
                <a:latin typeface="Arial" panose="020B0604020202020204" pitchFamily="34" charset="0"/>
                <a:cs typeface="Arial" panose="020B0604020202020204" pitchFamily="34" charset="0"/>
              </a:rPr>
              <a:t>Free Circle Diagram – 4 Levels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ED0AE2F-79B0-8B1B-BB4A-DCF7A47402CD}"/>
              </a:ext>
            </a:extLst>
          </p:cNvPr>
          <p:cNvGrpSpPr/>
          <p:nvPr/>
        </p:nvGrpSpPr>
        <p:grpSpPr>
          <a:xfrm>
            <a:off x="8474092" y="2626681"/>
            <a:ext cx="2780633" cy="898031"/>
            <a:chOff x="7746130" y="1509833"/>
            <a:chExt cx="2948605" cy="952279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50E9916-455A-EF59-C839-727EAB0DAE4C}"/>
                </a:ext>
              </a:extLst>
            </p:cNvPr>
            <p:cNvSpPr txBox="1"/>
            <p:nvPr/>
          </p:nvSpPr>
          <p:spPr>
            <a:xfrm>
              <a:off x="7746130" y="1509833"/>
              <a:ext cx="250003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I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Level 1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59CAC15-20F9-762D-AFFE-27EA48AC3808}"/>
                </a:ext>
              </a:extLst>
            </p:cNvPr>
            <p:cNvSpPr txBox="1"/>
            <p:nvPr/>
          </p:nvSpPr>
          <p:spPr>
            <a:xfrm>
              <a:off x="7746130" y="1815781"/>
              <a:ext cx="2948605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Lorem ipsum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dolor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sit amet,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endParaRPr lang="en-I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91C6A0F-02A3-F5D8-2A45-F25E7F296DEB}"/>
              </a:ext>
            </a:extLst>
          </p:cNvPr>
          <p:cNvGrpSpPr/>
          <p:nvPr/>
        </p:nvGrpSpPr>
        <p:grpSpPr>
          <a:xfrm>
            <a:off x="8474092" y="4137791"/>
            <a:ext cx="2780633" cy="898031"/>
            <a:chOff x="7746130" y="1509833"/>
            <a:chExt cx="2948605" cy="95227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7A2A02F-A479-9025-2737-3FE137361746}"/>
                </a:ext>
              </a:extLst>
            </p:cNvPr>
            <p:cNvSpPr txBox="1"/>
            <p:nvPr/>
          </p:nvSpPr>
          <p:spPr>
            <a:xfrm>
              <a:off x="7746130" y="1509833"/>
              <a:ext cx="2500031" cy="22845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I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Level 2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707B4D9-D8A0-135C-9C75-65E26F7C06B1}"/>
                </a:ext>
              </a:extLst>
            </p:cNvPr>
            <p:cNvSpPr txBox="1"/>
            <p:nvPr/>
          </p:nvSpPr>
          <p:spPr>
            <a:xfrm>
              <a:off x="7746130" y="1815781"/>
              <a:ext cx="2948605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Lorem ipsum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dolor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sit amet,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endParaRPr lang="en-I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31D3FE56-F531-5C2E-A7DA-1B18F08799F5}"/>
              </a:ext>
            </a:extLst>
          </p:cNvPr>
          <p:cNvSpPr txBox="1"/>
          <p:nvPr/>
        </p:nvSpPr>
        <p:spPr>
          <a:xfrm>
            <a:off x="1208936" y="2626681"/>
            <a:ext cx="235761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IN" sz="1400" b="1" dirty="0">
                <a:latin typeface="Arial" panose="020B0604020202020204" pitchFamily="34" charset="0"/>
                <a:cs typeface="Arial" panose="020B0604020202020204" pitchFamily="34" charset="0"/>
              </a:rPr>
              <a:t>Level 4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8D701BB-9217-9301-044C-B31B61167658}"/>
              </a:ext>
            </a:extLst>
          </p:cNvPr>
          <p:cNvSpPr txBox="1"/>
          <p:nvPr/>
        </p:nvSpPr>
        <p:spPr>
          <a:xfrm>
            <a:off x="785916" y="2915200"/>
            <a:ext cx="278063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sit amet,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endParaRPr lang="en-IN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CF71FAC-6CC1-D90B-D2F3-526322CABC94}"/>
              </a:ext>
            </a:extLst>
          </p:cNvPr>
          <p:cNvSpPr txBox="1"/>
          <p:nvPr/>
        </p:nvSpPr>
        <p:spPr>
          <a:xfrm>
            <a:off x="1208936" y="4137791"/>
            <a:ext cx="235761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IN" sz="1400" b="1" dirty="0">
                <a:latin typeface="Arial" panose="020B0604020202020204" pitchFamily="34" charset="0"/>
                <a:cs typeface="Arial" panose="020B0604020202020204" pitchFamily="34" charset="0"/>
              </a:rPr>
              <a:t>Level 3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D87E145-CEE1-E791-D004-0A5AC93FB3D4}"/>
              </a:ext>
            </a:extLst>
          </p:cNvPr>
          <p:cNvSpPr txBox="1"/>
          <p:nvPr/>
        </p:nvSpPr>
        <p:spPr>
          <a:xfrm>
            <a:off x="785916" y="4426310"/>
            <a:ext cx="278063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sit amet,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endParaRPr lang="en-IN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78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Ashwin Kumar</cp:lastModifiedBy>
  <cp:revision>1</cp:revision>
  <dcterms:created xsi:type="dcterms:W3CDTF">2024-04-23T05:53:10Z</dcterms:created>
  <dcterms:modified xsi:type="dcterms:W3CDTF">2024-04-23T06:12:03Z</dcterms:modified>
</cp:coreProperties>
</file>