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AB5DE8-31D4-4FFA-AE54-5B48D6241262}" v="1" dt="2024-04-23T06:12:23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4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win Kumar" userId="a0d3926a9743c1cf" providerId="LiveId" clId="{7AAB5DE8-31D4-4FFA-AE54-5B48D6241262}"/>
    <pc:docChg chg="addSld delSld modSld">
      <pc:chgData name="Ashwin Kumar" userId="a0d3926a9743c1cf" providerId="LiveId" clId="{7AAB5DE8-31D4-4FFA-AE54-5B48D6241262}" dt="2024-04-23T06:12:27.230" v="2" actId="2696"/>
      <pc:docMkLst>
        <pc:docMk/>
      </pc:docMkLst>
      <pc:sldChg chg="add del">
        <pc:chgData name="Ashwin Kumar" userId="a0d3926a9743c1cf" providerId="LiveId" clId="{7AAB5DE8-31D4-4FFA-AE54-5B48D6241262}" dt="2024-04-23T06:12:27.230" v="2" actId="2696"/>
        <pc:sldMkLst>
          <pc:docMk/>
          <pc:sldMk cId="478777590" sldId="257"/>
        </pc:sldMkLst>
      </pc:sldChg>
      <pc:sldChg chg="add">
        <pc:chgData name="Ashwin Kumar" userId="a0d3926a9743c1cf" providerId="LiveId" clId="{7AAB5DE8-31D4-4FFA-AE54-5B48D6241262}" dt="2024-04-23T06:12:23.278" v="0"/>
        <pc:sldMkLst>
          <pc:docMk/>
          <pc:sldMk cId="2922541323" sldId="258"/>
        </pc:sldMkLst>
      </pc:sldChg>
      <pc:sldChg chg="del">
        <pc:chgData name="Ashwin Kumar" userId="a0d3926a9743c1cf" providerId="LiveId" clId="{7AAB5DE8-31D4-4FFA-AE54-5B48D6241262}" dt="2024-04-23T06:12:24.794" v="1" actId="47"/>
        <pc:sldMkLst>
          <pc:docMk/>
          <pc:sldMk cId="1999746" sldId="259"/>
        </pc:sldMkLst>
      </pc:sldChg>
      <pc:sldChg chg="add del">
        <pc:chgData name="Ashwin Kumar" userId="a0d3926a9743c1cf" providerId="LiveId" clId="{7AAB5DE8-31D4-4FFA-AE54-5B48D6241262}" dt="2024-04-23T06:12:27.230" v="2" actId="2696"/>
        <pc:sldMkLst>
          <pc:docMk/>
          <pc:sldMk cId="3205433690" sldId="260"/>
        </pc:sldMkLst>
      </pc:sldChg>
      <pc:sldChg chg="add del">
        <pc:chgData name="Ashwin Kumar" userId="a0d3926a9743c1cf" providerId="LiveId" clId="{7AAB5DE8-31D4-4FFA-AE54-5B48D6241262}" dt="2024-04-23T06:12:27.230" v="2" actId="2696"/>
        <pc:sldMkLst>
          <pc:docMk/>
          <pc:sldMk cId="518902129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06B13-AA06-0553-44E0-E5B7A2AB3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5F6F3-759D-EC21-8BA3-4625E1FAD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45220-0852-1922-11D3-70DA81A5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16C6C-57A1-B449-D452-48ACEE45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7DD20-0FA6-D130-8042-559B8A4D2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1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C90D-FE10-620A-D460-CA097CAB0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A9E1-3FB7-38DB-39D6-2C4E8727C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78456-E372-5828-4399-5D3B9582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7B607-60FF-CA34-A553-BACAD918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19BD1-8409-55EC-45A6-FF8086C0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536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AC5E-7CE8-09A3-E564-44B333F3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B538F-F368-6B22-E6FC-4A4168942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EED0D-351C-0AE6-0896-1E723DEE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36AD5-F130-11C3-078E-5C1A2F7A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04933-6D0E-9BA3-BBA9-8B8890A8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72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D037-0EA3-008D-4227-673E2AAF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A8CB3-D643-3D6A-167A-99E1A4B3B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8438D-8E16-3F51-44F5-A2FB925D5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808AB-381A-CC93-7A42-4B05D91E8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7A3B-B098-0A98-B711-75E08079E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5EB1C-7337-70E3-1DD0-18DB9D58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497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4FB2-FAF8-75DC-79EE-A8CBFD8A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EBF3E-2888-1FB3-4907-D25F8D1B9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E0225-D916-DCA9-132A-9DE5F54A2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AAB39-B4C7-7B41-1767-995858E39C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2C74FE-659D-32BA-5912-BF2AFB0E5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A96B34-0F5A-313F-90FB-FC2CBE94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FCE4A8-33C1-5247-4BAC-A37C3B81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DF82AC-50AD-A499-F257-FD405F69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06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775F-A19A-85E5-6029-01C9A536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1E4715-5400-28A4-CFB6-A40CF9027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2FD96-8AEE-45B4-0C8A-59CFFDCF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B2D62-7D09-9233-17A1-8D75DFDF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13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18070-E9E6-6582-5960-C89B41893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72B20-EE44-D048-C5FB-74AE8CD2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E9BF9-7118-7660-D58A-8515CDFA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990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63B71-E7BA-2294-ADAF-2D53C83A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E76F-EBF9-A01B-E94F-30CC5CC13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1107A-E638-B5F1-AB36-C202FD585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8CCF4-A17D-23AF-0137-C891F803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C2299-8BC2-0FCE-4238-B9BB4EE58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949CE-B44D-35D5-9000-492C9EF0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171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13D3C-DE0F-B9CC-454B-F2672041A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9EB8E-6F21-B372-F0E5-F07216FDB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ED5B5-1713-EF82-777F-DA62B85D0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A760B-9927-16BF-5B67-2D7931D1E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20079-C6B3-B204-ECF1-7E48E847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C1D67-B621-FED6-A8BB-65A8B331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93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6691-DF75-5C31-845B-2456BD0B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DD709-DD3A-1A77-A954-D0C18E76C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68327-F10B-48B9-7B85-09515BBF0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4B700-B630-F345-0D0F-2F7B3585A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132F9-10F3-217E-5AEC-B7DCB04D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53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11C965-F69A-C72B-B559-804EFE5D0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BC66C-6281-7A9C-9417-124AAF5F0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12BE9-C27B-12E0-FCB9-1EB116EC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42AE-5AC7-97C8-031A-4255E8CA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10380-141C-F6DA-5B30-DCBB102E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73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05649-94A4-C39F-E7D3-691B413A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F7B40-37EE-5C15-7F74-03B5EFA31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C8C77-37FA-58DF-D0B9-922ED806F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926F7-3E7C-4096-AC46-FDE2EFC1D759}" type="datetimeFigureOut">
              <a:rPr lang="en-IN" smtClean="0"/>
              <a:t>23-04-2024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4DB77-95AA-3872-FFFA-7B22038962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B433B-A450-8480-F1CA-CDB496B43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79EE9-9551-4DDB-84BB-923AEE72B4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18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ircle: Hollow 60">
            <a:extLst>
              <a:ext uri="{FF2B5EF4-FFF2-40B4-BE49-F238E27FC236}">
                <a16:creationId xmlns:a16="http://schemas.microsoft.com/office/drawing/2014/main" id="{DA435C8D-904C-A4E1-5852-988DF35EA8B6}"/>
              </a:ext>
            </a:extLst>
          </p:cNvPr>
          <p:cNvSpPr/>
          <p:nvPr/>
        </p:nvSpPr>
        <p:spPr>
          <a:xfrm>
            <a:off x="4702729" y="2543330"/>
            <a:ext cx="2796694" cy="2796694"/>
          </a:xfrm>
          <a:prstGeom prst="donut">
            <a:avLst>
              <a:gd name="adj" fmla="val 865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158E771-3496-F98A-0D46-828A52CF88D1}"/>
              </a:ext>
            </a:extLst>
          </p:cNvPr>
          <p:cNvGrpSpPr/>
          <p:nvPr/>
        </p:nvGrpSpPr>
        <p:grpSpPr>
          <a:xfrm>
            <a:off x="6325189" y="4507664"/>
            <a:ext cx="958668" cy="958654"/>
            <a:chOff x="6659350" y="4065601"/>
            <a:chExt cx="958668" cy="95865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7A3425F-469E-C4EC-D13E-74607A87CDEF}"/>
                </a:ext>
              </a:extLst>
            </p:cNvPr>
            <p:cNvSpPr/>
            <p:nvPr/>
          </p:nvSpPr>
          <p:spPr>
            <a:xfrm>
              <a:off x="6659350" y="4065601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6BFC46C3-8BE1-95DB-737B-9436F0FA4A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9138" y="4282196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5DC0D9-6534-E80C-81B7-34CB95C61C36}"/>
              </a:ext>
            </a:extLst>
          </p:cNvPr>
          <p:cNvGrpSpPr/>
          <p:nvPr/>
        </p:nvGrpSpPr>
        <p:grpSpPr>
          <a:xfrm>
            <a:off x="4482490" y="3197223"/>
            <a:ext cx="958668" cy="958654"/>
            <a:chOff x="4567819" y="4001812"/>
            <a:chExt cx="958668" cy="95865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7708EA7-F02C-972F-2F9C-51FFA7373C93}"/>
                </a:ext>
              </a:extLst>
            </p:cNvPr>
            <p:cNvSpPr/>
            <p:nvPr/>
          </p:nvSpPr>
          <p:spPr>
            <a:xfrm>
              <a:off x="4567819" y="40018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76BAD0B7-A07B-D3C5-86B7-4300CD5BEF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412" y="4218407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9D7E0B3-5278-7102-E606-8F3E245665DE}"/>
              </a:ext>
            </a:extLst>
          </p:cNvPr>
          <p:cNvGrpSpPr/>
          <p:nvPr/>
        </p:nvGrpSpPr>
        <p:grpSpPr>
          <a:xfrm>
            <a:off x="5621743" y="2243573"/>
            <a:ext cx="958668" cy="958654"/>
            <a:chOff x="4567819" y="2795312"/>
            <a:chExt cx="958668" cy="95865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4705057-95C8-9F39-3AE5-5642D471E728}"/>
                </a:ext>
              </a:extLst>
            </p:cNvPr>
            <p:cNvSpPr/>
            <p:nvPr/>
          </p:nvSpPr>
          <p:spPr>
            <a:xfrm>
              <a:off x="4567819" y="2795312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42F47490-6FD6-3DAB-D042-A9AB83B354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412" y="3011908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9247143-B97C-EE14-D593-0ECA916463F8}"/>
              </a:ext>
            </a:extLst>
          </p:cNvPr>
          <p:cNvGrpSpPr/>
          <p:nvPr/>
        </p:nvGrpSpPr>
        <p:grpSpPr>
          <a:xfrm>
            <a:off x="4918969" y="4507700"/>
            <a:ext cx="958668" cy="958654"/>
            <a:chOff x="5613187" y="4605856"/>
            <a:chExt cx="958668" cy="95865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504D0BD-FF84-53DD-D0EC-D9321545E90E}"/>
                </a:ext>
              </a:extLst>
            </p:cNvPr>
            <p:cNvSpPr/>
            <p:nvPr/>
          </p:nvSpPr>
          <p:spPr>
            <a:xfrm>
              <a:off x="5613187" y="4605856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22DFBA47-0AEB-1B2A-8C22-F22FC8952B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9894" y="4822452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504B2DA-E37E-E726-E13B-34EF6643D7F2}"/>
              </a:ext>
            </a:extLst>
          </p:cNvPr>
          <p:cNvGrpSpPr/>
          <p:nvPr/>
        </p:nvGrpSpPr>
        <p:grpSpPr>
          <a:xfrm>
            <a:off x="6818611" y="3170861"/>
            <a:ext cx="958668" cy="958654"/>
            <a:chOff x="5613187" y="2191268"/>
            <a:chExt cx="958668" cy="95865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732B296-2680-7CC2-C664-E7471B67AEB0}"/>
                </a:ext>
              </a:extLst>
            </p:cNvPr>
            <p:cNvSpPr/>
            <p:nvPr/>
          </p:nvSpPr>
          <p:spPr>
            <a:xfrm>
              <a:off x="5613187" y="2191268"/>
              <a:ext cx="958668" cy="95865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Freeform 5">
              <a:extLst>
                <a:ext uri="{FF2B5EF4-FFF2-40B4-BE49-F238E27FC236}">
                  <a16:creationId xmlns:a16="http://schemas.microsoft.com/office/drawing/2014/main" id="{C49B97A3-937F-260D-6925-ACA38A51AF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9894" y="2407864"/>
              <a:ext cx="465254" cy="525462"/>
            </a:xfrm>
            <a:custGeom>
              <a:avLst/>
              <a:gdLst>
                <a:gd name="T0" fmla="*/ 968 w 1364"/>
                <a:gd name="T1" fmla="*/ 217 h 1536"/>
                <a:gd name="T2" fmla="*/ 1197 w 1364"/>
                <a:gd name="T3" fmla="*/ 312 h 1536"/>
                <a:gd name="T4" fmla="*/ 1309 w 1364"/>
                <a:gd name="T5" fmla="*/ 579 h 1536"/>
                <a:gd name="T6" fmla="*/ 1212 w 1364"/>
                <a:gd name="T7" fmla="*/ 810 h 1536"/>
                <a:gd name="T8" fmla="*/ 1139 w 1364"/>
                <a:gd name="T9" fmla="*/ 1189 h 1536"/>
                <a:gd name="T10" fmla="*/ 915 w 1364"/>
                <a:gd name="T11" fmla="*/ 1194 h 1536"/>
                <a:gd name="T12" fmla="*/ 1040 w 1364"/>
                <a:gd name="T13" fmla="*/ 1458 h 1536"/>
                <a:gd name="T14" fmla="*/ 324 w 1364"/>
                <a:gd name="T15" fmla="*/ 1503 h 1536"/>
                <a:gd name="T16" fmla="*/ 429 w 1364"/>
                <a:gd name="T17" fmla="*/ 1276 h 1536"/>
                <a:gd name="T18" fmla="*/ 226 w 1364"/>
                <a:gd name="T19" fmla="*/ 1190 h 1536"/>
                <a:gd name="T20" fmla="*/ 153 w 1364"/>
                <a:gd name="T21" fmla="*/ 811 h 1536"/>
                <a:gd name="T22" fmla="*/ 55 w 1364"/>
                <a:gd name="T23" fmla="*/ 579 h 1536"/>
                <a:gd name="T24" fmla="*/ 167 w 1364"/>
                <a:gd name="T25" fmla="*/ 312 h 1536"/>
                <a:gd name="T26" fmla="*/ 396 w 1364"/>
                <a:gd name="T27" fmla="*/ 217 h 1536"/>
                <a:gd name="T28" fmla="*/ 736 w 1364"/>
                <a:gd name="T29" fmla="*/ 0 h 1536"/>
                <a:gd name="T30" fmla="*/ 498 w 1364"/>
                <a:gd name="T31" fmla="*/ 327 h 1536"/>
                <a:gd name="T32" fmla="*/ 527 w 1364"/>
                <a:gd name="T33" fmla="*/ 1020 h 1536"/>
                <a:gd name="T34" fmla="*/ 517 w 1364"/>
                <a:gd name="T35" fmla="*/ 811 h 1536"/>
                <a:gd name="T36" fmla="*/ 476 w 1364"/>
                <a:gd name="T37" fmla="*/ 462 h 1536"/>
                <a:gd name="T38" fmla="*/ 604 w 1364"/>
                <a:gd name="T39" fmla="*/ 511 h 1536"/>
                <a:gd name="T40" fmla="*/ 786 w 1364"/>
                <a:gd name="T41" fmla="*/ 555 h 1536"/>
                <a:gd name="T42" fmla="*/ 934 w 1364"/>
                <a:gd name="T43" fmla="*/ 640 h 1536"/>
                <a:gd name="T44" fmla="*/ 831 w 1364"/>
                <a:gd name="T45" fmla="*/ 856 h 1536"/>
                <a:gd name="T46" fmla="*/ 1050 w 1364"/>
                <a:gd name="T47" fmla="*/ 603 h 1536"/>
                <a:gd name="T48" fmla="*/ 1102 w 1364"/>
                <a:gd name="T49" fmla="*/ 645 h 1536"/>
                <a:gd name="T50" fmla="*/ 996 w 1364"/>
                <a:gd name="T51" fmla="*/ 1099 h 1536"/>
                <a:gd name="T52" fmla="*/ 1098 w 1364"/>
                <a:gd name="T53" fmla="*/ 993 h 1536"/>
                <a:gd name="T54" fmla="*/ 1318 w 1364"/>
                <a:gd name="T55" fmla="*/ 715 h 1536"/>
                <a:gd name="T56" fmla="*/ 1098 w 1364"/>
                <a:gd name="T57" fmla="*/ 405 h 1536"/>
                <a:gd name="T58" fmla="*/ 1075 w 1364"/>
                <a:gd name="T59" fmla="*/ 205 h 1536"/>
                <a:gd name="T60" fmla="*/ 741 w 1364"/>
                <a:gd name="T61" fmla="*/ 68 h 1536"/>
                <a:gd name="T62" fmla="*/ 582 w 1364"/>
                <a:gd name="T63" fmla="*/ 192 h 1536"/>
                <a:gd name="T64" fmla="*/ 207 w 1364"/>
                <a:gd name="T65" fmla="*/ 256 h 1536"/>
                <a:gd name="T66" fmla="*/ 161 w 1364"/>
                <a:gd name="T67" fmla="*/ 609 h 1536"/>
                <a:gd name="T68" fmla="*/ 164 w 1364"/>
                <a:gd name="T69" fmla="*/ 755 h 1536"/>
                <a:gd name="T70" fmla="*/ 208 w 1364"/>
                <a:gd name="T71" fmla="*/ 1107 h 1536"/>
                <a:gd name="T72" fmla="*/ 483 w 1364"/>
                <a:gd name="T73" fmla="*/ 1142 h 1536"/>
                <a:gd name="T74" fmla="*/ 785 w 1364"/>
                <a:gd name="T75" fmla="*/ 904 h 1536"/>
                <a:gd name="T76" fmla="*/ 476 w 1364"/>
                <a:gd name="T77" fmla="*/ 1281 h 1536"/>
                <a:gd name="T78" fmla="*/ 451 w 1364"/>
                <a:gd name="T79" fmla="*/ 1326 h 1536"/>
                <a:gd name="T80" fmla="*/ 943 w 1364"/>
                <a:gd name="T81" fmla="*/ 1355 h 1536"/>
                <a:gd name="T82" fmla="*/ 648 w 1364"/>
                <a:gd name="T83" fmla="*/ 1281 h 1536"/>
                <a:gd name="T84" fmla="*/ 831 w 1364"/>
                <a:gd name="T85" fmla="*/ 549 h 1536"/>
                <a:gd name="T86" fmla="*/ 649 w 1364"/>
                <a:gd name="T87" fmla="*/ 508 h 1536"/>
                <a:gd name="T88" fmla="*/ 475 w 1364"/>
                <a:gd name="T89" fmla="*/ 508 h 1536"/>
                <a:gd name="T90" fmla="*/ 675 w 1364"/>
                <a:gd name="T91" fmla="*/ 711 h 1536"/>
                <a:gd name="T92" fmla="*/ 812 w 1364"/>
                <a:gd name="T93" fmla="*/ 773 h 1536"/>
                <a:gd name="T94" fmla="*/ 778 w 1364"/>
                <a:gd name="T95" fmla="*/ 666 h 1536"/>
                <a:gd name="T96" fmla="*/ 831 w 1364"/>
                <a:gd name="T97" fmla="*/ 508 h 1536"/>
                <a:gd name="T98" fmla="*/ 396 w 1364"/>
                <a:gd name="T99" fmla="*/ 1431 h 1536"/>
                <a:gd name="T100" fmla="*/ 784 w 1364"/>
                <a:gd name="T101" fmla="*/ 819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4" h="1536">
                  <a:moveTo>
                    <a:pt x="736" y="0"/>
                  </a:moveTo>
                  <a:cubicBezTo>
                    <a:pt x="770" y="11"/>
                    <a:pt x="784" y="36"/>
                    <a:pt x="787" y="70"/>
                  </a:cubicBezTo>
                  <a:cubicBezTo>
                    <a:pt x="789" y="93"/>
                    <a:pt x="794" y="115"/>
                    <a:pt x="797" y="138"/>
                  </a:cubicBezTo>
                  <a:cubicBezTo>
                    <a:pt x="798" y="146"/>
                    <a:pt x="801" y="150"/>
                    <a:pt x="809" y="152"/>
                  </a:cubicBezTo>
                  <a:cubicBezTo>
                    <a:pt x="866" y="165"/>
                    <a:pt x="919" y="187"/>
                    <a:pt x="968" y="217"/>
                  </a:cubicBezTo>
                  <a:cubicBezTo>
                    <a:pt x="975" y="222"/>
                    <a:pt x="979" y="220"/>
                    <a:pt x="985" y="216"/>
                  </a:cubicBezTo>
                  <a:cubicBezTo>
                    <a:pt x="1007" y="199"/>
                    <a:pt x="1029" y="183"/>
                    <a:pt x="1051" y="167"/>
                  </a:cubicBezTo>
                  <a:cubicBezTo>
                    <a:pt x="1081" y="145"/>
                    <a:pt x="1111" y="148"/>
                    <a:pt x="1138" y="173"/>
                  </a:cubicBezTo>
                  <a:cubicBezTo>
                    <a:pt x="1155" y="191"/>
                    <a:pt x="1173" y="208"/>
                    <a:pt x="1191" y="226"/>
                  </a:cubicBezTo>
                  <a:cubicBezTo>
                    <a:pt x="1216" y="252"/>
                    <a:pt x="1218" y="283"/>
                    <a:pt x="1197" y="312"/>
                  </a:cubicBezTo>
                  <a:cubicBezTo>
                    <a:pt x="1181" y="335"/>
                    <a:pt x="1164" y="357"/>
                    <a:pt x="1147" y="379"/>
                  </a:cubicBezTo>
                  <a:cubicBezTo>
                    <a:pt x="1142" y="386"/>
                    <a:pt x="1142" y="390"/>
                    <a:pt x="1146" y="396"/>
                  </a:cubicBezTo>
                  <a:cubicBezTo>
                    <a:pt x="1177" y="445"/>
                    <a:pt x="1198" y="497"/>
                    <a:pt x="1211" y="552"/>
                  </a:cubicBezTo>
                  <a:cubicBezTo>
                    <a:pt x="1214" y="562"/>
                    <a:pt x="1218" y="566"/>
                    <a:pt x="1228" y="567"/>
                  </a:cubicBezTo>
                  <a:cubicBezTo>
                    <a:pt x="1255" y="570"/>
                    <a:pt x="1282" y="575"/>
                    <a:pt x="1309" y="579"/>
                  </a:cubicBezTo>
                  <a:cubicBezTo>
                    <a:pt x="1342" y="584"/>
                    <a:pt x="1363" y="608"/>
                    <a:pt x="1363" y="641"/>
                  </a:cubicBezTo>
                  <a:cubicBezTo>
                    <a:pt x="1364" y="668"/>
                    <a:pt x="1364" y="695"/>
                    <a:pt x="1363" y="722"/>
                  </a:cubicBezTo>
                  <a:cubicBezTo>
                    <a:pt x="1363" y="754"/>
                    <a:pt x="1343" y="778"/>
                    <a:pt x="1311" y="783"/>
                  </a:cubicBezTo>
                  <a:cubicBezTo>
                    <a:pt x="1283" y="788"/>
                    <a:pt x="1254" y="792"/>
                    <a:pt x="1226" y="796"/>
                  </a:cubicBezTo>
                  <a:cubicBezTo>
                    <a:pt x="1218" y="798"/>
                    <a:pt x="1214" y="800"/>
                    <a:pt x="1212" y="810"/>
                  </a:cubicBezTo>
                  <a:cubicBezTo>
                    <a:pt x="1199" y="865"/>
                    <a:pt x="1177" y="918"/>
                    <a:pt x="1146" y="966"/>
                  </a:cubicBezTo>
                  <a:cubicBezTo>
                    <a:pt x="1142" y="973"/>
                    <a:pt x="1142" y="977"/>
                    <a:pt x="1147" y="984"/>
                  </a:cubicBezTo>
                  <a:cubicBezTo>
                    <a:pt x="1164" y="1005"/>
                    <a:pt x="1180" y="1028"/>
                    <a:pt x="1196" y="1050"/>
                  </a:cubicBezTo>
                  <a:cubicBezTo>
                    <a:pt x="1218" y="1080"/>
                    <a:pt x="1216" y="1111"/>
                    <a:pt x="1190" y="1138"/>
                  </a:cubicBezTo>
                  <a:cubicBezTo>
                    <a:pt x="1173" y="1155"/>
                    <a:pt x="1156" y="1172"/>
                    <a:pt x="1139" y="1189"/>
                  </a:cubicBezTo>
                  <a:cubicBezTo>
                    <a:pt x="1111" y="1216"/>
                    <a:pt x="1081" y="1218"/>
                    <a:pt x="1050" y="1195"/>
                  </a:cubicBezTo>
                  <a:cubicBezTo>
                    <a:pt x="1028" y="1179"/>
                    <a:pt x="1006" y="1163"/>
                    <a:pt x="984" y="1147"/>
                  </a:cubicBezTo>
                  <a:cubicBezTo>
                    <a:pt x="981" y="1145"/>
                    <a:pt x="974" y="1143"/>
                    <a:pt x="970" y="1145"/>
                  </a:cubicBezTo>
                  <a:cubicBezTo>
                    <a:pt x="949" y="1156"/>
                    <a:pt x="928" y="1168"/>
                    <a:pt x="906" y="1180"/>
                  </a:cubicBezTo>
                  <a:cubicBezTo>
                    <a:pt x="909" y="1185"/>
                    <a:pt x="912" y="1190"/>
                    <a:pt x="915" y="1194"/>
                  </a:cubicBezTo>
                  <a:cubicBezTo>
                    <a:pt x="932" y="1218"/>
                    <a:pt x="936" y="1244"/>
                    <a:pt x="935" y="1271"/>
                  </a:cubicBezTo>
                  <a:cubicBezTo>
                    <a:pt x="934" y="1276"/>
                    <a:pt x="936" y="1283"/>
                    <a:pt x="940" y="1285"/>
                  </a:cubicBezTo>
                  <a:cubicBezTo>
                    <a:pt x="986" y="1314"/>
                    <a:pt x="995" y="1336"/>
                    <a:pt x="983" y="1386"/>
                  </a:cubicBezTo>
                  <a:cubicBezTo>
                    <a:pt x="986" y="1388"/>
                    <a:pt x="989" y="1389"/>
                    <a:pt x="993" y="1391"/>
                  </a:cubicBezTo>
                  <a:cubicBezTo>
                    <a:pt x="1022" y="1404"/>
                    <a:pt x="1038" y="1426"/>
                    <a:pt x="1040" y="1458"/>
                  </a:cubicBezTo>
                  <a:cubicBezTo>
                    <a:pt x="1040" y="1474"/>
                    <a:pt x="1040" y="1490"/>
                    <a:pt x="1040" y="1506"/>
                  </a:cubicBezTo>
                  <a:cubicBezTo>
                    <a:pt x="1040" y="1529"/>
                    <a:pt x="1032" y="1536"/>
                    <a:pt x="1010" y="1536"/>
                  </a:cubicBezTo>
                  <a:cubicBezTo>
                    <a:pt x="946" y="1536"/>
                    <a:pt x="882" y="1536"/>
                    <a:pt x="818" y="1536"/>
                  </a:cubicBezTo>
                  <a:cubicBezTo>
                    <a:pt x="665" y="1536"/>
                    <a:pt x="511" y="1536"/>
                    <a:pt x="358" y="1536"/>
                  </a:cubicBezTo>
                  <a:cubicBezTo>
                    <a:pt x="330" y="1536"/>
                    <a:pt x="324" y="1530"/>
                    <a:pt x="324" y="1503"/>
                  </a:cubicBezTo>
                  <a:cubicBezTo>
                    <a:pt x="324" y="1493"/>
                    <a:pt x="324" y="1484"/>
                    <a:pt x="324" y="1474"/>
                  </a:cubicBezTo>
                  <a:cubicBezTo>
                    <a:pt x="324" y="1425"/>
                    <a:pt x="337" y="1406"/>
                    <a:pt x="380" y="1387"/>
                  </a:cubicBezTo>
                  <a:cubicBezTo>
                    <a:pt x="379" y="1374"/>
                    <a:pt x="376" y="1361"/>
                    <a:pt x="377" y="1348"/>
                  </a:cubicBezTo>
                  <a:cubicBezTo>
                    <a:pt x="379" y="1320"/>
                    <a:pt x="394" y="1300"/>
                    <a:pt x="419" y="1287"/>
                  </a:cubicBezTo>
                  <a:cubicBezTo>
                    <a:pt x="423" y="1285"/>
                    <a:pt x="429" y="1279"/>
                    <a:pt x="429" y="1276"/>
                  </a:cubicBezTo>
                  <a:cubicBezTo>
                    <a:pt x="427" y="1240"/>
                    <a:pt x="434" y="1208"/>
                    <a:pt x="459" y="1181"/>
                  </a:cubicBezTo>
                  <a:cubicBezTo>
                    <a:pt x="436" y="1168"/>
                    <a:pt x="414" y="1155"/>
                    <a:pt x="392" y="1144"/>
                  </a:cubicBezTo>
                  <a:cubicBezTo>
                    <a:pt x="389" y="1142"/>
                    <a:pt x="383" y="1145"/>
                    <a:pt x="380" y="1147"/>
                  </a:cubicBezTo>
                  <a:cubicBezTo>
                    <a:pt x="357" y="1163"/>
                    <a:pt x="335" y="1180"/>
                    <a:pt x="313" y="1196"/>
                  </a:cubicBezTo>
                  <a:cubicBezTo>
                    <a:pt x="283" y="1217"/>
                    <a:pt x="252" y="1215"/>
                    <a:pt x="226" y="1190"/>
                  </a:cubicBezTo>
                  <a:cubicBezTo>
                    <a:pt x="209" y="1172"/>
                    <a:pt x="191" y="1154"/>
                    <a:pt x="173" y="1136"/>
                  </a:cubicBezTo>
                  <a:cubicBezTo>
                    <a:pt x="148" y="1111"/>
                    <a:pt x="146" y="1080"/>
                    <a:pt x="167" y="1051"/>
                  </a:cubicBezTo>
                  <a:cubicBezTo>
                    <a:pt x="183" y="1029"/>
                    <a:pt x="199" y="1006"/>
                    <a:pt x="216" y="985"/>
                  </a:cubicBezTo>
                  <a:cubicBezTo>
                    <a:pt x="222" y="978"/>
                    <a:pt x="221" y="972"/>
                    <a:pt x="217" y="965"/>
                  </a:cubicBezTo>
                  <a:cubicBezTo>
                    <a:pt x="187" y="917"/>
                    <a:pt x="165" y="866"/>
                    <a:pt x="153" y="811"/>
                  </a:cubicBezTo>
                  <a:cubicBezTo>
                    <a:pt x="150" y="801"/>
                    <a:pt x="146" y="797"/>
                    <a:pt x="136" y="796"/>
                  </a:cubicBezTo>
                  <a:cubicBezTo>
                    <a:pt x="109" y="792"/>
                    <a:pt x="82" y="788"/>
                    <a:pt x="55" y="784"/>
                  </a:cubicBezTo>
                  <a:cubicBezTo>
                    <a:pt x="20" y="778"/>
                    <a:pt x="1" y="755"/>
                    <a:pt x="1" y="719"/>
                  </a:cubicBezTo>
                  <a:cubicBezTo>
                    <a:pt x="1" y="693"/>
                    <a:pt x="0" y="667"/>
                    <a:pt x="1" y="641"/>
                  </a:cubicBezTo>
                  <a:cubicBezTo>
                    <a:pt x="1" y="608"/>
                    <a:pt x="22" y="584"/>
                    <a:pt x="55" y="579"/>
                  </a:cubicBezTo>
                  <a:cubicBezTo>
                    <a:pt x="82" y="575"/>
                    <a:pt x="109" y="571"/>
                    <a:pt x="136" y="567"/>
                  </a:cubicBezTo>
                  <a:cubicBezTo>
                    <a:pt x="145" y="566"/>
                    <a:pt x="150" y="564"/>
                    <a:pt x="152" y="553"/>
                  </a:cubicBezTo>
                  <a:cubicBezTo>
                    <a:pt x="165" y="497"/>
                    <a:pt x="187" y="445"/>
                    <a:pt x="218" y="396"/>
                  </a:cubicBezTo>
                  <a:cubicBezTo>
                    <a:pt x="222" y="390"/>
                    <a:pt x="222" y="385"/>
                    <a:pt x="217" y="379"/>
                  </a:cubicBezTo>
                  <a:cubicBezTo>
                    <a:pt x="200" y="357"/>
                    <a:pt x="183" y="335"/>
                    <a:pt x="167" y="312"/>
                  </a:cubicBezTo>
                  <a:cubicBezTo>
                    <a:pt x="146" y="283"/>
                    <a:pt x="148" y="252"/>
                    <a:pt x="173" y="226"/>
                  </a:cubicBezTo>
                  <a:cubicBezTo>
                    <a:pt x="191" y="208"/>
                    <a:pt x="209" y="190"/>
                    <a:pt x="227" y="172"/>
                  </a:cubicBezTo>
                  <a:cubicBezTo>
                    <a:pt x="253" y="148"/>
                    <a:pt x="283" y="146"/>
                    <a:pt x="312" y="166"/>
                  </a:cubicBezTo>
                  <a:cubicBezTo>
                    <a:pt x="335" y="183"/>
                    <a:pt x="357" y="200"/>
                    <a:pt x="381" y="216"/>
                  </a:cubicBezTo>
                  <a:cubicBezTo>
                    <a:pt x="384" y="219"/>
                    <a:pt x="392" y="219"/>
                    <a:pt x="396" y="217"/>
                  </a:cubicBezTo>
                  <a:cubicBezTo>
                    <a:pt x="445" y="187"/>
                    <a:pt x="498" y="165"/>
                    <a:pt x="555" y="152"/>
                  </a:cubicBezTo>
                  <a:cubicBezTo>
                    <a:pt x="563" y="150"/>
                    <a:pt x="566" y="146"/>
                    <a:pt x="567" y="138"/>
                  </a:cubicBezTo>
                  <a:cubicBezTo>
                    <a:pt x="570" y="115"/>
                    <a:pt x="575" y="93"/>
                    <a:pt x="577" y="70"/>
                  </a:cubicBezTo>
                  <a:cubicBezTo>
                    <a:pt x="580" y="36"/>
                    <a:pt x="594" y="11"/>
                    <a:pt x="628" y="0"/>
                  </a:cubicBezTo>
                  <a:cubicBezTo>
                    <a:pt x="664" y="0"/>
                    <a:pt x="700" y="0"/>
                    <a:pt x="736" y="0"/>
                  </a:cubicBezTo>
                  <a:close/>
                  <a:moveTo>
                    <a:pt x="513" y="1068"/>
                  </a:moveTo>
                  <a:cubicBezTo>
                    <a:pt x="509" y="1066"/>
                    <a:pt x="507" y="1064"/>
                    <a:pt x="505" y="1063"/>
                  </a:cubicBezTo>
                  <a:cubicBezTo>
                    <a:pt x="332" y="978"/>
                    <a:pt x="241" y="815"/>
                    <a:pt x="266" y="623"/>
                  </a:cubicBezTo>
                  <a:cubicBezTo>
                    <a:pt x="283" y="492"/>
                    <a:pt x="353" y="392"/>
                    <a:pt x="465" y="321"/>
                  </a:cubicBezTo>
                  <a:cubicBezTo>
                    <a:pt x="477" y="313"/>
                    <a:pt x="491" y="316"/>
                    <a:pt x="498" y="327"/>
                  </a:cubicBezTo>
                  <a:cubicBezTo>
                    <a:pt x="504" y="338"/>
                    <a:pt x="501" y="350"/>
                    <a:pt x="490" y="358"/>
                  </a:cubicBezTo>
                  <a:cubicBezTo>
                    <a:pt x="487" y="360"/>
                    <a:pt x="484" y="362"/>
                    <a:pt x="481" y="364"/>
                  </a:cubicBezTo>
                  <a:cubicBezTo>
                    <a:pt x="258" y="506"/>
                    <a:pt x="246" y="826"/>
                    <a:pt x="459" y="984"/>
                  </a:cubicBezTo>
                  <a:cubicBezTo>
                    <a:pt x="479" y="998"/>
                    <a:pt x="501" y="1010"/>
                    <a:pt x="522" y="1023"/>
                  </a:cubicBezTo>
                  <a:cubicBezTo>
                    <a:pt x="523" y="1022"/>
                    <a:pt x="525" y="1021"/>
                    <a:pt x="527" y="1020"/>
                  </a:cubicBezTo>
                  <a:cubicBezTo>
                    <a:pt x="530" y="981"/>
                    <a:pt x="532" y="943"/>
                    <a:pt x="535" y="905"/>
                  </a:cubicBezTo>
                  <a:cubicBezTo>
                    <a:pt x="503" y="901"/>
                    <a:pt x="494" y="897"/>
                    <a:pt x="495" y="882"/>
                  </a:cubicBezTo>
                  <a:cubicBezTo>
                    <a:pt x="495" y="857"/>
                    <a:pt x="515" y="859"/>
                    <a:pt x="533" y="857"/>
                  </a:cubicBezTo>
                  <a:cubicBezTo>
                    <a:pt x="533" y="849"/>
                    <a:pt x="533" y="842"/>
                    <a:pt x="533" y="835"/>
                  </a:cubicBezTo>
                  <a:cubicBezTo>
                    <a:pt x="535" y="822"/>
                    <a:pt x="531" y="816"/>
                    <a:pt x="517" y="811"/>
                  </a:cubicBezTo>
                  <a:cubicBezTo>
                    <a:pt x="482" y="797"/>
                    <a:pt x="465" y="758"/>
                    <a:pt x="475" y="722"/>
                  </a:cubicBezTo>
                  <a:cubicBezTo>
                    <a:pt x="476" y="717"/>
                    <a:pt x="477" y="712"/>
                    <a:pt x="479" y="708"/>
                  </a:cubicBezTo>
                  <a:cubicBezTo>
                    <a:pt x="443" y="691"/>
                    <a:pt x="428" y="664"/>
                    <a:pt x="429" y="625"/>
                  </a:cubicBezTo>
                  <a:cubicBezTo>
                    <a:pt x="431" y="587"/>
                    <a:pt x="429" y="547"/>
                    <a:pt x="430" y="509"/>
                  </a:cubicBezTo>
                  <a:cubicBezTo>
                    <a:pt x="430" y="481"/>
                    <a:pt x="449" y="463"/>
                    <a:pt x="476" y="462"/>
                  </a:cubicBezTo>
                  <a:cubicBezTo>
                    <a:pt x="493" y="462"/>
                    <a:pt x="510" y="462"/>
                    <a:pt x="527" y="462"/>
                  </a:cubicBezTo>
                  <a:cubicBezTo>
                    <a:pt x="560" y="462"/>
                    <a:pt x="578" y="480"/>
                    <a:pt x="578" y="513"/>
                  </a:cubicBezTo>
                  <a:cubicBezTo>
                    <a:pt x="579" y="527"/>
                    <a:pt x="578" y="541"/>
                    <a:pt x="578" y="555"/>
                  </a:cubicBezTo>
                  <a:cubicBezTo>
                    <a:pt x="588" y="555"/>
                    <a:pt x="595" y="555"/>
                    <a:pt x="604" y="555"/>
                  </a:cubicBezTo>
                  <a:cubicBezTo>
                    <a:pt x="604" y="540"/>
                    <a:pt x="604" y="526"/>
                    <a:pt x="604" y="511"/>
                  </a:cubicBezTo>
                  <a:cubicBezTo>
                    <a:pt x="605" y="481"/>
                    <a:pt x="624" y="462"/>
                    <a:pt x="653" y="462"/>
                  </a:cubicBezTo>
                  <a:cubicBezTo>
                    <a:pt x="672" y="462"/>
                    <a:pt x="690" y="462"/>
                    <a:pt x="709" y="462"/>
                  </a:cubicBezTo>
                  <a:cubicBezTo>
                    <a:pt x="741" y="462"/>
                    <a:pt x="759" y="481"/>
                    <a:pt x="760" y="513"/>
                  </a:cubicBezTo>
                  <a:cubicBezTo>
                    <a:pt x="760" y="527"/>
                    <a:pt x="760" y="541"/>
                    <a:pt x="760" y="555"/>
                  </a:cubicBezTo>
                  <a:cubicBezTo>
                    <a:pt x="769" y="555"/>
                    <a:pt x="777" y="555"/>
                    <a:pt x="786" y="555"/>
                  </a:cubicBezTo>
                  <a:cubicBezTo>
                    <a:pt x="786" y="538"/>
                    <a:pt x="785" y="522"/>
                    <a:pt x="786" y="507"/>
                  </a:cubicBezTo>
                  <a:cubicBezTo>
                    <a:pt x="787" y="481"/>
                    <a:pt x="806" y="463"/>
                    <a:pt x="831" y="462"/>
                  </a:cubicBezTo>
                  <a:cubicBezTo>
                    <a:pt x="850" y="462"/>
                    <a:pt x="869" y="462"/>
                    <a:pt x="888" y="462"/>
                  </a:cubicBezTo>
                  <a:cubicBezTo>
                    <a:pt x="915" y="463"/>
                    <a:pt x="934" y="481"/>
                    <a:pt x="934" y="508"/>
                  </a:cubicBezTo>
                  <a:cubicBezTo>
                    <a:pt x="935" y="552"/>
                    <a:pt x="935" y="596"/>
                    <a:pt x="934" y="640"/>
                  </a:cubicBezTo>
                  <a:cubicBezTo>
                    <a:pt x="934" y="667"/>
                    <a:pt x="920" y="687"/>
                    <a:pt x="898" y="701"/>
                  </a:cubicBezTo>
                  <a:cubicBezTo>
                    <a:pt x="894" y="704"/>
                    <a:pt x="889" y="706"/>
                    <a:pt x="885" y="708"/>
                  </a:cubicBezTo>
                  <a:cubicBezTo>
                    <a:pt x="901" y="762"/>
                    <a:pt x="887" y="792"/>
                    <a:pt x="838" y="815"/>
                  </a:cubicBezTo>
                  <a:cubicBezTo>
                    <a:pt x="835" y="816"/>
                    <a:pt x="831" y="820"/>
                    <a:pt x="831" y="823"/>
                  </a:cubicBezTo>
                  <a:cubicBezTo>
                    <a:pt x="830" y="834"/>
                    <a:pt x="831" y="845"/>
                    <a:pt x="831" y="856"/>
                  </a:cubicBezTo>
                  <a:cubicBezTo>
                    <a:pt x="862" y="861"/>
                    <a:pt x="870" y="867"/>
                    <a:pt x="870" y="882"/>
                  </a:cubicBezTo>
                  <a:cubicBezTo>
                    <a:pt x="869" y="895"/>
                    <a:pt x="862" y="900"/>
                    <a:pt x="829" y="905"/>
                  </a:cubicBezTo>
                  <a:cubicBezTo>
                    <a:pt x="832" y="943"/>
                    <a:pt x="834" y="982"/>
                    <a:pt x="837" y="1022"/>
                  </a:cubicBezTo>
                  <a:cubicBezTo>
                    <a:pt x="845" y="1020"/>
                    <a:pt x="848" y="1019"/>
                    <a:pt x="851" y="1017"/>
                  </a:cubicBezTo>
                  <a:cubicBezTo>
                    <a:pt x="1001" y="944"/>
                    <a:pt x="1087" y="766"/>
                    <a:pt x="1050" y="603"/>
                  </a:cubicBezTo>
                  <a:cubicBezTo>
                    <a:pt x="1000" y="386"/>
                    <a:pt x="788" y="260"/>
                    <a:pt x="574" y="321"/>
                  </a:cubicBezTo>
                  <a:cubicBezTo>
                    <a:pt x="555" y="327"/>
                    <a:pt x="543" y="322"/>
                    <a:pt x="539" y="307"/>
                  </a:cubicBezTo>
                  <a:cubicBezTo>
                    <a:pt x="535" y="294"/>
                    <a:pt x="543" y="284"/>
                    <a:pt x="562" y="278"/>
                  </a:cubicBezTo>
                  <a:cubicBezTo>
                    <a:pt x="617" y="261"/>
                    <a:pt x="673" y="257"/>
                    <a:pt x="731" y="263"/>
                  </a:cubicBezTo>
                  <a:cubicBezTo>
                    <a:pt x="927" y="285"/>
                    <a:pt x="1085" y="448"/>
                    <a:pt x="1102" y="645"/>
                  </a:cubicBezTo>
                  <a:cubicBezTo>
                    <a:pt x="1116" y="821"/>
                    <a:pt x="1023" y="983"/>
                    <a:pt x="864" y="1061"/>
                  </a:cubicBezTo>
                  <a:cubicBezTo>
                    <a:pt x="860" y="1063"/>
                    <a:pt x="857" y="1065"/>
                    <a:pt x="851" y="1068"/>
                  </a:cubicBezTo>
                  <a:cubicBezTo>
                    <a:pt x="861" y="1092"/>
                    <a:pt x="871" y="1116"/>
                    <a:pt x="882" y="1142"/>
                  </a:cubicBezTo>
                  <a:cubicBezTo>
                    <a:pt x="909" y="1127"/>
                    <a:pt x="934" y="1113"/>
                    <a:pt x="958" y="1098"/>
                  </a:cubicBezTo>
                  <a:cubicBezTo>
                    <a:pt x="972" y="1089"/>
                    <a:pt x="983" y="1089"/>
                    <a:pt x="996" y="1099"/>
                  </a:cubicBezTo>
                  <a:cubicBezTo>
                    <a:pt x="1022" y="1119"/>
                    <a:pt x="1049" y="1139"/>
                    <a:pt x="1076" y="1158"/>
                  </a:cubicBezTo>
                  <a:cubicBezTo>
                    <a:pt x="1089" y="1168"/>
                    <a:pt x="1096" y="1168"/>
                    <a:pt x="1108" y="1155"/>
                  </a:cubicBezTo>
                  <a:cubicBezTo>
                    <a:pt x="1124" y="1140"/>
                    <a:pt x="1140" y="1124"/>
                    <a:pt x="1156" y="1108"/>
                  </a:cubicBezTo>
                  <a:cubicBezTo>
                    <a:pt x="1168" y="1095"/>
                    <a:pt x="1169" y="1089"/>
                    <a:pt x="1158" y="1074"/>
                  </a:cubicBezTo>
                  <a:cubicBezTo>
                    <a:pt x="1138" y="1047"/>
                    <a:pt x="1118" y="1020"/>
                    <a:pt x="1098" y="993"/>
                  </a:cubicBezTo>
                  <a:cubicBezTo>
                    <a:pt x="1090" y="982"/>
                    <a:pt x="1089" y="972"/>
                    <a:pt x="1097" y="960"/>
                  </a:cubicBezTo>
                  <a:cubicBezTo>
                    <a:pt x="1134" y="905"/>
                    <a:pt x="1159" y="845"/>
                    <a:pt x="1172" y="779"/>
                  </a:cubicBezTo>
                  <a:cubicBezTo>
                    <a:pt x="1175" y="765"/>
                    <a:pt x="1182" y="757"/>
                    <a:pt x="1197" y="755"/>
                  </a:cubicBezTo>
                  <a:cubicBezTo>
                    <a:pt x="1230" y="751"/>
                    <a:pt x="1262" y="746"/>
                    <a:pt x="1295" y="741"/>
                  </a:cubicBezTo>
                  <a:cubicBezTo>
                    <a:pt x="1314" y="738"/>
                    <a:pt x="1318" y="734"/>
                    <a:pt x="1318" y="715"/>
                  </a:cubicBezTo>
                  <a:cubicBezTo>
                    <a:pt x="1318" y="692"/>
                    <a:pt x="1318" y="669"/>
                    <a:pt x="1318" y="646"/>
                  </a:cubicBezTo>
                  <a:cubicBezTo>
                    <a:pt x="1319" y="632"/>
                    <a:pt x="1313" y="625"/>
                    <a:pt x="1299" y="623"/>
                  </a:cubicBezTo>
                  <a:cubicBezTo>
                    <a:pt x="1267" y="619"/>
                    <a:pt x="1236" y="613"/>
                    <a:pt x="1204" y="609"/>
                  </a:cubicBezTo>
                  <a:cubicBezTo>
                    <a:pt x="1181" y="606"/>
                    <a:pt x="1176" y="602"/>
                    <a:pt x="1172" y="582"/>
                  </a:cubicBezTo>
                  <a:cubicBezTo>
                    <a:pt x="1159" y="518"/>
                    <a:pt x="1134" y="459"/>
                    <a:pt x="1098" y="405"/>
                  </a:cubicBezTo>
                  <a:cubicBezTo>
                    <a:pt x="1089" y="392"/>
                    <a:pt x="1090" y="380"/>
                    <a:pt x="1099" y="368"/>
                  </a:cubicBezTo>
                  <a:cubicBezTo>
                    <a:pt x="1119" y="342"/>
                    <a:pt x="1139" y="315"/>
                    <a:pt x="1158" y="288"/>
                  </a:cubicBezTo>
                  <a:cubicBezTo>
                    <a:pt x="1169" y="274"/>
                    <a:pt x="1168" y="268"/>
                    <a:pt x="1156" y="256"/>
                  </a:cubicBezTo>
                  <a:cubicBezTo>
                    <a:pt x="1140" y="240"/>
                    <a:pt x="1124" y="223"/>
                    <a:pt x="1108" y="207"/>
                  </a:cubicBezTo>
                  <a:cubicBezTo>
                    <a:pt x="1095" y="195"/>
                    <a:pt x="1090" y="194"/>
                    <a:pt x="1075" y="205"/>
                  </a:cubicBezTo>
                  <a:cubicBezTo>
                    <a:pt x="1048" y="225"/>
                    <a:pt x="1021" y="245"/>
                    <a:pt x="994" y="265"/>
                  </a:cubicBezTo>
                  <a:cubicBezTo>
                    <a:pt x="983" y="273"/>
                    <a:pt x="972" y="274"/>
                    <a:pt x="960" y="266"/>
                  </a:cubicBezTo>
                  <a:cubicBezTo>
                    <a:pt x="905" y="229"/>
                    <a:pt x="844" y="204"/>
                    <a:pt x="779" y="191"/>
                  </a:cubicBezTo>
                  <a:cubicBezTo>
                    <a:pt x="766" y="188"/>
                    <a:pt x="758" y="181"/>
                    <a:pt x="756" y="167"/>
                  </a:cubicBezTo>
                  <a:cubicBezTo>
                    <a:pt x="752" y="134"/>
                    <a:pt x="746" y="101"/>
                    <a:pt x="741" y="68"/>
                  </a:cubicBezTo>
                  <a:cubicBezTo>
                    <a:pt x="738" y="49"/>
                    <a:pt x="734" y="45"/>
                    <a:pt x="715" y="45"/>
                  </a:cubicBezTo>
                  <a:cubicBezTo>
                    <a:pt x="693" y="45"/>
                    <a:pt x="672" y="45"/>
                    <a:pt x="650" y="45"/>
                  </a:cubicBezTo>
                  <a:cubicBezTo>
                    <a:pt x="630" y="45"/>
                    <a:pt x="626" y="49"/>
                    <a:pt x="622" y="70"/>
                  </a:cubicBezTo>
                  <a:cubicBezTo>
                    <a:pt x="618" y="101"/>
                    <a:pt x="612" y="133"/>
                    <a:pt x="609" y="165"/>
                  </a:cubicBezTo>
                  <a:cubicBezTo>
                    <a:pt x="606" y="181"/>
                    <a:pt x="598" y="189"/>
                    <a:pt x="582" y="192"/>
                  </a:cubicBezTo>
                  <a:cubicBezTo>
                    <a:pt x="518" y="204"/>
                    <a:pt x="460" y="229"/>
                    <a:pt x="406" y="265"/>
                  </a:cubicBezTo>
                  <a:cubicBezTo>
                    <a:pt x="392" y="274"/>
                    <a:pt x="381" y="274"/>
                    <a:pt x="368" y="264"/>
                  </a:cubicBezTo>
                  <a:cubicBezTo>
                    <a:pt x="342" y="244"/>
                    <a:pt x="316" y="225"/>
                    <a:pt x="290" y="206"/>
                  </a:cubicBezTo>
                  <a:cubicBezTo>
                    <a:pt x="274" y="194"/>
                    <a:pt x="269" y="194"/>
                    <a:pt x="255" y="209"/>
                  </a:cubicBezTo>
                  <a:cubicBezTo>
                    <a:pt x="239" y="224"/>
                    <a:pt x="224" y="241"/>
                    <a:pt x="207" y="256"/>
                  </a:cubicBezTo>
                  <a:cubicBezTo>
                    <a:pt x="197" y="266"/>
                    <a:pt x="196" y="276"/>
                    <a:pt x="205" y="288"/>
                  </a:cubicBezTo>
                  <a:cubicBezTo>
                    <a:pt x="224" y="313"/>
                    <a:pt x="242" y="338"/>
                    <a:pt x="261" y="364"/>
                  </a:cubicBezTo>
                  <a:cubicBezTo>
                    <a:pt x="276" y="384"/>
                    <a:pt x="276" y="388"/>
                    <a:pt x="263" y="409"/>
                  </a:cubicBezTo>
                  <a:cubicBezTo>
                    <a:pt x="229" y="461"/>
                    <a:pt x="205" y="518"/>
                    <a:pt x="193" y="579"/>
                  </a:cubicBezTo>
                  <a:cubicBezTo>
                    <a:pt x="188" y="601"/>
                    <a:pt x="184" y="605"/>
                    <a:pt x="161" y="609"/>
                  </a:cubicBezTo>
                  <a:cubicBezTo>
                    <a:pt x="130" y="613"/>
                    <a:pt x="100" y="617"/>
                    <a:pt x="69" y="622"/>
                  </a:cubicBezTo>
                  <a:cubicBezTo>
                    <a:pt x="48" y="625"/>
                    <a:pt x="46" y="629"/>
                    <a:pt x="46" y="649"/>
                  </a:cubicBezTo>
                  <a:cubicBezTo>
                    <a:pt x="46" y="671"/>
                    <a:pt x="46" y="692"/>
                    <a:pt x="46" y="714"/>
                  </a:cubicBezTo>
                  <a:cubicBezTo>
                    <a:pt x="46" y="734"/>
                    <a:pt x="50" y="738"/>
                    <a:pt x="70" y="741"/>
                  </a:cubicBezTo>
                  <a:cubicBezTo>
                    <a:pt x="101" y="745"/>
                    <a:pt x="133" y="751"/>
                    <a:pt x="164" y="755"/>
                  </a:cubicBezTo>
                  <a:cubicBezTo>
                    <a:pt x="181" y="757"/>
                    <a:pt x="189" y="765"/>
                    <a:pt x="192" y="781"/>
                  </a:cubicBezTo>
                  <a:cubicBezTo>
                    <a:pt x="205" y="845"/>
                    <a:pt x="229" y="904"/>
                    <a:pt x="266" y="958"/>
                  </a:cubicBezTo>
                  <a:cubicBezTo>
                    <a:pt x="275" y="971"/>
                    <a:pt x="274" y="982"/>
                    <a:pt x="265" y="995"/>
                  </a:cubicBezTo>
                  <a:cubicBezTo>
                    <a:pt x="245" y="1021"/>
                    <a:pt x="225" y="1048"/>
                    <a:pt x="206" y="1074"/>
                  </a:cubicBezTo>
                  <a:cubicBezTo>
                    <a:pt x="195" y="1089"/>
                    <a:pt x="196" y="1095"/>
                    <a:pt x="208" y="1107"/>
                  </a:cubicBezTo>
                  <a:cubicBezTo>
                    <a:pt x="224" y="1123"/>
                    <a:pt x="240" y="1140"/>
                    <a:pt x="256" y="1156"/>
                  </a:cubicBezTo>
                  <a:cubicBezTo>
                    <a:pt x="268" y="1168"/>
                    <a:pt x="275" y="1168"/>
                    <a:pt x="289" y="1158"/>
                  </a:cubicBezTo>
                  <a:cubicBezTo>
                    <a:pt x="315" y="1139"/>
                    <a:pt x="342" y="1120"/>
                    <a:pt x="367" y="1100"/>
                  </a:cubicBezTo>
                  <a:cubicBezTo>
                    <a:pt x="381" y="1089"/>
                    <a:pt x="392" y="1089"/>
                    <a:pt x="407" y="1098"/>
                  </a:cubicBezTo>
                  <a:cubicBezTo>
                    <a:pt x="431" y="1113"/>
                    <a:pt x="456" y="1127"/>
                    <a:pt x="483" y="1142"/>
                  </a:cubicBezTo>
                  <a:cubicBezTo>
                    <a:pt x="494" y="1116"/>
                    <a:pt x="503" y="1092"/>
                    <a:pt x="513" y="1068"/>
                  </a:cubicBezTo>
                  <a:close/>
                  <a:moveTo>
                    <a:pt x="888" y="1281"/>
                  </a:moveTo>
                  <a:cubicBezTo>
                    <a:pt x="891" y="1257"/>
                    <a:pt x="890" y="1236"/>
                    <a:pt x="876" y="1217"/>
                  </a:cubicBezTo>
                  <a:cubicBezTo>
                    <a:pt x="814" y="1128"/>
                    <a:pt x="784" y="1029"/>
                    <a:pt x="786" y="921"/>
                  </a:cubicBezTo>
                  <a:cubicBezTo>
                    <a:pt x="786" y="915"/>
                    <a:pt x="785" y="910"/>
                    <a:pt x="785" y="904"/>
                  </a:cubicBezTo>
                  <a:cubicBezTo>
                    <a:pt x="715" y="904"/>
                    <a:pt x="648" y="904"/>
                    <a:pt x="578" y="904"/>
                  </a:cubicBezTo>
                  <a:cubicBezTo>
                    <a:pt x="578" y="911"/>
                    <a:pt x="579" y="917"/>
                    <a:pt x="578" y="923"/>
                  </a:cubicBezTo>
                  <a:cubicBezTo>
                    <a:pt x="576" y="951"/>
                    <a:pt x="576" y="980"/>
                    <a:pt x="572" y="1008"/>
                  </a:cubicBezTo>
                  <a:cubicBezTo>
                    <a:pt x="561" y="1084"/>
                    <a:pt x="533" y="1153"/>
                    <a:pt x="488" y="1216"/>
                  </a:cubicBezTo>
                  <a:cubicBezTo>
                    <a:pt x="474" y="1236"/>
                    <a:pt x="473" y="1257"/>
                    <a:pt x="476" y="1281"/>
                  </a:cubicBezTo>
                  <a:cubicBezTo>
                    <a:pt x="503" y="1281"/>
                    <a:pt x="529" y="1280"/>
                    <a:pt x="555" y="1281"/>
                  </a:cubicBezTo>
                  <a:cubicBezTo>
                    <a:pt x="569" y="1281"/>
                    <a:pt x="577" y="1289"/>
                    <a:pt x="578" y="1302"/>
                  </a:cubicBezTo>
                  <a:cubicBezTo>
                    <a:pt x="578" y="1315"/>
                    <a:pt x="570" y="1324"/>
                    <a:pt x="556" y="1326"/>
                  </a:cubicBezTo>
                  <a:cubicBezTo>
                    <a:pt x="552" y="1326"/>
                    <a:pt x="548" y="1326"/>
                    <a:pt x="544" y="1326"/>
                  </a:cubicBezTo>
                  <a:cubicBezTo>
                    <a:pt x="513" y="1326"/>
                    <a:pt x="482" y="1326"/>
                    <a:pt x="451" y="1326"/>
                  </a:cubicBezTo>
                  <a:cubicBezTo>
                    <a:pt x="434" y="1326"/>
                    <a:pt x="422" y="1338"/>
                    <a:pt x="421" y="1354"/>
                  </a:cubicBezTo>
                  <a:cubicBezTo>
                    <a:pt x="420" y="1369"/>
                    <a:pt x="431" y="1382"/>
                    <a:pt x="447" y="1385"/>
                  </a:cubicBezTo>
                  <a:cubicBezTo>
                    <a:pt x="451" y="1385"/>
                    <a:pt x="454" y="1385"/>
                    <a:pt x="458" y="1385"/>
                  </a:cubicBezTo>
                  <a:cubicBezTo>
                    <a:pt x="607" y="1385"/>
                    <a:pt x="757" y="1385"/>
                    <a:pt x="906" y="1385"/>
                  </a:cubicBezTo>
                  <a:cubicBezTo>
                    <a:pt x="929" y="1385"/>
                    <a:pt x="943" y="1373"/>
                    <a:pt x="943" y="1355"/>
                  </a:cubicBezTo>
                  <a:cubicBezTo>
                    <a:pt x="943" y="1337"/>
                    <a:pt x="929" y="1326"/>
                    <a:pt x="907" y="1326"/>
                  </a:cubicBezTo>
                  <a:cubicBezTo>
                    <a:pt x="824" y="1326"/>
                    <a:pt x="742" y="1326"/>
                    <a:pt x="659" y="1326"/>
                  </a:cubicBezTo>
                  <a:cubicBezTo>
                    <a:pt x="655" y="1326"/>
                    <a:pt x="651" y="1326"/>
                    <a:pt x="647" y="1326"/>
                  </a:cubicBezTo>
                  <a:cubicBezTo>
                    <a:pt x="632" y="1325"/>
                    <a:pt x="623" y="1315"/>
                    <a:pt x="623" y="1302"/>
                  </a:cubicBezTo>
                  <a:cubicBezTo>
                    <a:pt x="624" y="1289"/>
                    <a:pt x="633" y="1281"/>
                    <a:pt x="648" y="1281"/>
                  </a:cubicBezTo>
                  <a:cubicBezTo>
                    <a:pt x="652" y="1281"/>
                    <a:pt x="656" y="1281"/>
                    <a:pt x="660" y="1281"/>
                  </a:cubicBezTo>
                  <a:cubicBezTo>
                    <a:pt x="730" y="1281"/>
                    <a:pt x="801" y="1281"/>
                    <a:pt x="871" y="1281"/>
                  </a:cubicBezTo>
                  <a:cubicBezTo>
                    <a:pt x="876" y="1281"/>
                    <a:pt x="882" y="1281"/>
                    <a:pt x="888" y="1281"/>
                  </a:cubicBezTo>
                  <a:close/>
                  <a:moveTo>
                    <a:pt x="831" y="508"/>
                  </a:moveTo>
                  <a:cubicBezTo>
                    <a:pt x="831" y="522"/>
                    <a:pt x="831" y="536"/>
                    <a:pt x="831" y="549"/>
                  </a:cubicBezTo>
                  <a:cubicBezTo>
                    <a:pt x="831" y="584"/>
                    <a:pt x="815" y="600"/>
                    <a:pt x="780" y="601"/>
                  </a:cubicBezTo>
                  <a:cubicBezTo>
                    <a:pt x="773" y="601"/>
                    <a:pt x="767" y="601"/>
                    <a:pt x="760" y="601"/>
                  </a:cubicBezTo>
                  <a:cubicBezTo>
                    <a:pt x="732" y="600"/>
                    <a:pt x="715" y="583"/>
                    <a:pt x="715" y="554"/>
                  </a:cubicBezTo>
                  <a:cubicBezTo>
                    <a:pt x="714" y="539"/>
                    <a:pt x="715" y="524"/>
                    <a:pt x="715" y="508"/>
                  </a:cubicBezTo>
                  <a:cubicBezTo>
                    <a:pt x="692" y="508"/>
                    <a:pt x="671" y="508"/>
                    <a:pt x="649" y="508"/>
                  </a:cubicBezTo>
                  <a:cubicBezTo>
                    <a:pt x="649" y="518"/>
                    <a:pt x="649" y="527"/>
                    <a:pt x="649" y="536"/>
                  </a:cubicBezTo>
                  <a:cubicBezTo>
                    <a:pt x="653" y="588"/>
                    <a:pt x="632" y="604"/>
                    <a:pt x="584" y="601"/>
                  </a:cubicBezTo>
                  <a:cubicBezTo>
                    <a:pt x="550" y="599"/>
                    <a:pt x="534" y="584"/>
                    <a:pt x="533" y="550"/>
                  </a:cubicBezTo>
                  <a:cubicBezTo>
                    <a:pt x="533" y="536"/>
                    <a:pt x="533" y="522"/>
                    <a:pt x="533" y="508"/>
                  </a:cubicBezTo>
                  <a:cubicBezTo>
                    <a:pt x="513" y="508"/>
                    <a:pt x="494" y="508"/>
                    <a:pt x="475" y="508"/>
                  </a:cubicBezTo>
                  <a:cubicBezTo>
                    <a:pt x="475" y="550"/>
                    <a:pt x="475" y="590"/>
                    <a:pt x="475" y="631"/>
                  </a:cubicBezTo>
                  <a:cubicBezTo>
                    <a:pt x="475" y="656"/>
                    <a:pt x="485" y="666"/>
                    <a:pt x="510" y="666"/>
                  </a:cubicBezTo>
                  <a:cubicBezTo>
                    <a:pt x="565" y="666"/>
                    <a:pt x="620" y="666"/>
                    <a:pt x="675" y="666"/>
                  </a:cubicBezTo>
                  <a:cubicBezTo>
                    <a:pt x="694" y="666"/>
                    <a:pt x="704" y="675"/>
                    <a:pt x="704" y="689"/>
                  </a:cubicBezTo>
                  <a:cubicBezTo>
                    <a:pt x="704" y="704"/>
                    <a:pt x="694" y="711"/>
                    <a:pt x="675" y="711"/>
                  </a:cubicBezTo>
                  <a:cubicBezTo>
                    <a:pt x="635" y="711"/>
                    <a:pt x="595" y="711"/>
                    <a:pt x="555" y="711"/>
                  </a:cubicBezTo>
                  <a:cubicBezTo>
                    <a:pt x="531" y="711"/>
                    <a:pt x="517" y="723"/>
                    <a:pt x="517" y="742"/>
                  </a:cubicBezTo>
                  <a:cubicBezTo>
                    <a:pt x="517" y="761"/>
                    <a:pt x="531" y="773"/>
                    <a:pt x="555" y="773"/>
                  </a:cubicBezTo>
                  <a:cubicBezTo>
                    <a:pt x="586" y="773"/>
                    <a:pt x="617" y="773"/>
                    <a:pt x="648" y="773"/>
                  </a:cubicBezTo>
                  <a:cubicBezTo>
                    <a:pt x="703" y="773"/>
                    <a:pt x="757" y="773"/>
                    <a:pt x="812" y="773"/>
                  </a:cubicBezTo>
                  <a:cubicBezTo>
                    <a:pt x="833" y="772"/>
                    <a:pt x="847" y="760"/>
                    <a:pt x="847" y="742"/>
                  </a:cubicBezTo>
                  <a:cubicBezTo>
                    <a:pt x="847" y="724"/>
                    <a:pt x="833" y="712"/>
                    <a:pt x="812" y="711"/>
                  </a:cubicBezTo>
                  <a:cubicBezTo>
                    <a:pt x="800" y="711"/>
                    <a:pt x="789" y="712"/>
                    <a:pt x="777" y="711"/>
                  </a:cubicBezTo>
                  <a:cubicBezTo>
                    <a:pt x="760" y="711"/>
                    <a:pt x="750" y="703"/>
                    <a:pt x="750" y="689"/>
                  </a:cubicBezTo>
                  <a:cubicBezTo>
                    <a:pt x="750" y="675"/>
                    <a:pt x="760" y="666"/>
                    <a:pt x="778" y="666"/>
                  </a:cubicBezTo>
                  <a:cubicBezTo>
                    <a:pt x="803" y="666"/>
                    <a:pt x="829" y="666"/>
                    <a:pt x="854" y="666"/>
                  </a:cubicBezTo>
                  <a:cubicBezTo>
                    <a:pt x="879" y="666"/>
                    <a:pt x="889" y="656"/>
                    <a:pt x="889" y="632"/>
                  </a:cubicBezTo>
                  <a:cubicBezTo>
                    <a:pt x="889" y="604"/>
                    <a:pt x="889" y="577"/>
                    <a:pt x="889" y="549"/>
                  </a:cubicBezTo>
                  <a:cubicBezTo>
                    <a:pt x="889" y="536"/>
                    <a:pt x="889" y="522"/>
                    <a:pt x="889" y="508"/>
                  </a:cubicBezTo>
                  <a:cubicBezTo>
                    <a:pt x="869" y="508"/>
                    <a:pt x="851" y="508"/>
                    <a:pt x="831" y="508"/>
                  </a:cubicBezTo>
                  <a:close/>
                  <a:moveTo>
                    <a:pt x="370" y="1490"/>
                  </a:moveTo>
                  <a:cubicBezTo>
                    <a:pt x="579" y="1490"/>
                    <a:pt x="786" y="1490"/>
                    <a:pt x="993" y="1490"/>
                  </a:cubicBezTo>
                  <a:cubicBezTo>
                    <a:pt x="998" y="1448"/>
                    <a:pt x="994" y="1430"/>
                    <a:pt x="944" y="1430"/>
                  </a:cubicBezTo>
                  <a:cubicBezTo>
                    <a:pt x="767" y="1431"/>
                    <a:pt x="591" y="1430"/>
                    <a:pt x="414" y="1430"/>
                  </a:cubicBezTo>
                  <a:cubicBezTo>
                    <a:pt x="408" y="1430"/>
                    <a:pt x="402" y="1430"/>
                    <a:pt x="396" y="1431"/>
                  </a:cubicBezTo>
                  <a:cubicBezTo>
                    <a:pt x="382" y="1432"/>
                    <a:pt x="371" y="1442"/>
                    <a:pt x="370" y="1457"/>
                  </a:cubicBezTo>
                  <a:cubicBezTo>
                    <a:pt x="369" y="1467"/>
                    <a:pt x="370" y="1478"/>
                    <a:pt x="370" y="1490"/>
                  </a:cubicBezTo>
                  <a:close/>
                  <a:moveTo>
                    <a:pt x="579" y="858"/>
                  </a:moveTo>
                  <a:cubicBezTo>
                    <a:pt x="649" y="858"/>
                    <a:pt x="716" y="858"/>
                    <a:pt x="784" y="858"/>
                  </a:cubicBezTo>
                  <a:cubicBezTo>
                    <a:pt x="784" y="844"/>
                    <a:pt x="784" y="832"/>
                    <a:pt x="784" y="819"/>
                  </a:cubicBezTo>
                  <a:cubicBezTo>
                    <a:pt x="715" y="819"/>
                    <a:pt x="648" y="819"/>
                    <a:pt x="579" y="819"/>
                  </a:cubicBezTo>
                  <a:cubicBezTo>
                    <a:pt x="579" y="832"/>
                    <a:pt x="579" y="844"/>
                    <a:pt x="579" y="8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E4193B69-FB7F-B4F5-BC27-136F86A954C8}"/>
              </a:ext>
            </a:extLst>
          </p:cNvPr>
          <p:cNvSpPr txBox="1"/>
          <p:nvPr/>
        </p:nvSpPr>
        <p:spPr>
          <a:xfrm>
            <a:off x="930317" y="648393"/>
            <a:ext cx="103244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IN" sz="3200" b="1" dirty="0">
                <a:latin typeface="Arial" panose="020B0604020202020204" pitchFamily="34" charset="0"/>
                <a:cs typeface="Arial" panose="020B0604020202020204" pitchFamily="34" charset="0"/>
              </a:rPr>
              <a:t>Free Circle Diagram – 5 Levels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91C6A0F-02A3-F5D8-2A45-F25E7F296DEB}"/>
              </a:ext>
            </a:extLst>
          </p:cNvPr>
          <p:cNvGrpSpPr/>
          <p:nvPr/>
        </p:nvGrpSpPr>
        <p:grpSpPr>
          <a:xfrm>
            <a:off x="8474092" y="3477648"/>
            <a:ext cx="2780633" cy="898031"/>
            <a:chOff x="7746130" y="1509833"/>
            <a:chExt cx="2948605" cy="95227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7A2A02F-A479-9025-2737-3FE137361746}"/>
                </a:ext>
              </a:extLst>
            </p:cNvPr>
            <p:cNvSpPr txBox="1"/>
            <p:nvPr/>
          </p:nvSpPr>
          <p:spPr>
            <a:xfrm>
              <a:off x="7746130" y="1509833"/>
              <a:ext cx="2500031" cy="2284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4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07B4D9-D8A0-135C-9C75-65E26F7C06B1}"/>
                </a:ext>
              </a:extLst>
            </p:cNvPr>
            <p:cNvSpPr txBox="1"/>
            <p:nvPr/>
          </p:nvSpPr>
          <p:spPr>
            <a:xfrm>
              <a:off x="7746130" y="1815781"/>
              <a:ext cx="294860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2C50F5F-914E-847F-E3E2-46E1B1DBCF64}"/>
              </a:ext>
            </a:extLst>
          </p:cNvPr>
          <p:cNvGrpSpPr/>
          <p:nvPr/>
        </p:nvGrpSpPr>
        <p:grpSpPr>
          <a:xfrm>
            <a:off x="8474092" y="4988757"/>
            <a:ext cx="2780633" cy="898031"/>
            <a:chOff x="7746130" y="1509833"/>
            <a:chExt cx="2948605" cy="95227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CBF8E4F-010F-76FD-1FC0-3C2C533529BF}"/>
                </a:ext>
              </a:extLst>
            </p:cNvPr>
            <p:cNvSpPr txBox="1"/>
            <p:nvPr/>
          </p:nvSpPr>
          <p:spPr>
            <a:xfrm>
              <a:off x="7746130" y="1509833"/>
              <a:ext cx="2500031" cy="2284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307C689-6B9C-88D1-0CC5-4E999AFFD5FA}"/>
                </a:ext>
              </a:extLst>
            </p:cNvPr>
            <p:cNvSpPr txBox="1"/>
            <p:nvPr/>
          </p:nvSpPr>
          <p:spPr>
            <a:xfrm>
              <a:off x="7746130" y="1815781"/>
              <a:ext cx="294860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A44D618-C098-3C57-1E77-BB18BB2C3905}"/>
              </a:ext>
            </a:extLst>
          </p:cNvPr>
          <p:cNvGrpSpPr/>
          <p:nvPr/>
        </p:nvGrpSpPr>
        <p:grpSpPr>
          <a:xfrm>
            <a:off x="785916" y="1966538"/>
            <a:ext cx="2780633" cy="3957069"/>
            <a:chOff x="1355664" y="1966538"/>
            <a:chExt cx="2780633" cy="395706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1D3FE56-F531-5C2E-A7DA-1B18F08799F5}"/>
                </a:ext>
              </a:extLst>
            </p:cNvPr>
            <p:cNvSpPr txBox="1"/>
            <p:nvPr/>
          </p:nvSpPr>
          <p:spPr>
            <a:xfrm>
              <a:off x="1778684" y="1966538"/>
              <a:ext cx="235761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1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8D701BB-9217-9301-044C-B31B61167658}"/>
                </a:ext>
              </a:extLst>
            </p:cNvPr>
            <p:cNvSpPr txBox="1"/>
            <p:nvPr/>
          </p:nvSpPr>
          <p:spPr>
            <a:xfrm>
              <a:off x="1355664" y="2255057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CF71FAC-6CC1-D90B-D2F3-526322CABC94}"/>
                </a:ext>
              </a:extLst>
            </p:cNvPr>
            <p:cNvSpPr txBox="1"/>
            <p:nvPr/>
          </p:nvSpPr>
          <p:spPr>
            <a:xfrm>
              <a:off x="1778684" y="3477648"/>
              <a:ext cx="235761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2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D87E145-CEE1-E791-D004-0A5AC93FB3D4}"/>
                </a:ext>
              </a:extLst>
            </p:cNvPr>
            <p:cNvSpPr txBox="1"/>
            <p:nvPr/>
          </p:nvSpPr>
          <p:spPr>
            <a:xfrm>
              <a:off x="1355664" y="3766167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458830F-5D94-8379-A186-56B53E861616}"/>
                </a:ext>
              </a:extLst>
            </p:cNvPr>
            <p:cNvSpPr txBox="1"/>
            <p:nvPr/>
          </p:nvSpPr>
          <p:spPr>
            <a:xfrm>
              <a:off x="1778684" y="4988757"/>
              <a:ext cx="235761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Level 3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BB92B67-2E10-206E-D968-1E07323A5C70}"/>
                </a:ext>
              </a:extLst>
            </p:cNvPr>
            <p:cNvSpPr txBox="1"/>
            <p:nvPr/>
          </p:nvSpPr>
          <p:spPr>
            <a:xfrm>
              <a:off x="1355664" y="5277276"/>
              <a:ext cx="2780633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Lorem ipsum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dolor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sit amet,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do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eiusmod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tempor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incididunt</a:t>
              </a:r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41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96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2</cp:revision>
  <dcterms:created xsi:type="dcterms:W3CDTF">2024-04-23T05:53:10Z</dcterms:created>
  <dcterms:modified xsi:type="dcterms:W3CDTF">2024-04-23T06:12:28Z</dcterms:modified>
</cp:coreProperties>
</file>