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4A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506" y="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CCF75-AA41-4E82-8675-52390A7D4F4B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62C88-141D-459D-B4D8-943FC50473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2121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62C88-141D-459D-B4D8-943FC5047367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3935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A7350-6A62-E6B8-36C9-930C8BA4FD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A95963-4152-6E8D-7CD2-A36C7AE3D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0430E-2328-3768-B4F3-9F3C6B717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9DBB8-C37D-93AF-AEDD-E31CF75FE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78A84-A086-0F94-DC72-E51E01E9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6610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028CC-CC71-53E0-EE4B-6373BD6AA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916FB-D939-1404-C318-97983A233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22BBC-1170-354E-A4FA-BA3E96F5F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885E3-9D20-5192-BFDD-3EDD3C0F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48192-D658-1887-E731-D12A4B27F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7434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DED34-4789-0EFB-2901-86EA8691E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5BF61-855A-2D9A-6F15-ECB0B94D6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D75E0-73B2-3256-3B86-422C0812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8391F-5A38-4EC2-5EE1-A1EAD8F33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DC4F9-B97F-93DA-AE71-A70E1B96F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1641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22DEE-E2D0-0C3E-A4D0-2361CD4B3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511B9-71DD-3B15-B2FE-DB810D728C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1F85B-32C6-0FEC-C838-55E1208C9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7EFF8E-36F8-E5CB-AFBF-4C744B734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91FDC3-488F-4318-E59F-05FCBA57B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9E3554-617C-9979-E51C-5595152CF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117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88FC9-9C09-1467-AE08-472A0FAF5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5123B8-566F-22B3-9A60-71E46C82D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E8DB7-D06E-5AF9-8327-C08BEA052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1390E-765A-EAAD-A947-7A5412EE5E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BB2E4-52DE-CA91-A952-5E43F543BE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45B25D-CE6C-DFFF-37A4-E7322444F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009724-B3CA-DCCC-0ED4-96B5B40B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B7E36D-53A1-3617-36E4-B428DDD62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557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B404A-F687-B5A4-82C6-E5D0CF94B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7ABC87-3D31-DA2F-EAC1-CF7096D8C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2E8B92-EF48-9AD7-5E87-053EF243D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865182-4F50-FBA7-6424-C27B9BFD4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9891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6995F6-C95D-91E5-72F0-B6F16440E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3715E7-FFD1-DE52-C5AD-2855005F0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84B35-6BFA-3EC8-7D33-4E1347C2E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465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5522D-BA3F-4960-2B72-D1B7B7F78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8F7CC-45D9-A80D-C28B-C16DB2C34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DE6A9-A595-C36B-91D4-8FA9A4052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3735CF-2069-507C-F72A-7E4D268F0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6397D8-D41E-D0E3-0949-E1F91BBD3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8D665-8AC8-89AE-721E-1DDABBB6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6818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BD1AA-45E1-3B66-D055-86338C72A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2902BA-0938-387A-557D-1F2FEA0350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A80F1-AB3F-5705-F029-AAEA28215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42E2F-9ECD-98A5-0B11-B938ADC7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FFCC2-40B9-FFD8-CBF6-EC4357B38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2B7D5-22D7-D89C-EF77-CFE82C398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160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6F1A0-0A75-3F1F-A8C3-B1A90528D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0B752-4EFE-2B9B-9ACA-0E71E90E0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2F6FA-A603-6FFE-4030-001D6638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21D1A-93C1-3742-323C-2D8B5830B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077D7-9023-9163-5803-4A625C258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5145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C592B6-EA09-E477-258F-44F8BF3ECD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D46AA-4132-6E7C-C594-2F7899857C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81541-978C-253D-A6ED-8F1BFFC2E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AFC79-FEF6-3F0A-13A7-BC0E264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62C5D-E6A8-5230-C070-0607D66CB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764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E41F6-A0BF-FADD-3B54-3589D56F0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7C328-93A2-7586-E4CF-B3598B38A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22683-445E-3B83-6C45-927531FBB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D470BE-986F-402F-B58F-257E74C53D3F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A4048-915A-CB40-253A-AFBE7B8758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64B6B-140A-5829-3330-B95C107A55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006761-053D-43A4-A3CA-5ACA0BEF3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889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E39834F-43E4-AE12-CA95-50529A9E18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CE682C0D-1096-36ED-602E-C2DCDD11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35409" y="2813786"/>
            <a:ext cx="1728458" cy="1230428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734F0C06-A1DE-7BEB-4309-BB2FAA07DF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3799" y="2813786"/>
            <a:ext cx="1523386" cy="1230428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9C4ABF7F-B925-9524-04EA-FDDCA59C9A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27117" y="2813786"/>
            <a:ext cx="1318316" cy="1230428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09C9CC5A-01DF-1D4E-8E16-CFE473B0B1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5365" y="2813786"/>
            <a:ext cx="1230428" cy="1230428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D250B517-43F4-0829-6774-8C40F680C4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15725" y="2813786"/>
            <a:ext cx="1230428" cy="1230428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B8F0F96F-20CA-D5A7-9C77-8D2C70CF40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366085" y="2813786"/>
            <a:ext cx="1230428" cy="1230428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E6BA2B02-D354-2DD5-5E49-D793F6FF44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716443" y="2813786"/>
            <a:ext cx="1230428" cy="1230428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D07EA0BD-1551-6F53-A105-F37735E4BF5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5049" y="2813786"/>
            <a:ext cx="1230428" cy="1230428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D9E8F06F-5904-A955-BFDD-F952197C653E}"/>
              </a:ext>
            </a:extLst>
          </p:cNvPr>
          <p:cNvSpPr txBox="1"/>
          <p:nvPr/>
        </p:nvSpPr>
        <p:spPr>
          <a:xfrm>
            <a:off x="4320514" y="675599"/>
            <a:ext cx="3550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Orbitron Black" pitchFamily="2" charset="0"/>
              </a:rPr>
              <a:t>SOLAR ECLIPSE</a:t>
            </a:r>
            <a:endParaRPr lang="en-IN" sz="2800" b="1" dirty="0">
              <a:solidFill>
                <a:schemeClr val="bg1"/>
              </a:solidFill>
              <a:latin typeface="Orbitron Black" pitchFamily="2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12DA965-F4F0-576E-2AA3-BB3DD2444325}"/>
              </a:ext>
            </a:extLst>
          </p:cNvPr>
          <p:cNvSpPr txBox="1"/>
          <p:nvPr/>
        </p:nvSpPr>
        <p:spPr>
          <a:xfrm>
            <a:off x="519201" y="4225866"/>
            <a:ext cx="9621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rbitron Black" pitchFamily="2" charset="0"/>
              </a:rPr>
              <a:t>04.31 PM</a:t>
            </a:r>
            <a:endParaRPr lang="en-IN" sz="1200" dirty="0">
              <a:solidFill>
                <a:schemeClr val="bg1"/>
              </a:solidFill>
              <a:latin typeface="Orbitron Black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FD8B4D1-742B-2F58-7A79-1EB1B1B23B6A}"/>
              </a:ext>
            </a:extLst>
          </p:cNvPr>
          <p:cNvSpPr txBox="1"/>
          <p:nvPr/>
        </p:nvSpPr>
        <p:spPr>
          <a:xfrm>
            <a:off x="2228571" y="4225866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rbitron Black" pitchFamily="2" charset="0"/>
              </a:rPr>
              <a:t>01.35 PM</a:t>
            </a:r>
            <a:endParaRPr lang="en-IN" sz="1200" dirty="0">
              <a:solidFill>
                <a:schemeClr val="bg1"/>
              </a:solidFill>
              <a:latin typeface="Orbitron Black" pitchFamily="2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2F813FB-53BB-22C4-27F1-48776466E608}"/>
              </a:ext>
            </a:extLst>
          </p:cNvPr>
          <p:cNvSpPr txBox="1"/>
          <p:nvPr/>
        </p:nvSpPr>
        <p:spPr>
          <a:xfrm>
            <a:off x="3932843" y="4225866"/>
            <a:ext cx="896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rbitron Black" pitchFamily="2" charset="0"/>
              </a:rPr>
              <a:t>01.41 PM</a:t>
            </a:r>
            <a:endParaRPr lang="en-IN" sz="1200" dirty="0">
              <a:solidFill>
                <a:schemeClr val="bg1"/>
              </a:solidFill>
              <a:latin typeface="Orbitron Black" pitchFamily="2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6028A41-509D-B052-8E9F-3BB97AABAA23}"/>
              </a:ext>
            </a:extLst>
          </p:cNvPr>
          <p:cNvSpPr txBox="1"/>
          <p:nvPr/>
        </p:nvSpPr>
        <p:spPr>
          <a:xfrm>
            <a:off x="5400319" y="4225866"/>
            <a:ext cx="9797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rbitron Black" pitchFamily="2" charset="0"/>
              </a:rPr>
              <a:t>01.50 PM</a:t>
            </a:r>
            <a:endParaRPr lang="en-IN" sz="1200" dirty="0">
              <a:solidFill>
                <a:schemeClr val="bg1"/>
              </a:solidFill>
              <a:latin typeface="Orbitron Black" pitchFamily="2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66DD884-CFDF-7DE6-F074-9A6D847599B9}"/>
              </a:ext>
            </a:extLst>
          </p:cNvPr>
          <p:cNvSpPr txBox="1"/>
          <p:nvPr/>
        </p:nvSpPr>
        <p:spPr>
          <a:xfrm>
            <a:off x="6867795" y="4225866"/>
            <a:ext cx="9797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rbitron Black" pitchFamily="2" charset="0"/>
              </a:rPr>
              <a:t>01.52 PM</a:t>
            </a:r>
            <a:endParaRPr lang="en-IN" sz="1200" dirty="0">
              <a:solidFill>
                <a:schemeClr val="bg1"/>
              </a:solidFill>
              <a:latin typeface="Orbitron Black" pitchFamily="2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384644C-3B3D-804F-106B-977CF342DCF1}"/>
              </a:ext>
            </a:extLst>
          </p:cNvPr>
          <p:cNvSpPr txBox="1"/>
          <p:nvPr/>
        </p:nvSpPr>
        <p:spPr>
          <a:xfrm>
            <a:off x="8221211" y="4225866"/>
            <a:ext cx="9797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rbitron Black" pitchFamily="2" charset="0"/>
              </a:rPr>
              <a:t>01.55 PM</a:t>
            </a:r>
            <a:endParaRPr lang="en-IN" sz="1200" dirty="0">
              <a:solidFill>
                <a:schemeClr val="bg1"/>
              </a:solidFill>
              <a:latin typeface="Orbitron Black" pitchFamily="2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E992A18-B008-05FA-191C-FCEEC9BB4CAD}"/>
              </a:ext>
            </a:extLst>
          </p:cNvPr>
          <p:cNvSpPr txBox="1"/>
          <p:nvPr/>
        </p:nvSpPr>
        <p:spPr>
          <a:xfrm>
            <a:off x="9574627" y="4225866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rbitron Black" pitchFamily="2" charset="0"/>
              </a:rPr>
              <a:t>01.59 PM</a:t>
            </a:r>
            <a:endParaRPr lang="en-IN" sz="1200" dirty="0">
              <a:solidFill>
                <a:schemeClr val="bg1"/>
              </a:solidFill>
              <a:latin typeface="Orbitron Black" pitchFamily="2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8FC8FEA-9EDA-1474-FCEF-1FC6F7AA42A6}"/>
              </a:ext>
            </a:extLst>
          </p:cNvPr>
          <p:cNvSpPr txBox="1"/>
          <p:nvPr/>
        </p:nvSpPr>
        <p:spPr>
          <a:xfrm>
            <a:off x="10928043" y="4225866"/>
            <a:ext cx="10470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rbitron Black" pitchFamily="2" charset="0"/>
              </a:rPr>
              <a:t>02.05 PM</a:t>
            </a:r>
            <a:endParaRPr lang="en-IN" sz="1200" dirty="0">
              <a:solidFill>
                <a:schemeClr val="bg1"/>
              </a:solidFill>
              <a:latin typeface="Orbitron Black" pitchFamily="2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714787B-14D5-F421-8DB9-4C0A2503CF74}"/>
              </a:ext>
            </a:extLst>
          </p:cNvPr>
          <p:cNvSpPr txBox="1"/>
          <p:nvPr/>
        </p:nvSpPr>
        <p:spPr>
          <a:xfrm>
            <a:off x="329939" y="4741088"/>
            <a:ext cx="13457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7DE73AC-6BA7-66D9-550E-0839E41666AD}"/>
              </a:ext>
            </a:extLst>
          </p:cNvPr>
          <p:cNvSpPr txBox="1"/>
          <p:nvPr/>
        </p:nvSpPr>
        <p:spPr>
          <a:xfrm>
            <a:off x="2044774" y="4735202"/>
            <a:ext cx="13457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4C13D2D-EF9E-71EA-0CF1-29CBAAE7056D}"/>
              </a:ext>
            </a:extLst>
          </p:cNvPr>
          <p:cNvSpPr txBox="1"/>
          <p:nvPr/>
        </p:nvSpPr>
        <p:spPr>
          <a:xfrm>
            <a:off x="3749046" y="4735202"/>
            <a:ext cx="13457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B6AD234-F9AC-A520-05EF-FA27537941F3}"/>
              </a:ext>
            </a:extLst>
          </p:cNvPr>
          <p:cNvSpPr txBox="1"/>
          <p:nvPr/>
        </p:nvSpPr>
        <p:spPr>
          <a:xfrm>
            <a:off x="5196891" y="4735202"/>
            <a:ext cx="13457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43618D6-80E9-E8F9-72DC-C66C83644D43}"/>
              </a:ext>
            </a:extLst>
          </p:cNvPr>
          <p:cNvSpPr txBox="1"/>
          <p:nvPr/>
        </p:nvSpPr>
        <p:spPr>
          <a:xfrm>
            <a:off x="6681079" y="4735202"/>
            <a:ext cx="13457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0804CA3-4D66-BD4D-AE5F-7C5F40C593AC}"/>
              </a:ext>
            </a:extLst>
          </p:cNvPr>
          <p:cNvSpPr txBox="1"/>
          <p:nvPr/>
        </p:nvSpPr>
        <p:spPr>
          <a:xfrm>
            <a:off x="8025643" y="4735202"/>
            <a:ext cx="13457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5683AC1-6A5A-0FDC-EAEF-95EEB8FA5065}"/>
              </a:ext>
            </a:extLst>
          </p:cNvPr>
          <p:cNvSpPr txBox="1"/>
          <p:nvPr/>
        </p:nvSpPr>
        <p:spPr>
          <a:xfrm>
            <a:off x="9387775" y="4735202"/>
            <a:ext cx="13457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CFBC211-DAB1-9C22-629E-26CB2330CAC9}"/>
              </a:ext>
            </a:extLst>
          </p:cNvPr>
          <p:cNvSpPr txBox="1"/>
          <p:nvPr/>
        </p:nvSpPr>
        <p:spPr>
          <a:xfrm>
            <a:off x="10738135" y="4735202"/>
            <a:ext cx="13457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CC9981D-A113-DDC0-3B8B-6D78B765EE9B}"/>
              </a:ext>
            </a:extLst>
          </p:cNvPr>
          <p:cNvSpPr txBox="1"/>
          <p:nvPr/>
        </p:nvSpPr>
        <p:spPr>
          <a:xfrm>
            <a:off x="344768" y="2270216"/>
            <a:ext cx="1345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IN" sz="12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6195A44-FF91-F56A-3D11-7A0D3593F55D}"/>
              </a:ext>
            </a:extLst>
          </p:cNvPr>
          <p:cNvSpPr txBox="1"/>
          <p:nvPr/>
        </p:nvSpPr>
        <p:spPr>
          <a:xfrm>
            <a:off x="2044774" y="2270216"/>
            <a:ext cx="1345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IN" sz="12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DEED35C-07AC-8757-4662-7C45E3628B2E}"/>
              </a:ext>
            </a:extLst>
          </p:cNvPr>
          <p:cNvSpPr txBox="1"/>
          <p:nvPr/>
        </p:nvSpPr>
        <p:spPr>
          <a:xfrm>
            <a:off x="3672619" y="2270216"/>
            <a:ext cx="1345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IN" sz="12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82E5F45-CB98-5296-A6A1-80878D7961F2}"/>
              </a:ext>
            </a:extLst>
          </p:cNvPr>
          <p:cNvSpPr txBox="1"/>
          <p:nvPr/>
        </p:nvSpPr>
        <p:spPr>
          <a:xfrm>
            <a:off x="5189125" y="2270216"/>
            <a:ext cx="1345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IN" sz="12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8936509-19CF-6AC2-424D-97F7D8D2A370}"/>
              </a:ext>
            </a:extLst>
          </p:cNvPr>
          <p:cNvSpPr txBox="1"/>
          <p:nvPr/>
        </p:nvSpPr>
        <p:spPr>
          <a:xfrm>
            <a:off x="6542637" y="2270216"/>
            <a:ext cx="1345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IN" sz="12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1EFDBA-BD75-1856-5741-BE655397F344}"/>
              </a:ext>
            </a:extLst>
          </p:cNvPr>
          <p:cNvSpPr txBox="1"/>
          <p:nvPr/>
        </p:nvSpPr>
        <p:spPr>
          <a:xfrm>
            <a:off x="7909508" y="2270216"/>
            <a:ext cx="1345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IN" sz="12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D7B48AB-7111-5C1E-3D3F-DFCEF9BB7988}"/>
              </a:ext>
            </a:extLst>
          </p:cNvPr>
          <p:cNvSpPr txBox="1"/>
          <p:nvPr/>
        </p:nvSpPr>
        <p:spPr>
          <a:xfrm>
            <a:off x="9246153" y="2270216"/>
            <a:ext cx="1345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IN" sz="12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07FD25C-F4B2-4DFF-6B40-5716186A7F01}"/>
              </a:ext>
            </a:extLst>
          </p:cNvPr>
          <p:cNvSpPr txBox="1"/>
          <p:nvPr/>
        </p:nvSpPr>
        <p:spPr>
          <a:xfrm>
            <a:off x="10658783" y="2270216"/>
            <a:ext cx="1345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IN" sz="12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507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115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Orbitron Black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Aneeth R</dc:creator>
  <cp:lastModifiedBy>Aneeth R</cp:lastModifiedBy>
  <cp:revision>1</cp:revision>
  <dcterms:created xsi:type="dcterms:W3CDTF">2024-04-04T10:51:01Z</dcterms:created>
  <dcterms:modified xsi:type="dcterms:W3CDTF">2024-04-04T11:52:09Z</dcterms:modified>
</cp:coreProperties>
</file>