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Infographic </a:t>
            </a:r>
            <a:r>
              <a:rPr lang="en-US" dirty="0" err="1"/>
              <a:t>Powerpoint</a:t>
            </a:r>
            <a:r>
              <a:rPr lang="en-US" dirty="0"/>
              <a:t> Template</a:t>
            </a:r>
          </a:p>
        </p:txBody>
      </p:sp>
      <p:grpSp>
        <p:nvGrpSpPr>
          <p:cNvPr id="772" name="Group 771">
            <a:extLst>
              <a:ext uri="{FF2B5EF4-FFF2-40B4-BE49-F238E27FC236}">
                <a16:creationId xmlns:a16="http://schemas.microsoft.com/office/drawing/2014/main" id="{B2860709-39C3-9EDA-6FA1-59C9774BADC5}"/>
              </a:ext>
            </a:extLst>
          </p:cNvPr>
          <p:cNvGrpSpPr/>
          <p:nvPr/>
        </p:nvGrpSpPr>
        <p:grpSpPr>
          <a:xfrm>
            <a:off x="892354" y="1363190"/>
            <a:ext cx="10515600" cy="4966056"/>
            <a:chOff x="892354" y="797000"/>
            <a:chExt cx="10950922" cy="5171639"/>
          </a:xfrm>
        </p:grpSpPr>
        <p:grpSp>
          <p:nvGrpSpPr>
            <p:cNvPr id="773" name="Group 772">
              <a:extLst>
                <a:ext uri="{FF2B5EF4-FFF2-40B4-BE49-F238E27FC236}">
                  <a16:creationId xmlns:a16="http://schemas.microsoft.com/office/drawing/2014/main" id="{CDA20E51-FB56-8E30-BA41-99C5EB5F26E9}"/>
                </a:ext>
              </a:extLst>
            </p:cNvPr>
            <p:cNvGrpSpPr/>
            <p:nvPr/>
          </p:nvGrpSpPr>
          <p:grpSpPr>
            <a:xfrm>
              <a:off x="892354" y="2114190"/>
              <a:ext cx="3792713" cy="3039052"/>
              <a:chOff x="892354" y="1893638"/>
              <a:chExt cx="3792713" cy="3039052"/>
            </a:xfrm>
          </p:grpSpPr>
          <p:sp>
            <p:nvSpPr>
              <p:cNvPr id="815" name="Title 1">
                <a:extLst>
                  <a:ext uri="{FF2B5EF4-FFF2-40B4-BE49-F238E27FC236}">
                    <a16:creationId xmlns:a16="http://schemas.microsoft.com/office/drawing/2014/main" id="{77E43AAC-91FB-A4BF-C2AE-EA18BD8703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4068" y="1893638"/>
                <a:ext cx="3780999" cy="1898737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40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Project Management Process</a:t>
                </a:r>
                <a:endParaRPr lang="en-US" sz="40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816" name="Group 815">
                <a:extLst>
                  <a:ext uri="{FF2B5EF4-FFF2-40B4-BE49-F238E27FC236}">
                    <a16:creationId xmlns:a16="http://schemas.microsoft.com/office/drawing/2014/main" id="{A4EF3D25-77B0-07A8-4CE5-7F26FF1FBAD1}"/>
                  </a:ext>
                </a:extLst>
              </p:cNvPr>
              <p:cNvGrpSpPr/>
              <p:nvPr/>
            </p:nvGrpSpPr>
            <p:grpSpPr>
              <a:xfrm>
                <a:off x="892354" y="3774450"/>
                <a:ext cx="2423160" cy="1158240"/>
                <a:chOff x="853440" y="3139440"/>
                <a:chExt cx="2423160" cy="1158240"/>
              </a:xfrm>
            </p:grpSpPr>
            <p:grpSp>
              <p:nvGrpSpPr>
                <p:cNvPr id="817" name="Group 816">
                  <a:extLst>
                    <a:ext uri="{FF2B5EF4-FFF2-40B4-BE49-F238E27FC236}">
                      <a16:creationId xmlns:a16="http://schemas.microsoft.com/office/drawing/2014/main" id="{98850EA3-7E32-3753-7546-A61F6DFE3A97}"/>
                    </a:ext>
                  </a:extLst>
                </p:cNvPr>
                <p:cNvGrpSpPr/>
                <p:nvPr/>
              </p:nvGrpSpPr>
              <p:grpSpPr>
                <a:xfrm>
                  <a:off x="972860" y="3274735"/>
                  <a:ext cx="225423" cy="891246"/>
                  <a:chOff x="971141" y="2921712"/>
                  <a:chExt cx="225423" cy="891246"/>
                </a:xfrm>
              </p:grpSpPr>
              <p:sp>
                <p:nvSpPr>
                  <p:cNvPr id="822" name="Rectangle: Rounded Corners 821">
                    <a:extLst>
                      <a:ext uri="{FF2B5EF4-FFF2-40B4-BE49-F238E27FC236}">
                        <a16:creationId xmlns:a16="http://schemas.microsoft.com/office/drawing/2014/main" id="{A1F9C520-BCF7-BEF3-0209-99C7316F5A6A}"/>
                      </a:ext>
                    </a:extLst>
                  </p:cNvPr>
                  <p:cNvSpPr/>
                  <p:nvPr/>
                </p:nvSpPr>
                <p:spPr>
                  <a:xfrm>
                    <a:off x="972593" y="2921712"/>
                    <a:ext cx="223971" cy="223970"/>
                  </a:xfrm>
                  <a:prstGeom prst="roundRect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152400" dist="88900" dir="5400000" algn="t" rotWithShape="0">
                      <a:prstClr val="black">
                        <a:alpha val="22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3" name="Rectangle: Rounded Corners 822">
                    <a:extLst>
                      <a:ext uri="{FF2B5EF4-FFF2-40B4-BE49-F238E27FC236}">
                        <a16:creationId xmlns:a16="http://schemas.microsoft.com/office/drawing/2014/main" id="{39A2D4B1-6283-9721-4DA4-CBDE86A2E3DA}"/>
                      </a:ext>
                    </a:extLst>
                  </p:cNvPr>
                  <p:cNvSpPr/>
                  <p:nvPr/>
                </p:nvSpPr>
                <p:spPr>
                  <a:xfrm>
                    <a:off x="972593" y="3255350"/>
                    <a:ext cx="223971" cy="223970"/>
                  </a:xfrm>
                  <a:prstGeom prst="roundRect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  <a:effectLst>
                    <a:outerShdw blurRad="152400" dist="88900" dir="5400000" algn="t" rotWithShape="0">
                      <a:prstClr val="black">
                        <a:alpha val="22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4" name="Rectangle: Rounded Corners 823">
                    <a:extLst>
                      <a:ext uri="{FF2B5EF4-FFF2-40B4-BE49-F238E27FC236}">
                        <a16:creationId xmlns:a16="http://schemas.microsoft.com/office/drawing/2014/main" id="{04E3BA35-DD91-9165-9E6F-525D50D39BBB}"/>
                      </a:ext>
                    </a:extLst>
                  </p:cNvPr>
                  <p:cNvSpPr/>
                  <p:nvPr/>
                </p:nvSpPr>
                <p:spPr>
                  <a:xfrm>
                    <a:off x="971141" y="3588988"/>
                    <a:ext cx="223971" cy="223970"/>
                  </a:xfrm>
                  <a:prstGeom prst="round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  <a:effectLst>
                    <a:outerShdw blurRad="152400" dist="88900" dir="5400000" algn="t" rotWithShape="0">
                      <a:prstClr val="black">
                        <a:alpha val="22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18" name="TextBox 817">
                  <a:extLst>
                    <a:ext uri="{FF2B5EF4-FFF2-40B4-BE49-F238E27FC236}">
                      <a16:creationId xmlns:a16="http://schemas.microsoft.com/office/drawing/2014/main" id="{7FC5AAA5-5D4F-1512-F0A5-2849A8DF50F6}"/>
                    </a:ext>
                  </a:extLst>
                </p:cNvPr>
                <p:cNvSpPr txBox="1"/>
                <p:nvPr/>
              </p:nvSpPr>
              <p:spPr>
                <a:xfrm>
                  <a:off x="1162982" y="3249388"/>
                  <a:ext cx="199419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Initiation &amp; Closure Activities</a:t>
                  </a:r>
                </a:p>
              </p:txBody>
            </p:sp>
            <p:sp>
              <p:nvSpPr>
                <p:cNvPr id="819" name="TextBox 818">
                  <a:extLst>
                    <a:ext uri="{FF2B5EF4-FFF2-40B4-BE49-F238E27FC236}">
                      <a16:creationId xmlns:a16="http://schemas.microsoft.com/office/drawing/2014/main" id="{7361B85E-E322-419B-674A-E37ED4DDD336}"/>
                    </a:ext>
                  </a:extLst>
                </p:cNvPr>
                <p:cNvSpPr txBox="1"/>
                <p:nvPr/>
              </p:nvSpPr>
              <p:spPr>
                <a:xfrm>
                  <a:off x="1162982" y="3580060"/>
                  <a:ext cx="132760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Planning Activities</a:t>
                  </a:r>
                </a:p>
              </p:txBody>
            </p:sp>
            <p:sp>
              <p:nvSpPr>
                <p:cNvPr id="820" name="TextBox 819">
                  <a:extLst>
                    <a:ext uri="{FF2B5EF4-FFF2-40B4-BE49-F238E27FC236}">
                      <a16:creationId xmlns:a16="http://schemas.microsoft.com/office/drawing/2014/main" id="{9B8C65E2-1107-8F12-555C-EB4EA73909E1}"/>
                    </a:ext>
                  </a:extLst>
                </p:cNvPr>
                <p:cNvSpPr txBox="1"/>
                <p:nvPr/>
              </p:nvSpPr>
              <p:spPr>
                <a:xfrm>
                  <a:off x="1162982" y="3910733"/>
                  <a:ext cx="125156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Control Activities</a:t>
                  </a:r>
                </a:p>
              </p:txBody>
            </p:sp>
            <p:sp>
              <p:nvSpPr>
                <p:cNvPr id="821" name="Rectangle 820">
                  <a:extLst>
                    <a:ext uri="{FF2B5EF4-FFF2-40B4-BE49-F238E27FC236}">
                      <a16:creationId xmlns:a16="http://schemas.microsoft.com/office/drawing/2014/main" id="{2AAF5725-F770-E485-A457-00A52ED948E5}"/>
                    </a:ext>
                  </a:extLst>
                </p:cNvPr>
                <p:cNvSpPr/>
                <p:nvPr/>
              </p:nvSpPr>
              <p:spPr>
                <a:xfrm>
                  <a:off x="853440" y="3139440"/>
                  <a:ext cx="2423160" cy="1158240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774" name="Group 773">
              <a:extLst>
                <a:ext uri="{FF2B5EF4-FFF2-40B4-BE49-F238E27FC236}">
                  <a16:creationId xmlns:a16="http://schemas.microsoft.com/office/drawing/2014/main" id="{7884DE85-FCDC-B5A1-4F91-D7922CB5ECE7}"/>
                </a:ext>
              </a:extLst>
            </p:cNvPr>
            <p:cNvGrpSpPr/>
            <p:nvPr/>
          </p:nvGrpSpPr>
          <p:grpSpPr>
            <a:xfrm>
              <a:off x="3041774" y="797000"/>
              <a:ext cx="8801502" cy="5171639"/>
              <a:chOff x="2238211" y="1314886"/>
              <a:chExt cx="8801502" cy="5171639"/>
            </a:xfrm>
          </p:grpSpPr>
          <p:grpSp>
            <p:nvGrpSpPr>
              <p:cNvPr id="775" name="Group 774">
                <a:extLst>
                  <a:ext uri="{FF2B5EF4-FFF2-40B4-BE49-F238E27FC236}">
                    <a16:creationId xmlns:a16="http://schemas.microsoft.com/office/drawing/2014/main" id="{664D4747-BF5E-27BB-12A5-44A12DA09FEA}"/>
                  </a:ext>
                </a:extLst>
              </p:cNvPr>
              <p:cNvGrpSpPr/>
              <p:nvPr/>
            </p:nvGrpSpPr>
            <p:grpSpPr>
              <a:xfrm>
                <a:off x="2238211" y="1314886"/>
                <a:ext cx="8801502" cy="5171639"/>
                <a:chOff x="2263213" y="1116629"/>
                <a:chExt cx="8801502" cy="5171639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798" name="Arrow: Pentagon 797">
                  <a:extLst>
                    <a:ext uri="{FF2B5EF4-FFF2-40B4-BE49-F238E27FC236}">
                      <a16:creationId xmlns:a16="http://schemas.microsoft.com/office/drawing/2014/main" id="{15A4A8E5-F438-F596-518B-C0726CAAED4D}"/>
                    </a:ext>
                  </a:extLst>
                </p:cNvPr>
                <p:cNvSpPr/>
                <p:nvPr/>
              </p:nvSpPr>
              <p:spPr>
                <a:xfrm>
                  <a:off x="2263213" y="1116629"/>
                  <a:ext cx="2180000" cy="1312038"/>
                </a:xfrm>
                <a:prstGeom prst="homePlate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9" name="Arrow: Chevron 798">
                  <a:extLst>
                    <a:ext uri="{FF2B5EF4-FFF2-40B4-BE49-F238E27FC236}">
                      <a16:creationId xmlns:a16="http://schemas.microsoft.com/office/drawing/2014/main" id="{1DA2157D-011E-D65E-31EF-CF1D53E05B40}"/>
                    </a:ext>
                  </a:extLst>
                </p:cNvPr>
                <p:cNvSpPr/>
                <p:nvPr/>
              </p:nvSpPr>
              <p:spPr>
                <a:xfrm>
                  <a:off x="3865529" y="1116630"/>
                  <a:ext cx="2863184" cy="1312036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0" name="Arrow: Chevron 799">
                  <a:extLst>
                    <a:ext uri="{FF2B5EF4-FFF2-40B4-BE49-F238E27FC236}">
                      <a16:creationId xmlns:a16="http://schemas.microsoft.com/office/drawing/2014/main" id="{6C2A824F-501A-BB6F-8863-35F80D0FA6F9}"/>
                    </a:ext>
                  </a:extLst>
                </p:cNvPr>
                <p:cNvSpPr/>
                <p:nvPr/>
              </p:nvSpPr>
              <p:spPr>
                <a:xfrm>
                  <a:off x="6096001" y="1116630"/>
                  <a:ext cx="2863184" cy="1312036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1" name="Arrow: Chevron 800">
                  <a:extLst>
                    <a:ext uri="{FF2B5EF4-FFF2-40B4-BE49-F238E27FC236}">
                      <a16:creationId xmlns:a16="http://schemas.microsoft.com/office/drawing/2014/main" id="{D14ABB71-4579-0F38-0EB5-89977A4F1B7A}"/>
                    </a:ext>
                  </a:extLst>
                </p:cNvPr>
                <p:cNvSpPr/>
                <p:nvPr/>
              </p:nvSpPr>
              <p:spPr>
                <a:xfrm>
                  <a:off x="8326473" y="1116630"/>
                  <a:ext cx="2734099" cy="1312036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2" name="Arrow: Pentagon 801">
                  <a:extLst>
                    <a:ext uri="{FF2B5EF4-FFF2-40B4-BE49-F238E27FC236}">
                      <a16:creationId xmlns:a16="http://schemas.microsoft.com/office/drawing/2014/main" id="{AE506521-D6A4-5B32-4322-33AC3A249E33}"/>
                    </a:ext>
                  </a:extLst>
                </p:cNvPr>
                <p:cNvSpPr/>
                <p:nvPr/>
              </p:nvSpPr>
              <p:spPr>
                <a:xfrm rot="5400000">
                  <a:off x="9353653" y="1515653"/>
                  <a:ext cx="2110086" cy="1312038"/>
                </a:xfrm>
                <a:prstGeom prst="homePlate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3" name="Arrow: Chevron 802">
                  <a:extLst>
                    <a:ext uri="{FF2B5EF4-FFF2-40B4-BE49-F238E27FC236}">
                      <a16:creationId xmlns:a16="http://schemas.microsoft.com/office/drawing/2014/main" id="{9D90E9B6-35A2-71E9-76D6-80C21F3A6AF1}"/>
                    </a:ext>
                  </a:extLst>
                </p:cNvPr>
                <p:cNvSpPr/>
                <p:nvPr/>
              </p:nvSpPr>
              <p:spPr>
                <a:xfrm rot="5400000">
                  <a:off x="9318696" y="3156141"/>
                  <a:ext cx="2179998" cy="1312038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4" name="Arrow: Chevron 803">
                  <a:extLst>
                    <a:ext uri="{FF2B5EF4-FFF2-40B4-BE49-F238E27FC236}">
                      <a16:creationId xmlns:a16="http://schemas.microsoft.com/office/drawing/2014/main" id="{C8F6E0B1-829A-2140-30A0-52FACF0999EA}"/>
                    </a:ext>
                  </a:extLst>
                </p:cNvPr>
                <p:cNvSpPr/>
                <p:nvPr/>
              </p:nvSpPr>
              <p:spPr>
                <a:xfrm rot="5400000">
                  <a:off x="9463699" y="4687251"/>
                  <a:ext cx="1889992" cy="1312038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5" name="Arrow: Pentagon 804">
                  <a:extLst>
                    <a:ext uri="{FF2B5EF4-FFF2-40B4-BE49-F238E27FC236}">
                      <a16:creationId xmlns:a16="http://schemas.microsoft.com/office/drawing/2014/main" id="{84D64C91-D802-7AB0-8AC4-D00C084E6998}"/>
                    </a:ext>
                  </a:extLst>
                </p:cNvPr>
                <p:cNvSpPr/>
                <p:nvPr/>
              </p:nvSpPr>
              <p:spPr>
                <a:xfrm flipH="1">
                  <a:off x="8326469" y="4976230"/>
                  <a:ext cx="2734099" cy="1312038"/>
                </a:xfrm>
                <a:prstGeom prst="homePlate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6" name="Freeform: Shape 805">
                  <a:extLst>
                    <a:ext uri="{FF2B5EF4-FFF2-40B4-BE49-F238E27FC236}">
                      <a16:creationId xmlns:a16="http://schemas.microsoft.com/office/drawing/2014/main" id="{1CF6F537-3547-028D-F8B7-DBF7FD09AAC8}"/>
                    </a:ext>
                  </a:extLst>
                </p:cNvPr>
                <p:cNvSpPr/>
                <p:nvPr/>
              </p:nvSpPr>
              <p:spPr>
                <a:xfrm flipH="1">
                  <a:off x="2263213" y="4976230"/>
                  <a:ext cx="2180000" cy="1312036"/>
                </a:xfrm>
                <a:custGeom>
                  <a:avLst/>
                  <a:gdLst>
                    <a:gd name="connsiteX0" fmla="*/ 1673817 w 1673817"/>
                    <a:gd name="connsiteY0" fmla="*/ 0 h 1007390"/>
                    <a:gd name="connsiteX1" fmla="*/ 0 w 1673817"/>
                    <a:gd name="connsiteY1" fmla="*/ 0 h 1007390"/>
                    <a:gd name="connsiteX2" fmla="*/ 351297 w 1673817"/>
                    <a:gd name="connsiteY2" fmla="*/ 503695 h 1007390"/>
                    <a:gd name="connsiteX3" fmla="*/ 0 w 1673817"/>
                    <a:gd name="connsiteY3" fmla="*/ 1007390 h 1007390"/>
                    <a:gd name="connsiteX4" fmla="*/ 1673817 w 1673817"/>
                    <a:gd name="connsiteY4" fmla="*/ 1007390 h 100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73817" h="1007390">
                      <a:moveTo>
                        <a:pt x="1673817" y="0"/>
                      </a:moveTo>
                      <a:lnTo>
                        <a:pt x="0" y="0"/>
                      </a:lnTo>
                      <a:lnTo>
                        <a:pt x="351297" y="503695"/>
                      </a:lnTo>
                      <a:lnTo>
                        <a:pt x="0" y="1007390"/>
                      </a:lnTo>
                      <a:lnTo>
                        <a:pt x="1673817" y="10073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7" name="Arrow: Chevron 806">
                  <a:extLst>
                    <a:ext uri="{FF2B5EF4-FFF2-40B4-BE49-F238E27FC236}">
                      <a16:creationId xmlns:a16="http://schemas.microsoft.com/office/drawing/2014/main" id="{8298C1B9-0555-DD8D-BDB8-D1592A60FEE6}"/>
                    </a:ext>
                  </a:extLst>
                </p:cNvPr>
                <p:cNvSpPr/>
                <p:nvPr/>
              </p:nvSpPr>
              <p:spPr>
                <a:xfrm flipH="1">
                  <a:off x="6095999" y="4976231"/>
                  <a:ext cx="2863186" cy="1312036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8" name="Arrow: Chevron 807">
                  <a:extLst>
                    <a:ext uri="{FF2B5EF4-FFF2-40B4-BE49-F238E27FC236}">
                      <a16:creationId xmlns:a16="http://schemas.microsoft.com/office/drawing/2014/main" id="{E63B68C3-DB85-F506-D96E-C3C93E9F610A}"/>
                    </a:ext>
                  </a:extLst>
                </p:cNvPr>
                <p:cNvSpPr/>
                <p:nvPr/>
              </p:nvSpPr>
              <p:spPr>
                <a:xfrm rot="5400000">
                  <a:off x="7178306" y="4425893"/>
                  <a:ext cx="991794" cy="1312038"/>
                </a:xfrm>
                <a:prstGeom prst="chevron">
                  <a:avLst>
                    <a:gd name="adj" fmla="val 4593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9" name="Arrow: Chevron 808">
                  <a:extLst>
                    <a:ext uri="{FF2B5EF4-FFF2-40B4-BE49-F238E27FC236}">
                      <a16:creationId xmlns:a16="http://schemas.microsoft.com/office/drawing/2014/main" id="{DD9FC339-A731-6FED-2B71-3CFAC9954E00}"/>
                    </a:ext>
                  </a:extLst>
                </p:cNvPr>
                <p:cNvSpPr/>
                <p:nvPr/>
              </p:nvSpPr>
              <p:spPr>
                <a:xfrm flipH="1">
                  <a:off x="3865526" y="4976231"/>
                  <a:ext cx="2863186" cy="1312036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0" name="Arrow: Chevron 809">
                  <a:extLst>
                    <a:ext uri="{FF2B5EF4-FFF2-40B4-BE49-F238E27FC236}">
                      <a16:creationId xmlns:a16="http://schemas.microsoft.com/office/drawing/2014/main" id="{E5012060-0761-D41F-44FE-A32CAD7865A8}"/>
                    </a:ext>
                  </a:extLst>
                </p:cNvPr>
                <p:cNvSpPr/>
                <p:nvPr/>
              </p:nvSpPr>
              <p:spPr>
                <a:xfrm rot="16200000">
                  <a:off x="4947835" y="4425896"/>
                  <a:ext cx="991792" cy="1312032"/>
                </a:xfrm>
                <a:prstGeom prst="chevron">
                  <a:avLst>
                    <a:gd name="adj" fmla="val 4593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1" name="Arrow: Chevron 810">
                  <a:extLst>
                    <a:ext uri="{FF2B5EF4-FFF2-40B4-BE49-F238E27FC236}">
                      <a16:creationId xmlns:a16="http://schemas.microsoft.com/office/drawing/2014/main" id="{4E46C264-BF09-C419-0EC5-42031C3CBC79}"/>
                    </a:ext>
                  </a:extLst>
                </p:cNvPr>
                <p:cNvSpPr/>
                <p:nvPr/>
              </p:nvSpPr>
              <p:spPr>
                <a:xfrm rot="16200000">
                  <a:off x="4787714" y="3914054"/>
                  <a:ext cx="1312036" cy="1312032"/>
                </a:xfrm>
                <a:prstGeom prst="chevron">
                  <a:avLst>
                    <a:gd name="adj" fmla="val 4593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2" name="Arrow: Pentagon 811">
                  <a:extLst>
                    <a:ext uri="{FF2B5EF4-FFF2-40B4-BE49-F238E27FC236}">
                      <a16:creationId xmlns:a16="http://schemas.microsoft.com/office/drawing/2014/main" id="{B53B7A49-2C8C-532E-7646-49BBE9A0D853}"/>
                    </a:ext>
                  </a:extLst>
                </p:cNvPr>
                <p:cNvSpPr/>
                <p:nvPr/>
              </p:nvSpPr>
              <p:spPr>
                <a:xfrm>
                  <a:off x="4787715" y="3236300"/>
                  <a:ext cx="2105504" cy="1312038"/>
                </a:xfrm>
                <a:prstGeom prst="homePlate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3" name="Arrow: Chevron 812">
                  <a:extLst>
                    <a:ext uri="{FF2B5EF4-FFF2-40B4-BE49-F238E27FC236}">
                      <a16:creationId xmlns:a16="http://schemas.microsoft.com/office/drawing/2014/main" id="{07A5920E-D403-2EED-617E-29EF5005DFE0}"/>
                    </a:ext>
                  </a:extLst>
                </p:cNvPr>
                <p:cNvSpPr/>
                <p:nvPr/>
              </p:nvSpPr>
              <p:spPr>
                <a:xfrm>
                  <a:off x="6384505" y="3236301"/>
                  <a:ext cx="1939804" cy="1312036"/>
                </a:xfrm>
                <a:prstGeom prst="chevron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4" name="Arrow: Pentagon 813">
                  <a:extLst>
                    <a:ext uri="{FF2B5EF4-FFF2-40B4-BE49-F238E27FC236}">
                      <a16:creationId xmlns:a16="http://schemas.microsoft.com/office/drawing/2014/main" id="{608CCA4F-5740-E287-9D06-F7BECB3EEA20}"/>
                    </a:ext>
                  </a:extLst>
                </p:cNvPr>
                <p:cNvSpPr/>
                <p:nvPr/>
              </p:nvSpPr>
              <p:spPr>
                <a:xfrm rot="5400000">
                  <a:off x="6640592" y="3613891"/>
                  <a:ext cx="2067220" cy="1312038"/>
                </a:xfrm>
                <a:prstGeom prst="homePlate">
                  <a:avLst>
                    <a:gd name="adj" fmla="val 34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76" name="Arrow: Pentagon 775">
                <a:extLst>
                  <a:ext uri="{FF2B5EF4-FFF2-40B4-BE49-F238E27FC236}">
                    <a16:creationId xmlns:a16="http://schemas.microsoft.com/office/drawing/2014/main" id="{49A5E3EB-DA7E-DA5D-C93D-A82F0A6996CA}"/>
                  </a:ext>
                </a:extLst>
              </p:cNvPr>
              <p:cNvSpPr/>
              <p:nvPr/>
            </p:nvSpPr>
            <p:spPr>
              <a:xfrm>
                <a:off x="2413398" y="1422288"/>
                <a:ext cx="1828810" cy="1100674"/>
              </a:xfrm>
              <a:prstGeom prst="homePlate">
                <a:avLst>
                  <a:gd name="adj" fmla="val 34872"/>
                </a:avLst>
              </a:prstGeom>
              <a:solidFill>
                <a:srgbClr val="00B050"/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7" name="Arrow: Chevron 776">
                <a:extLst>
                  <a:ext uri="{FF2B5EF4-FFF2-40B4-BE49-F238E27FC236}">
                    <a16:creationId xmlns:a16="http://schemas.microsoft.com/office/drawing/2014/main" id="{BE4087D0-83AD-619F-CE54-DF1FF7AB931E}"/>
                  </a:ext>
                </a:extLst>
              </p:cNvPr>
              <p:cNvSpPr/>
              <p:nvPr/>
            </p:nvSpPr>
            <p:spPr>
              <a:xfrm>
                <a:off x="4070742" y="1422288"/>
                <a:ext cx="2401937" cy="1100673"/>
              </a:xfrm>
              <a:prstGeom prst="chevron">
                <a:avLst>
                  <a:gd name="adj" fmla="val 34872"/>
                </a:avLst>
              </a:prstGeom>
              <a:solidFill>
                <a:srgbClr val="00B050"/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8" name="Arrow: Chevron 777">
                <a:extLst>
                  <a:ext uri="{FF2B5EF4-FFF2-40B4-BE49-F238E27FC236}">
                    <a16:creationId xmlns:a16="http://schemas.microsoft.com/office/drawing/2014/main" id="{FDB385AA-34F5-485D-3DD9-665B6BC75D5F}"/>
                  </a:ext>
                </a:extLst>
              </p:cNvPr>
              <p:cNvSpPr/>
              <p:nvPr/>
            </p:nvSpPr>
            <p:spPr>
              <a:xfrm>
                <a:off x="6301214" y="1422288"/>
                <a:ext cx="2401937" cy="1100673"/>
              </a:xfrm>
              <a:prstGeom prst="chevron">
                <a:avLst>
                  <a:gd name="adj" fmla="val 34872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79" name="Freeform: Shape 778">
                <a:extLst>
                  <a:ext uri="{FF2B5EF4-FFF2-40B4-BE49-F238E27FC236}">
                    <a16:creationId xmlns:a16="http://schemas.microsoft.com/office/drawing/2014/main" id="{19670660-8254-ACDD-E930-5E7BA8E93DC3}"/>
                  </a:ext>
                </a:extLst>
              </p:cNvPr>
              <p:cNvSpPr/>
              <p:nvPr/>
            </p:nvSpPr>
            <p:spPr>
              <a:xfrm>
                <a:off x="8531686" y="1422287"/>
                <a:ext cx="2401937" cy="1828810"/>
              </a:xfrm>
              <a:custGeom>
                <a:avLst/>
                <a:gdLst>
                  <a:gd name="connsiteX0" fmla="*/ 0 w 2401937"/>
                  <a:gd name="connsiteY0" fmla="*/ 0 h 1828810"/>
                  <a:gd name="connsiteX1" fmla="*/ 1301263 w 2401937"/>
                  <a:gd name="connsiteY1" fmla="*/ 0 h 1828810"/>
                  <a:gd name="connsiteX2" fmla="*/ 2018110 w 2401937"/>
                  <a:gd name="connsiteY2" fmla="*/ 0 h 1828810"/>
                  <a:gd name="connsiteX3" fmla="*/ 2401937 w 2401937"/>
                  <a:gd name="connsiteY3" fmla="*/ 0 h 1828810"/>
                  <a:gd name="connsiteX4" fmla="*/ 2401937 w 2401937"/>
                  <a:gd name="connsiteY4" fmla="*/ 550337 h 1828810"/>
                  <a:gd name="connsiteX5" fmla="*/ 2401937 w 2401937"/>
                  <a:gd name="connsiteY5" fmla="*/ 1444983 h 1828810"/>
                  <a:gd name="connsiteX6" fmla="*/ 1851600 w 2401937"/>
                  <a:gd name="connsiteY6" fmla="*/ 1828810 h 1828810"/>
                  <a:gd name="connsiteX7" fmla="*/ 1301263 w 2401937"/>
                  <a:gd name="connsiteY7" fmla="*/ 1444983 h 1828810"/>
                  <a:gd name="connsiteX8" fmla="*/ 1301263 w 2401937"/>
                  <a:gd name="connsiteY8" fmla="*/ 1100673 h 1828810"/>
                  <a:gd name="connsiteX9" fmla="*/ 0 w 2401937"/>
                  <a:gd name="connsiteY9" fmla="*/ 1100673 h 1828810"/>
                  <a:gd name="connsiteX10" fmla="*/ 383827 w 2401937"/>
                  <a:gd name="connsiteY10" fmla="*/ 550337 h 1828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01937" h="1828810">
                    <a:moveTo>
                      <a:pt x="0" y="0"/>
                    </a:moveTo>
                    <a:lnTo>
                      <a:pt x="1301263" y="0"/>
                    </a:lnTo>
                    <a:lnTo>
                      <a:pt x="2018110" y="0"/>
                    </a:lnTo>
                    <a:lnTo>
                      <a:pt x="2401937" y="0"/>
                    </a:lnTo>
                    <a:lnTo>
                      <a:pt x="2401937" y="550337"/>
                    </a:lnTo>
                    <a:lnTo>
                      <a:pt x="2401937" y="1444983"/>
                    </a:lnTo>
                    <a:lnTo>
                      <a:pt x="1851600" y="1828810"/>
                    </a:lnTo>
                    <a:lnTo>
                      <a:pt x="1301263" y="1444983"/>
                    </a:lnTo>
                    <a:lnTo>
                      <a:pt x="1301263" y="1100673"/>
                    </a:lnTo>
                    <a:lnTo>
                      <a:pt x="0" y="1100673"/>
                    </a:lnTo>
                    <a:lnTo>
                      <a:pt x="383827" y="550337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0" name="Arrow: Chevron 779">
                <a:extLst>
                  <a:ext uri="{FF2B5EF4-FFF2-40B4-BE49-F238E27FC236}">
                    <a16:creationId xmlns:a16="http://schemas.microsoft.com/office/drawing/2014/main" id="{D5DB503F-0A26-4659-9357-03FAC7F5708A}"/>
                  </a:ext>
                </a:extLst>
              </p:cNvPr>
              <p:cNvSpPr/>
              <p:nvPr/>
            </p:nvSpPr>
            <p:spPr>
              <a:xfrm rot="5400000">
                <a:off x="9468880" y="3461800"/>
                <a:ext cx="1828810" cy="1100673"/>
              </a:xfrm>
              <a:prstGeom prst="chevron">
                <a:avLst>
                  <a:gd name="adj" fmla="val 34872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1" name="Freeform: Shape 780">
                <a:extLst>
                  <a:ext uri="{FF2B5EF4-FFF2-40B4-BE49-F238E27FC236}">
                    <a16:creationId xmlns:a16="http://schemas.microsoft.com/office/drawing/2014/main" id="{0FDDE3F6-4BA0-8A4F-049E-B87FA3E1AEE2}"/>
                  </a:ext>
                </a:extLst>
              </p:cNvPr>
              <p:cNvSpPr/>
              <p:nvPr/>
            </p:nvSpPr>
            <p:spPr>
              <a:xfrm flipH="1">
                <a:off x="8531684" y="4754563"/>
                <a:ext cx="2401939" cy="1628000"/>
              </a:xfrm>
              <a:custGeom>
                <a:avLst/>
                <a:gdLst>
                  <a:gd name="connsiteX0" fmla="*/ 1100674 w 2401939"/>
                  <a:gd name="connsiteY0" fmla="*/ 0 h 1628000"/>
                  <a:gd name="connsiteX1" fmla="*/ 550338 w 2401939"/>
                  <a:gd name="connsiteY1" fmla="*/ 383827 h 1628000"/>
                  <a:gd name="connsiteX2" fmla="*/ 1 w 2401939"/>
                  <a:gd name="connsiteY2" fmla="*/ 0 h 1628000"/>
                  <a:gd name="connsiteX3" fmla="*/ 1 w 2401939"/>
                  <a:gd name="connsiteY3" fmla="*/ 527326 h 1628000"/>
                  <a:gd name="connsiteX4" fmla="*/ 0 w 2401939"/>
                  <a:gd name="connsiteY4" fmla="*/ 527326 h 1628000"/>
                  <a:gd name="connsiteX5" fmla="*/ 0 w 2401939"/>
                  <a:gd name="connsiteY5" fmla="*/ 1628000 h 1628000"/>
                  <a:gd name="connsiteX6" fmla="*/ 2018112 w 2401939"/>
                  <a:gd name="connsiteY6" fmla="*/ 1628000 h 1628000"/>
                  <a:gd name="connsiteX7" fmla="*/ 2401939 w 2401939"/>
                  <a:gd name="connsiteY7" fmla="*/ 1077663 h 1628000"/>
                  <a:gd name="connsiteX8" fmla="*/ 2018112 w 2401939"/>
                  <a:gd name="connsiteY8" fmla="*/ 527326 h 1628000"/>
                  <a:gd name="connsiteX9" fmla="*/ 1100674 w 2401939"/>
                  <a:gd name="connsiteY9" fmla="*/ 527326 h 162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939" h="1628000">
                    <a:moveTo>
                      <a:pt x="1100674" y="0"/>
                    </a:moveTo>
                    <a:lnTo>
                      <a:pt x="550338" y="383827"/>
                    </a:lnTo>
                    <a:lnTo>
                      <a:pt x="1" y="0"/>
                    </a:lnTo>
                    <a:lnTo>
                      <a:pt x="1" y="527326"/>
                    </a:lnTo>
                    <a:lnTo>
                      <a:pt x="0" y="527326"/>
                    </a:lnTo>
                    <a:lnTo>
                      <a:pt x="0" y="1628000"/>
                    </a:lnTo>
                    <a:lnTo>
                      <a:pt x="2018112" y="1628000"/>
                    </a:lnTo>
                    <a:lnTo>
                      <a:pt x="2401939" y="1077663"/>
                    </a:lnTo>
                    <a:lnTo>
                      <a:pt x="2018112" y="527326"/>
                    </a:lnTo>
                    <a:lnTo>
                      <a:pt x="1100674" y="527326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2" name="Freeform: Shape 781">
                <a:extLst>
                  <a:ext uri="{FF2B5EF4-FFF2-40B4-BE49-F238E27FC236}">
                    <a16:creationId xmlns:a16="http://schemas.microsoft.com/office/drawing/2014/main" id="{CAEF4E2D-6D60-DBF6-9DF2-C9B452BB5BE7}"/>
                  </a:ext>
                </a:extLst>
              </p:cNvPr>
              <p:cNvSpPr/>
              <p:nvPr/>
            </p:nvSpPr>
            <p:spPr>
              <a:xfrm flipH="1">
                <a:off x="2413398" y="5281888"/>
                <a:ext cx="1828810" cy="1100673"/>
              </a:xfrm>
              <a:custGeom>
                <a:avLst/>
                <a:gdLst>
                  <a:gd name="connsiteX0" fmla="*/ 1673817 w 1673817"/>
                  <a:gd name="connsiteY0" fmla="*/ 0 h 1007390"/>
                  <a:gd name="connsiteX1" fmla="*/ 0 w 1673817"/>
                  <a:gd name="connsiteY1" fmla="*/ 0 h 1007390"/>
                  <a:gd name="connsiteX2" fmla="*/ 351297 w 1673817"/>
                  <a:gd name="connsiteY2" fmla="*/ 503695 h 1007390"/>
                  <a:gd name="connsiteX3" fmla="*/ 0 w 1673817"/>
                  <a:gd name="connsiteY3" fmla="*/ 1007390 h 1007390"/>
                  <a:gd name="connsiteX4" fmla="*/ 1673817 w 1673817"/>
                  <a:gd name="connsiteY4" fmla="*/ 1007390 h 1007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817" h="1007390">
                    <a:moveTo>
                      <a:pt x="1673817" y="0"/>
                    </a:moveTo>
                    <a:lnTo>
                      <a:pt x="0" y="0"/>
                    </a:lnTo>
                    <a:lnTo>
                      <a:pt x="351297" y="503695"/>
                    </a:lnTo>
                    <a:lnTo>
                      <a:pt x="0" y="1007390"/>
                    </a:lnTo>
                    <a:lnTo>
                      <a:pt x="1673817" y="10073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3" name="Freeform: Shape 782">
                <a:extLst>
                  <a:ext uri="{FF2B5EF4-FFF2-40B4-BE49-F238E27FC236}">
                    <a16:creationId xmlns:a16="http://schemas.microsoft.com/office/drawing/2014/main" id="{955A9678-0F3F-910A-9A54-DB1268433642}"/>
                  </a:ext>
                </a:extLst>
              </p:cNvPr>
              <p:cNvSpPr/>
              <p:nvPr/>
            </p:nvSpPr>
            <p:spPr>
              <a:xfrm rot="5400000">
                <a:off x="6743841" y="4423251"/>
                <a:ext cx="1516684" cy="2401938"/>
              </a:xfrm>
              <a:custGeom>
                <a:avLst/>
                <a:gdLst>
                  <a:gd name="connsiteX0" fmla="*/ 0 w 1516684"/>
                  <a:gd name="connsiteY0" fmla="*/ 1604695 h 2401938"/>
                  <a:gd name="connsiteX1" fmla="*/ 382213 w 1516684"/>
                  <a:gd name="connsiteY1" fmla="*/ 1054359 h 2401938"/>
                  <a:gd name="connsiteX2" fmla="*/ 0 w 1516684"/>
                  <a:gd name="connsiteY2" fmla="*/ 504022 h 2401938"/>
                  <a:gd name="connsiteX3" fmla="*/ 416011 w 1516684"/>
                  <a:gd name="connsiteY3" fmla="*/ 504022 h 2401938"/>
                  <a:gd name="connsiteX4" fmla="*/ 416011 w 1516684"/>
                  <a:gd name="connsiteY4" fmla="*/ 0 h 2401938"/>
                  <a:gd name="connsiteX5" fmla="*/ 966348 w 1516684"/>
                  <a:gd name="connsiteY5" fmla="*/ 383827 h 2401938"/>
                  <a:gd name="connsiteX6" fmla="*/ 1516684 w 1516684"/>
                  <a:gd name="connsiteY6" fmla="*/ 0 h 2401938"/>
                  <a:gd name="connsiteX7" fmla="*/ 1516683 w 1516684"/>
                  <a:gd name="connsiteY7" fmla="*/ 2018111 h 2401938"/>
                  <a:gd name="connsiteX8" fmla="*/ 966347 w 1516684"/>
                  <a:gd name="connsiteY8" fmla="*/ 2401938 h 2401938"/>
                  <a:gd name="connsiteX9" fmla="*/ 416010 w 1516684"/>
                  <a:gd name="connsiteY9" fmla="*/ 2018111 h 2401938"/>
                  <a:gd name="connsiteX10" fmla="*/ 416010 w 1516684"/>
                  <a:gd name="connsiteY10" fmla="*/ 1604695 h 2401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6684" h="2401938">
                    <a:moveTo>
                      <a:pt x="0" y="1604695"/>
                    </a:moveTo>
                    <a:lnTo>
                      <a:pt x="382213" y="1054359"/>
                    </a:lnTo>
                    <a:lnTo>
                      <a:pt x="0" y="504022"/>
                    </a:lnTo>
                    <a:lnTo>
                      <a:pt x="416011" y="504022"/>
                    </a:lnTo>
                    <a:lnTo>
                      <a:pt x="416011" y="0"/>
                    </a:lnTo>
                    <a:lnTo>
                      <a:pt x="966348" y="383827"/>
                    </a:lnTo>
                    <a:lnTo>
                      <a:pt x="1516684" y="0"/>
                    </a:lnTo>
                    <a:lnTo>
                      <a:pt x="1516683" y="2018111"/>
                    </a:lnTo>
                    <a:lnTo>
                      <a:pt x="966347" y="2401938"/>
                    </a:lnTo>
                    <a:lnTo>
                      <a:pt x="416010" y="2018111"/>
                    </a:lnTo>
                    <a:lnTo>
                      <a:pt x="416010" y="1604695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4" name="Freeform: Shape 783">
                <a:extLst>
                  <a:ext uri="{FF2B5EF4-FFF2-40B4-BE49-F238E27FC236}">
                    <a16:creationId xmlns:a16="http://schemas.microsoft.com/office/drawing/2014/main" id="{5120C0DA-CF9F-CAFE-3AD2-D57F362B9BDC}"/>
                  </a:ext>
                </a:extLst>
              </p:cNvPr>
              <p:cNvSpPr/>
              <p:nvPr/>
            </p:nvSpPr>
            <p:spPr>
              <a:xfrm rot="16200000">
                <a:off x="4513367" y="4423251"/>
                <a:ext cx="1516684" cy="2401938"/>
              </a:xfrm>
              <a:custGeom>
                <a:avLst/>
                <a:gdLst>
                  <a:gd name="connsiteX0" fmla="*/ 1516684 w 1516684"/>
                  <a:gd name="connsiteY0" fmla="*/ 1347580 h 2401938"/>
                  <a:gd name="connsiteX1" fmla="*/ 1134471 w 1516684"/>
                  <a:gd name="connsiteY1" fmla="*/ 1897916 h 2401938"/>
                  <a:gd name="connsiteX2" fmla="*/ 1100674 w 1516684"/>
                  <a:gd name="connsiteY2" fmla="*/ 1897916 h 2401938"/>
                  <a:gd name="connsiteX3" fmla="*/ 1100674 w 1516684"/>
                  <a:gd name="connsiteY3" fmla="*/ 2401938 h 2401938"/>
                  <a:gd name="connsiteX4" fmla="*/ 550336 w 1516684"/>
                  <a:gd name="connsiteY4" fmla="*/ 2018111 h 2401938"/>
                  <a:gd name="connsiteX5" fmla="*/ 0 w 1516684"/>
                  <a:gd name="connsiteY5" fmla="*/ 2401938 h 2401938"/>
                  <a:gd name="connsiteX6" fmla="*/ 0 w 1516684"/>
                  <a:gd name="connsiteY6" fmla="*/ 383827 h 2401938"/>
                  <a:gd name="connsiteX7" fmla="*/ 550336 w 1516684"/>
                  <a:gd name="connsiteY7" fmla="*/ 0 h 2401938"/>
                  <a:gd name="connsiteX8" fmla="*/ 1100674 w 1516684"/>
                  <a:gd name="connsiteY8" fmla="*/ 383827 h 2401938"/>
                  <a:gd name="connsiteX9" fmla="*/ 1100674 w 1516684"/>
                  <a:gd name="connsiteY9" fmla="*/ 797243 h 2401938"/>
                  <a:gd name="connsiteX10" fmla="*/ 1134471 w 1516684"/>
                  <a:gd name="connsiteY10" fmla="*/ 797243 h 2401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6684" h="2401938">
                    <a:moveTo>
                      <a:pt x="1516684" y="1347580"/>
                    </a:moveTo>
                    <a:lnTo>
                      <a:pt x="1134471" y="1897916"/>
                    </a:lnTo>
                    <a:lnTo>
                      <a:pt x="1100674" y="1897916"/>
                    </a:lnTo>
                    <a:lnTo>
                      <a:pt x="1100674" y="2401938"/>
                    </a:lnTo>
                    <a:lnTo>
                      <a:pt x="550336" y="2018111"/>
                    </a:lnTo>
                    <a:lnTo>
                      <a:pt x="0" y="2401938"/>
                    </a:lnTo>
                    <a:lnTo>
                      <a:pt x="0" y="383827"/>
                    </a:lnTo>
                    <a:lnTo>
                      <a:pt x="550336" y="0"/>
                    </a:lnTo>
                    <a:lnTo>
                      <a:pt x="1100674" y="383827"/>
                    </a:lnTo>
                    <a:lnTo>
                      <a:pt x="1100674" y="797243"/>
                    </a:lnTo>
                    <a:lnTo>
                      <a:pt x="1134471" y="797243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5" name="Freeform: Shape 784">
                <a:extLst>
                  <a:ext uri="{FF2B5EF4-FFF2-40B4-BE49-F238E27FC236}">
                    <a16:creationId xmlns:a16="http://schemas.microsoft.com/office/drawing/2014/main" id="{65B24CEA-3E95-5F50-3111-8AD34063DB9B}"/>
                  </a:ext>
                </a:extLst>
              </p:cNvPr>
              <p:cNvSpPr/>
              <p:nvPr/>
            </p:nvSpPr>
            <p:spPr>
              <a:xfrm>
                <a:off x="4863365" y="3541959"/>
                <a:ext cx="1828810" cy="1483976"/>
              </a:xfrm>
              <a:custGeom>
                <a:avLst/>
                <a:gdLst>
                  <a:gd name="connsiteX0" fmla="*/ 0 w 1828810"/>
                  <a:gd name="connsiteY0" fmla="*/ 0 h 1483976"/>
                  <a:gd name="connsiteX1" fmla="*/ 1444983 w 1828810"/>
                  <a:gd name="connsiteY1" fmla="*/ 0 h 1483976"/>
                  <a:gd name="connsiteX2" fmla="*/ 1828810 w 1828810"/>
                  <a:gd name="connsiteY2" fmla="*/ 550337 h 1483976"/>
                  <a:gd name="connsiteX3" fmla="*/ 1444983 w 1828810"/>
                  <a:gd name="connsiteY3" fmla="*/ 1100674 h 1483976"/>
                  <a:gd name="connsiteX4" fmla="*/ 1105293 w 1828810"/>
                  <a:gd name="connsiteY4" fmla="*/ 1100674 h 1483976"/>
                  <a:gd name="connsiteX5" fmla="*/ 1105293 w 1828810"/>
                  <a:gd name="connsiteY5" fmla="*/ 1483976 h 1483976"/>
                  <a:gd name="connsiteX6" fmla="*/ 554957 w 1828810"/>
                  <a:gd name="connsiteY6" fmla="*/ 1101763 h 1483976"/>
                  <a:gd name="connsiteX7" fmla="*/ 4620 w 1828810"/>
                  <a:gd name="connsiteY7" fmla="*/ 1483976 h 1483976"/>
                  <a:gd name="connsiteX8" fmla="*/ 4620 w 1828810"/>
                  <a:gd name="connsiteY8" fmla="*/ 1100674 h 1483976"/>
                  <a:gd name="connsiteX9" fmla="*/ 0 w 1828810"/>
                  <a:gd name="connsiteY9" fmla="*/ 1100674 h 148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8810" h="1483976">
                    <a:moveTo>
                      <a:pt x="0" y="0"/>
                    </a:moveTo>
                    <a:lnTo>
                      <a:pt x="1444983" y="0"/>
                    </a:lnTo>
                    <a:lnTo>
                      <a:pt x="1828810" y="550337"/>
                    </a:lnTo>
                    <a:lnTo>
                      <a:pt x="1444983" y="1100674"/>
                    </a:lnTo>
                    <a:lnTo>
                      <a:pt x="1105293" y="1100674"/>
                    </a:lnTo>
                    <a:lnTo>
                      <a:pt x="1105293" y="1483976"/>
                    </a:lnTo>
                    <a:lnTo>
                      <a:pt x="554957" y="1101763"/>
                    </a:lnTo>
                    <a:lnTo>
                      <a:pt x="4620" y="1483976"/>
                    </a:lnTo>
                    <a:lnTo>
                      <a:pt x="4620" y="1100674"/>
                    </a:lnTo>
                    <a:lnTo>
                      <a:pt x="0" y="1100674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6" name="Freeform: Shape 785">
                <a:extLst>
                  <a:ext uri="{FF2B5EF4-FFF2-40B4-BE49-F238E27FC236}">
                    <a16:creationId xmlns:a16="http://schemas.microsoft.com/office/drawing/2014/main" id="{5D5A8C88-F328-E45E-9AF9-B9C51F8BEE63}"/>
                  </a:ext>
                </a:extLst>
              </p:cNvPr>
              <p:cNvSpPr/>
              <p:nvPr/>
            </p:nvSpPr>
            <p:spPr>
              <a:xfrm rot="5400000">
                <a:off x="6619719" y="3442530"/>
                <a:ext cx="1479982" cy="1678841"/>
              </a:xfrm>
              <a:custGeom>
                <a:avLst/>
                <a:gdLst>
                  <a:gd name="connsiteX0" fmla="*/ 0 w 1479982"/>
                  <a:gd name="connsiteY0" fmla="*/ 1678841 h 1678841"/>
                  <a:gd name="connsiteX1" fmla="*/ 0 w 1479982"/>
                  <a:gd name="connsiteY1" fmla="*/ 1100675 h 1678841"/>
                  <a:gd name="connsiteX2" fmla="*/ 0 w 1479982"/>
                  <a:gd name="connsiteY2" fmla="*/ 383827 h 1678841"/>
                  <a:gd name="connsiteX3" fmla="*/ 0 w 1479982"/>
                  <a:gd name="connsiteY3" fmla="*/ 1 h 1678841"/>
                  <a:gd name="connsiteX4" fmla="*/ 550336 w 1479982"/>
                  <a:gd name="connsiteY4" fmla="*/ 1 h 1678841"/>
                  <a:gd name="connsiteX5" fmla="*/ 550337 w 1479982"/>
                  <a:gd name="connsiteY5" fmla="*/ 0 h 1678841"/>
                  <a:gd name="connsiteX6" fmla="*/ 550339 w 1479982"/>
                  <a:gd name="connsiteY6" fmla="*/ 1 h 1678841"/>
                  <a:gd name="connsiteX7" fmla="*/ 1096155 w 1479982"/>
                  <a:gd name="connsiteY7" fmla="*/ 1 h 1678841"/>
                  <a:gd name="connsiteX8" fmla="*/ 1479982 w 1479982"/>
                  <a:gd name="connsiteY8" fmla="*/ 550338 h 1678841"/>
                  <a:gd name="connsiteX9" fmla="*/ 1100673 w 1479982"/>
                  <a:gd name="connsiteY9" fmla="*/ 1094197 h 1678841"/>
                  <a:gd name="connsiteX10" fmla="*/ 1100673 w 1479982"/>
                  <a:gd name="connsiteY10" fmla="*/ 1678841 h 1678841"/>
                  <a:gd name="connsiteX11" fmla="*/ 550337 w 1479982"/>
                  <a:gd name="connsiteY11" fmla="*/ 1295014 h 1678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79982" h="1678841">
                    <a:moveTo>
                      <a:pt x="0" y="1678841"/>
                    </a:moveTo>
                    <a:lnTo>
                      <a:pt x="0" y="1100675"/>
                    </a:lnTo>
                    <a:lnTo>
                      <a:pt x="0" y="383827"/>
                    </a:lnTo>
                    <a:lnTo>
                      <a:pt x="0" y="1"/>
                    </a:lnTo>
                    <a:lnTo>
                      <a:pt x="550336" y="1"/>
                    </a:lnTo>
                    <a:lnTo>
                      <a:pt x="550337" y="0"/>
                    </a:lnTo>
                    <a:lnTo>
                      <a:pt x="550339" y="1"/>
                    </a:lnTo>
                    <a:lnTo>
                      <a:pt x="1096155" y="1"/>
                    </a:lnTo>
                    <a:lnTo>
                      <a:pt x="1479982" y="550338"/>
                    </a:lnTo>
                    <a:lnTo>
                      <a:pt x="1100673" y="1094197"/>
                    </a:lnTo>
                    <a:lnTo>
                      <a:pt x="1100673" y="1678841"/>
                    </a:lnTo>
                    <a:lnTo>
                      <a:pt x="550337" y="1295014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52400" dist="889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7" name="TextBox 786">
                <a:extLst>
                  <a:ext uri="{FF2B5EF4-FFF2-40B4-BE49-F238E27FC236}">
                    <a16:creationId xmlns:a16="http://schemas.microsoft.com/office/drawing/2014/main" id="{D68EBD1E-56FD-019C-7813-D21730E027EF}"/>
                  </a:ext>
                </a:extLst>
              </p:cNvPr>
              <p:cNvSpPr txBox="1"/>
              <p:nvPr/>
            </p:nvSpPr>
            <p:spPr>
              <a:xfrm>
                <a:off x="2596719" y="1818737"/>
                <a:ext cx="1319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Assemble Team</a:t>
                </a:r>
              </a:p>
            </p:txBody>
          </p:sp>
          <p:sp>
            <p:nvSpPr>
              <p:cNvPr id="788" name="TextBox 787">
                <a:extLst>
                  <a:ext uri="{FF2B5EF4-FFF2-40B4-BE49-F238E27FC236}">
                    <a16:creationId xmlns:a16="http://schemas.microsoft.com/office/drawing/2014/main" id="{02B64814-9F0C-5811-8B0D-A62501EA8AD3}"/>
                  </a:ext>
                </a:extLst>
              </p:cNvPr>
              <p:cNvSpPr txBox="1"/>
              <p:nvPr/>
            </p:nvSpPr>
            <p:spPr>
              <a:xfrm>
                <a:off x="9847584" y="3688971"/>
                <a:ext cx="107140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Add Resources, Cost, Risks</a:t>
                </a:r>
              </a:p>
            </p:txBody>
          </p:sp>
          <p:sp>
            <p:nvSpPr>
              <p:cNvPr id="789" name="TextBox 788">
                <a:extLst>
                  <a:ext uri="{FF2B5EF4-FFF2-40B4-BE49-F238E27FC236}">
                    <a16:creationId xmlns:a16="http://schemas.microsoft.com/office/drawing/2014/main" id="{D8367A30-FF32-9E73-D86D-DB2BCEBC82EE}"/>
                  </a:ext>
                </a:extLst>
              </p:cNvPr>
              <p:cNvSpPr txBox="1"/>
              <p:nvPr/>
            </p:nvSpPr>
            <p:spPr>
              <a:xfrm>
                <a:off x="4700880" y="1711014"/>
                <a:ext cx="13985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Deﬁne Project Objectives</a:t>
                </a:r>
              </a:p>
            </p:txBody>
          </p:sp>
          <p:sp>
            <p:nvSpPr>
              <p:cNvPr id="790" name="TextBox 789">
                <a:extLst>
                  <a:ext uri="{FF2B5EF4-FFF2-40B4-BE49-F238E27FC236}">
                    <a16:creationId xmlns:a16="http://schemas.microsoft.com/office/drawing/2014/main" id="{26D6075A-4B1E-E167-E9A1-ED184510DE47}"/>
                  </a:ext>
                </a:extLst>
              </p:cNvPr>
              <p:cNvSpPr txBox="1"/>
              <p:nvPr/>
            </p:nvSpPr>
            <p:spPr>
              <a:xfrm>
                <a:off x="6978687" y="1711014"/>
                <a:ext cx="12067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Deﬁne Project Scope</a:t>
                </a:r>
              </a:p>
            </p:txBody>
          </p:sp>
          <p:sp>
            <p:nvSpPr>
              <p:cNvPr id="791" name="TextBox 790">
                <a:extLst>
                  <a:ext uri="{FF2B5EF4-FFF2-40B4-BE49-F238E27FC236}">
                    <a16:creationId xmlns:a16="http://schemas.microsoft.com/office/drawing/2014/main" id="{F1D39780-EEC5-34AA-C613-AEA28CC7299F}"/>
                  </a:ext>
                </a:extLst>
              </p:cNvPr>
              <p:cNvSpPr txBox="1"/>
              <p:nvPr/>
            </p:nvSpPr>
            <p:spPr>
              <a:xfrm>
                <a:off x="9321373" y="1711014"/>
                <a:ext cx="12067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Construct an Initial Plan</a:t>
                </a:r>
              </a:p>
            </p:txBody>
          </p:sp>
          <p:sp>
            <p:nvSpPr>
              <p:cNvPr id="792" name="TextBox 791">
                <a:extLst>
                  <a:ext uri="{FF2B5EF4-FFF2-40B4-BE49-F238E27FC236}">
                    <a16:creationId xmlns:a16="http://schemas.microsoft.com/office/drawing/2014/main" id="{EA3525C0-873D-7FD6-30AA-C62D2D79B6B7}"/>
                  </a:ext>
                </a:extLst>
              </p:cNvPr>
              <p:cNvSpPr txBox="1"/>
              <p:nvPr/>
            </p:nvSpPr>
            <p:spPr>
              <a:xfrm>
                <a:off x="6860686" y="5570614"/>
                <a:ext cx="12067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Publish the Plan</a:t>
                </a:r>
              </a:p>
            </p:txBody>
          </p:sp>
          <p:sp>
            <p:nvSpPr>
              <p:cNvPr id="793" name="TextBox 792">
                <a:extLst>
                  <a:ext uri="{FF2B5EF4-FFF2-40B4-BE49-F238E27FC236}">
                    <a16:creationId xmlns:a16="http://schemas.microsoft.com/office/drawing/2014/main" id="{607C0742-26EA-FE3E-C2A6-41E072DBB454}"/>
                  </a:ext>
                </a:extLst>
              </p:cNvPr>
              <p:cNvSpPr txBox="1"/>
              <p:nvPr/>
            </p:nvSpPr>
            <p:spPr>
              <a:xfrm>
                <a:off x="4481372" y="5570614"/>
                <a:ext cx="14064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Collect Progress </a:t>
                </a:r>
                <a:r>
                  <a:rPr lang="en-US" sz="1400" dirty="0" err="1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lnfonnation</a:t>
                </a:r>
                <a:endParaRPr lang="en-US" sz="1400" dirty="0">
                  <a:solidFill>
                    <a:schemeClr val="bg1"/>
                  </a:solidFill>
                  <a:effectLst>
                    <a:outerShdw blurRad="76200" dist="38100" dir="4800000" algn="t" rotWithShape="0">
                      <a:prstClr val="black">
                        <a:alpha val="29000"/>
                      </a:prstClr>
                    </a:outerShdw>
                  </a:effectLst>
                </a:endParaRPr>
              </a:p>
            </p:txBody>
          </p:sp>
          <p:sp>
            <p:nvSpPr>
              <p:cNvPr id="794" name="TextBox 793">
                <a:extLst>
                  <a:ext uri="{FF2B5EF4-FFF2-40B4-BE49-F238E27FC236}">
                    <a16:creationId xmlns:a16="http://schemas.microsoft.com/office/drawing/2014/main" id="{65520A33-8104-D9A8-041C-2A5F8090138A}"/>
                  </a:ext>
                </a:extLst>
              </p:cNvPr>
              <p:cNvSpPr txBox="1"/>
              <p:nvPr/>
            </p:nvSpPr>
            <p:spPr>
              <a:xfrm>
                <a:off x="2529945" y="5678336"/>
                <a:ext cx="12067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Close Project</a:t>
                </a:r>
              </a:p>
            </p:txBody>
          </p:sp>
          <p:sp>
            <p:nvSpPr>
              <p:cNvPr id="795" name="TextBox 794">
                <a:extLst>
                  <a:ext uri="{FF2B5EF4-FFF2-40B4-BE49-F238E27FC236}">
                    <a16:creationId xmlns:a16="http://schemas.microsoft.com/office/drawing/2014/main" id="{101C6063-2825-5E75-7CF5-F4696EF8DFAD}"/>
                  </a:ext>
                </a:extLst>
              </p:cNvPr>
              <p:cNvSpPr txBox="1"/>
              <p:nvPr/>
            </p:nvSpPr>
            <p:spPr>
              <a:xfrm>
                <a:off x="5007290" y="3826055"/>
                <a:ext cx="13284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Analyze Current Status</a:t>
                </a:r>
              </a:p>
            </p:txBody>
          </p:sp>
          <p:sp>
            <p:nvSpPr>
              <p:cNvPr id="796" name="TextBox 795">
                <a:extLst>
                  <a:ext uri="{FF2B5EF4-FFF2-40B4-BE49-F238E27FC236}">
                    <a16:creationId xmlns:a16="http://schemas.microsoft.com/office/drawing/2014/main" id="{A418872B-5C13-99DE-0BC3-A828BF0CD741}"/>
                  </a:ext>
                </a:extLst>
              </p:cNvPr>
              <p:cNvSpPr txBox="1"/>
              <p:nvPr/>
            </p:nvSpPr>
            <p:spPr>
              <a:xfrm>
                <a:off x="9321373" y="5462892"/>
                <a:ext cx="120679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Obtain Stakeholder Buy-in</a:t>
                </a:r>
              </a:p>
            </p:txBody>
          </p:sp>
          <p:sp>
            <p:nvSpPr>
              <p:cNvPr id="797" name="TextBox 796">
                <a:extLst>
                  <a:ext uri="{FF2B5EF4-FFF2-40B4-BE49-F238E27FC236}">
                    <a16:creationId xmlns:a16="http://schemas.microsoft.com/office/drawing/2014/main" id="{AA75E720-D624-E8AC-E463-04F1ABBD0200}"/>
                  </a:ext>
                </a:extLst>
              </p:cNvPr>
              <p:cNvSpPr txBox="1"/>
              <p:nvPr/>
            </p:nvSpPr>
            <p:spPr>
              <a:xfrm>
                <a:off x="6838673" y="3617928"/>
                <a:ext cx="131546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76200" dist="38100" dir="4800000" algn="t" rotWithShape="0">
                        <a:prstClr val="black">
                          <a:alpha val="29000"/>
                        </a:prstClr>
                      </a:outerShdw>
                    </a:effectLst>
                  </a:rPr>
                  <a:t>Adjust the Plan, and Manage Project Change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55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 Theme</vt:lpstr>
      <vt:lpstr>Process Infographic Powerpoint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12</cp:revision>
  <dcterms:created xsi:type="dcterms:W3CDTF">2024-05-07T09:13:17Z</dcterms:created>
  <dcterms:modified xsi:type="dcterms:W3CDTF">2024-05-14T09:41:15Z</dcterms:modified>
</cp:coreProperties>
</file>