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Infographic </a:t>
            </a:r>
            <a:r>
              <a:rPr lang="en-US" dirty="0" err="1"/>
              <a:t>Powerpoint</a:t>
            </a:r>
            <a:r>
              <a:rPr lang="en-US" dirty="0"/>
              <a:t> Template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DA7D2BD-74D8-01FD-51AA-F7B07B9156FC}"/>
              </a:ext>
            </a:extLst>
          </p:cNvPr>
          <p:cNvGrpSpPr/>
          <p:nvPr/>
        </p:nvGrpSpPr>
        <p:grpSpPr>
          <a:xfrm>
            <a:off x="867798" y="1295400"/>
            <a:ext cx="10500801" cy="4972051"/>
            <a:chOff x="469363" y="782397"/>
            <a:chExt cx="11179070" cy="529320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B6B340-0A73-B2DC-C405-E741D3112D17}"/>
                </a:ext>
              </a:extLst>
            </p:cNvPr>
            <p:cNvGrpSpPr/>
            <p:nvPr/>
          </p:nvGrpSpPr>
          <p:grpSpPr>
            <a:xfrm>
              <a:off x="469363" y="782397"/>
              <a:ext cx="10872274" cy="5293207"/>
              <a:chOff x="659863" y="782397"/>
              <a:chExt cx="10872274" cy="5293207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9FA19FE1-48D4-4AA5-9B49-A004A116AB57}"/>
                  </a:ext>
                </a:extLst>
              </p:cNvPr>
              <p:cNvGrpSpPr/>
              <p:nvPr/>
            </p:nvGrpSpPr>
            <p:grpSpPr>
              <a:xfrm>
                <a:off x="659863" y="1639040"/>
                <a:ext cx="6508394" cy="4412242"/>
                <a:chOff x="856446" y="1363083"/>
                <a:chExt cx="6508394" cy="4412242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8064156C-6247-261E-6CA6-ECC7901C4A9E}"/>
                    </a:ext>
                  </a:extLst>
                </p:cNvPr>
                <p:cNvGrpSpPr/>
                <p:nvPr/>
              </p:nvGrpSpPr>
              <p:grpSpPr>
                <a:xfrm>
                  <a:off x="856446" y="1363083"/>
                  <a:ext cx="6508394" cy="4412242"/>
                  <a:chOff x="5888235" y="1123858"/>
                  <a:chExt cx="5972205" cy="5403586"/>
                </a:xfrm>
              </p:grpSpPr>
              <p:grpSp>
                <p:nvGrpSpPr>
                  <p:cNvPr id="157" name="Group 156">
                    <a:extLst>
                      <a:ext uri="{FF2B5EF4-FFF2-40B4-BE49-F238E27FC236}">
                        <a16:creationId xmlns:a16="http://schemas.microsoft.com/office/drawing/2014/main" id="{688DD833-98FB-3A2E-B598-DC4D2346A56E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83455" y="2777995"/>
                    <a:ext cx="4276985" cy="3749449"/>
                    <a:chOff x="3833019" y="2605815"/>
                    <a:chExt cx="4276985" cy="3749449"/>
                  </a:xfrm>
                </p:grpSpPr>
                <p:sp>
                  <p:nvSpPr>
                    <p:cNvPr id="164" name="Freeform 5">
                      <a:extLst>
                        <a:ext uri="{FF2B5EF4-FFF2-40B4-BE49-F238E27FC236}">
                          <a16:creationId xmlns:a16="http://schemas.microsoft.com/office/drawing/2014/main" id="{D2143FF3-0053-C2A8-04E4-81276B8C9F5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390582" y="2605815"/>
                      <a:ext cx="1639305" cy="949072"/>
                    </a:xfrm>
                    <a:custGeom>
                      <a:avLst/>
                      <a:gdLst>
                        <a:gd name="T0" fmla="*/ 638 w 1330"/>
                        <a:gd name="T1" fmla="*/ 770 h 770"/>
                        <a:gd name="T2" fmla="*/ 0 w 1330"/>
                        <a:gd name="T3" fmla="*/ 400 h 770"/>
                        <a:gd name="T4" fmla="*/ 694 w 1330"/>
                        <a:gd name="T5" fmla="*/ 0 h 770"/>
                        <a:gd name="T6" fmla="*/ 1330 w 1330"/>
                        <a:gd name="T7" fmla="*/ 370 h 770"/>
                        <a:gd name="T8" fmla="*/ 638 w 1330"/>
                        <a:gd name="T9" fmla="*/ 770 h 7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70">
                          <a:moveTo>
                            <a:pt x="638" y="770"/>
                          </a:moveTo>
                          <a:lnTo>
                            <a:pt x="0" y="400"/>
                          </a:lnTo>
                          <a:lnTo>
                            <a:pt x="694" y="0"/>
                          </a:lnTo>
                          <a:lnTo>
                            <a:pt x="1330" y="370"/>
                          </a:lnTo>
                          <a:lnTo>
                            <a:pt x="638" y="770"/>
                          </a:ln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5" name="Freeform 6">
                      <a:extLst>
                        <a:ext uri="{FF2B5EF4-FFF2-40B4-BE49-F238E27FC236}">
                          <a16:creationId xmlns:a16="http://schemas.microsoft.com/office/drawing/2014/main" id="{571EF723-F4F0-F1E3-2C5A-15CCD9D284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390582" y="3098839"/>
                      <a:ext cx="787607" cy="783909"/>
                    </a:xfrm>
                    <a:custGeom>
                      <a:avLst/>
                      <a:gdLst>
                        <a:gd name="T0" fmla="*/ 639 w 639"/>
                        <a:gd name="T1" fmla="*/ 636 h 636"/>
                        <a:gd name="T2" fmla="*/ 2 w 639"/>
                        <a:gd name="T3" fmla="*/ 266 h 636"/>
                        <a:gd name="T4" fmla="*/ 0 w 639"/>
                        <a:gd name="T5" fmla="*/ 0 h 636"/>
                        <a:gd name="T6" fmla="*/ 638 w 639"/>
                        <a:gd name="T7" fmla="*/ 370 h 636"/>
                        <a:gd name="T8" fmla="*/ 639 w 639"/>
                        <a:gd name="T9" fmla="*/ 636 h 6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9" h="636">
                          <a:moveTo>
                            <a:pt x="639" y="636"/>
                          </a:moveTo>
                          <a:lnTo>
                            <a:pt x="2" y="266"/>
                          </a:lnTo>
                          <a:lnTo>
                            <a:pt x="0" y="0"/>
                          </a:lnTo>
                          <a:lnTo>
                            <a:pt x="638" y="370"/>
                          </a:lnTo>
                          <a:lnTo>
                            <a:pt x="639" y="636"/>
                          </a:lnTo>
                          <a:close/>
                        </a:path>
                      </a:pathLst>
                    </a:cu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6" name="Freeform 7">
                      <a:extLst>
                        <a:ext uri="{FF2B5EF4-FFF2-40B4-BE49-F238E27FC236}">
                          <a16:creationId xmlns:a16="http://schemas.microsoft.com/office/drawing/2014/main" id="{33214F6B-74C5-ACE3-A608-222B2FB52D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38883" y="3426700"/>
                      <a:ext cx="1639305" cy="947839"/>
                    </a:xfrm>
                    <a:custGeom>
                      <a:avLst/>
                      <a:gdLst>
                        <a:gd name="T0" fmla="*/ 637 w 1330"/>
                        <a:gd name="T1" fmla="*/ 769 h 769"/>
                        <a:gd name="T2" fmla="*/ 0 w 1330"/>
                        <a:gd name="T3" fmla="*/ 400 h 769"/>
                        <a:gd name="T4" fmla="*/ 693 w 1330"/>
                        <a:gd name="T5" fmla="*/ 0 h 769"/>
                        <a:gd name="T6" fmla="*/ 1330 w 1330"/>
                        <a:gd name="T7" fmla="*/ 370 h 769"/>
                        <a:gd name="T8" fmla="*/ 637 w 1330"/>
                        <a:gd name="T9" fmla="*/ 769 h 76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69">
                          <a:moveTo>
                            <a:pt x="637" y="769"/>
                          </a:moveTo>
                          <a:lnTo>
                            <a:pt x="0" y="400"/>
                          </a:lnTo>
                          <a:lnTo>
                            <a:pt x="693" y="0"/>
                          </a:lnTo>
                          <a:lnTo>
                            <a:pt x="1330" y="370"/>
                          </a:lnTo>
                          <a:lnTo>
                            <a:pt x="637" y="769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7" name="Freeform 8">
                      <a:extLst>
                        <a:ext uri="{FF2B5EF4-FFF2-40B4-BE49-F238E27FC236}">
                          <a16:creationId xmlns:a16="http://schemas.microsoft.com/office/drawing/2014/main" id="{38542CAB-2D09-F7B4-B189-2E1A03E94D8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38883" y="3919724"/>
                      <a:ext cx="786374" cy="782676"/>
                    </a:xfrm>
                    <a:custGeom>
                      <a:avLst/>
                      <a:gdLst>
                        <a:gd name="T0" fmla="*/ 638 w 638"/>
                        <a:gd name="T1" fmla="*/ 635 h 635"/>
                        <a:gd name="T2" fmla="*/ 0 w 638"/>
                        <a:gd name="T3" fmla="*/ 264 h 635"/>
                        <a:gd name="T4" fmla="*/ 0 w 638"/>
                        <a:gd name="T5" fmla="*/ 0 h 635"/>
                        <a:gd name="T6" fmla="*/ 637 w 638"/>
                        <a:gd name="T7" fmla="*/ 369 h 635"/>
                        <a:gd name="T8" fmla="*/ 638 w 638"/>
                        <a:gd name="T9" fmla="*/ 635 h 6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8" h="635">
                          <a:moveTo>
                            <a:pt x="638" y="635"/>
                          </a:moveTo>
                          <a:lnTo>
                            <a:pt x="0" y="264"/>
                          </a:lnTo>
                          <a:lnTo>
                            <a:pt x="0" y="0"/>
                          </a:lnTo>
                          <a:lnTo>
                            <a:pt x="637" y="369"/>
                          </a:lnTo>
                          <a:lnTo>
                            <a:pt x="638" y="635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8" name="Freeform 9">
                      <a:extLst>
                        <a:ext uri="{FF2B5EF4-FFF2-40B4-BE49-F238E27FC236}">
                          <a16:creationId xmlns:a16="http://schemas.microsoft.com/office/drawing/2014/main" id="{88D895DA-9C46-5447-0769-78E5984B67A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85951" y="4739377"/>
                      <a:ext cx="786374" cy="782676"/>
                    </a:xfrm>
                    <a:custGeom>
                      <a:avLst/>
                      <a:gdLst>
                        <a:gd name="T0" fmla="*/ 638 w 638"/>
                        <a:gd name="T1" fmla="*/ 635 h 635"/>
                        <a:gd name="T2" fmla="*/ 0 w 638"/>
                        <a:gd name="T3" fmla="*/ 264 h 635"/>
                        <a:gd name="T4" fmla="*/ 0 w 638"/>
                        <a:gd name="T5" fmla="*/ 0 h 635"/>
                        <a:gd name="T6" fmla="*/ 637 w 638"/>
                        <a:gd name="T7" fmla="*/ 370 h 635"/>
                        <a:gd name="T8" fmla="*/ 638 w 638"/>
                        <a:gd name="T9" fmla="*/ 635 h 6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8" h="635">
                          <a:moveTo>
                            <a:pt x="638" y="635"/>
                          </a:moveTo>
                          <a:lnTo>
                            <a:pt x="0" y="264"/>
                          </a:lnTo>
                          <a:lnTo>
                            <a:pt x="0" y="0"/>
                          </a:lnTo>
                          <a:lnTo>
                            <a:pt x="637" y="370"/>
                          </a:lnTo>
                          <a:lnTo>
                            <a:pt x="638" y="635"/>
                          </a:lnTo>
                          <a:close/>
                        </a:path>
                      </a:pathLst>
                    </a:cu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9" name="Freeform 10">
                      <a:extLst>
                        <a:ext uri="{FF2B5EF4-FFF2-40B4-BE49-F238E27FC236}">
                          <a16:creationId xmlns:a16="http://schemas.microsoft.com/office/drawing/2014/main" id="{BD5AADF5-F034-5165-9E5C-BEACB0CF83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85951" y="4245120"/>
                      <a:ext cx="1639305" cy="950305"/>
                    </a:xfrm>
                    <a:custGeom>
                      <a:avLst/>
                      <a:gdLst>
                        <a:gd name="T0" fmla="*/ 637 w 1330"/>
                        <a:gd name="T1" fmla="*/ 771 h 771"/>
                        <a:gd name="T2" fmla="*/ 0 w 1330"/>
                        <a:gd name="T3" fmla="*/ 401 h 771"/>
                        <a:gd name="T4" fmla="*/ 692 w 1330"/>
                        <a:gd name="T5" fmla="*/ 0 h 771"/>
                        <a:gd name="T6" fmla="*/ 1330 w 1330"/>
                        <a:gd name="T7" fmla="*/ 371 h 771"/>
                        <a:gd name="T8" fmla="*/ 637 w 1330"/>
                        <a:gd name="T9" fmla="*/ 77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71">
                          <a:moveTo>
                            <a:pt x="637" y="771"/>
                          </a:moveTo>
                          <a:lnTo>
                            <a:pt x="0" y="401"/>
                          </a:lnTo>
                          <a:lnTo>
                            <a:pt x="692" y="0"/>
                          </a:lnTo>
                          <a:lnTo>
                            <a:pt x="1330" y="371"/>
                          </a:lnTo>
                          <a:lnTo>
                            <a:pt x="637" y="771"/>
                          </a:ln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0" name="Freeform 11">
                      <a:extLst>
                        <a:ext uri="{FF2B5EF4-FFF2-40B4-BE49-F238E27FC236}">
                          <a16:creationId xmlns:a16="http://schemas.microsoft.com/office/drawing/2014/main" id="{048A4CA2-3A3D-3317-2CD4-39CCE406CF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833019" y="5557797"/>
                      <a:ext cx="786374" cy="797467"/>
                    </a:xfrm>
                    <a:custGeom>
                      <a:avLst/>
                      <a:gdLst>
                        <a:gd name="T0" fmla="*/ 638 w 638"/>
                        <a:gd name="T1" fmla="*/ 647 h 647"/>
                        <a:gd name="T2" fmla="*/ 1 w 638"/>
                        <a:gd name="T3" fmla="*/ 277 h 647"/>
                        <a:gd name="T4" fmla="*/ 0 w 638"/>
                        <a:gd name="T5" fmla="*/ 0 h 647"/>
                        <a:gd name="T6" fmla="*/ 638 w 638"/>
                        <a:gd name="T7" fmla="*/ 371 h 647"/>
                        <a:gd name="T8" fmla="*/ 638 w 638"/>
                        <a:gd name="T9" fmla="*/ 647 h 6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8" h="647">
                          <a:moveTo>
                            <a:pt x="638" y="647"/>
                          </a:moveTo>
                          <a:lnTo>
                            <a:pt x="1" y="277"/>
                          </a:lnTo>
                          <a:lnTo>
                            <a:pt x="0" y="0"/>
                          </a:lnTo>
                          <a:lnTo>
                            <a:pt x="638" y="371"/>
                          </a:lnTo>
                          <a:lnTo>
                            <a:pt x="638" y="647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1" name="Freeform 12">
                      <a:extLst>
                        <a:ext uri="{FF2B5EF4-FFF2-40B4-BE49-F238E27FC236}">
                          <a16:creationId xmlns:a16="http://schemas.microsoft.com/office/drawing/2014/main" id="{247207B2-EA33-B553-405A-339A3C0E36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19393" y="2794396"/>
                      <a:ext cx="3490611" cy="3560868"/>
                    </a:xfrm>
                    <a:custGeom>
                      <a:avLst/>
                      <a:gdLst>
                        <a:gd name="T0" fmla="*/ 2831 w 2832"/>
                        <a:gd name="T1" fmla="*/ 0 h 2889"/>
                        <a:gd name="T2" fmla="*/ 2832 w 2832"/>
                        <a:gd name="T3" fmla="*/ 254 h 2889"/>
                        <a:gd name="T4" fmla="*/ 2139 w 2832"/>
                        <a:gd name="T5" fmla="*/ 654 h 2889"/>
                        <a:gd name="T6" fmla="*/ 2140 w 2832"/>
                        <a:gd name="T7" fmla="*/ 920 h 2889"/>
                        <a:gd name="T8" fmla="*/ 1447 w 2832"/>
                        <a:gd name="T9" fmla="*/ 1319 h 2889"/>
                        <a:gd name="T10" fmla="*/ 1448 w 2832"/>
                        <a:gd name="T11" fmla="*/ 1585 h 2889"/>
                        <a:gd name="T12" fmla="*/ 756 w 2832"/>
                        <a:gd name="T13" fmla="*/ 1985 h 2889"/>
                        <a:gd name="T14" fmla="*/ 756 w 2832"/>
                        <a:gd name="T15" fmla="*/ 2249 h 2889"/>
                        <a:gd name="T16" fmla="*/ 64 w 2832"/>
                        <a:gd name="T17" fmla="*/ 2649 h 2889"/>
                        <a:gd name="T18" fmla="*/ 64 w 2832"/>
                        <a:gd name="T19" fmla="*/ 2852 h 2889"/>
                        <a:gd name="T20" fmla="*/ 0 w 2832"/>
                        <a:gd name="T21" fmla="*/ 2889 h 2889"/>
                        <a:gd name="T22" fmla="*/ 0 w 2832"/>
                        <a:gd name="T23" fmla="*/ 2613 h 2889"/>
                        <a:gd name="T24" fmla="*/ 692 w 2832"/>
                        <a:gd name="T25" fmla="*/ 2213 h 2889"/>
                        <a:gd name="T26" fmla="*/ 691 w 2832"/>
                        <a:gd name="T27" fmla="*/ 1948 h 2889"/>
                        <a:gd name="T28" fmla="*/ 1384 w 2832"/>
                        <a:gd name="T29" fmla="*/ 1548 h 2889"/>
                        <a:gd name="T30" fmla="*/ 1383 w 2832"/>
                        <a:gd name="T31" fmla="*/ 1282 h 2889"/>
                        <a:gd name="T32" fmla="*/ 2076 w 2832"/>
                        <a:gd name="T33" fmla="*/ 883 h 2889"/>
                        <a:gd name="T34" fmla="*/ 2075 w 2832"/>
                        <a:gd name="T35" fmla="*/ 617 h 2889"/>
                        <a:gd name="T36" fmla="*/ 2767 w 2832"/>
                        <a:gd name="T37" fmla="*/ 217 h 2889"/>
                        <a:gd name="T38" fmla="*/ 2767 w 2832"/>
                        <a:gd name="T39" fmla="*/ 37 h 2889"/>
                        <a:gd name="T40" fmla="*/ 2831 w 2832"/>
                        <a:gd name="T41" fmla="*/ 0 h 28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2832" h="2889">
                          <a:moveTo>
                            <a:pt x="2831" y="0"/>
                          </a:moveTo>
                          <a:lnTo>
                            <a:pt x="2832" y="254"/>
                          </a:lnTo>
                          <a:lnTo>
                            <a:pt x="2139" y="654"/>
                          </a:lnTo>
                          <a:lnTo>
                            <a:pt x="2140" y="920"/>
                          </a:lnTo>
                          <a:lnTo>
                            <a:pt x="1447" y="1319"/>
                          </a:lnTo>
                          <a:lnTo>
                            <a:pt x="1448" y="1585"/>
                          </a:lnTo>
                          <a:lnTo>
                            <a:pt x="756" y="1985"/>
                          </a:lnTo>
                          <a:lnTo>
                            <a:pt x="756" y="2249"/>
                          </a:lnTo>
                          <a:lnTo>
                            <a:pt x="64" y="2649"/>
                          </a:lnTo>
                          <a:lnTo>
                            <a:pt x="64" y="2852"/>
                          </a:lnTo>
                          <a:lnTo>
                            <a:pt x="0" y="2889"/>
                          </a:lnTo>
                          <a:lnTo>
                            <a:pt x="0" y="2613"/>
                          </a:lnTo>
                          <a:lnTo>
                            <a:pt x="692" y="2213"/>
                          </a:lnTo>
                          <a:lnTo>
                            <a:pt x="691" y="1948"/>
                          </a:lnTo>
                          <a:lnTo>
                            <a:pt x="1384" y="1548"/>
                          </a:lnTo>
                          <a:lnTo>
                            <a:pt x="1383" y="1282"/>
                          </a:lnTo>
                          <a:lnTo>
                            <a:pt x="2076" y="883"/>
                          </a:lnTo>
                          <a:lnTo>
                            <a:pt x="2075" y="617"/>
                          </a:lnTo>
                          <a:lnTo>
                            <a:pt x="2767" y="217"/>
                          </a:lnTo>
                          <a:lnTo>
                            <a:pt x="2767" y="37"/>
                          </a:lnTo>
                          <a:lnTo>
                            <a:pt x="2831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10000"/>
                        <a:lumOff val="9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2" name="Freeform 13">
                      <a:extLst>
                        <a:ext uri="{FF2B5EF4-FFF2-40B4-BE49-F238E27FC236}">
                          <a16:creationId xmlns:a16="http://schemas.microsoft.com/office/drawing/2014/main" id="{3882FA80-EDB3-C929-ECB1-BBA2F397895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833019" y="5064773"/>
                      <a:ext cx="1639305" cy="950305"/>
                    </a:xfrm>
                    <a:custGeom>
                      <a:avLst/>
                      <a:gdLst>
                        <a:gd name="T0" fmla="*/ 638 w 1330"/>
                        <a:gd name="T1" fmla="*/ 771 h 771"/>
                        <a:gd name="T2" fmla="*/ 0 w 1330"/>
                        <a:gd name="T3" fmla="*/ 400 h 771"/>
                        <a:gd name="T4" fmla="*/ 692 w 1330"/>
                        <a:gd name="T5" fmla="*/ 0 h 771"/>
                        <a:gd name="T6" fmla="*/ 1330 w 1330"/>
                        <a:gd name="T7" fmla="*/ 371 h 771"/>
                        <a:gd name="T8" fmla="*/ 638 w 1330"/>
                        <a:gd name="T9" fmla="*/ 77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71">
                          <a:moveTo>
                            <a:pt x="638" y="771"/>
                          </a:moveTo>
                          <a:lnTo>
                            <a:pt x="0" y="400"/>
                          </a:lnTo>
                          <a:lnTo>
                            <a:pt x="692" y="0"/>
                          </a:lnTo>
                          <a:lnTo>
                            <a:pt x="1330" y="371"/>
                          </a:lnTo>
                          <a:lnTo>
                            <a:pt x="638" y="771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58" name="Group 157">
                    <a:extLst>
                      <a:ext uri="{FF2B5EF4-FFF2-40B4-BE49-F238E27FC236}">
                        <a16:creationId xmlns:a16="http://schemas.microsoft.com/office/drawing/2014/main" id="{01773FCB-7EF4-8026-6B0B-D16071499CA9}"/>
                      </a:ext>
                    </a:extLst>
                  </p:cNvPr>
                  <p:cNvGrpSpPr/>
                  <p:nvPr/>
                </p:nvGrpSpPr>
                <p:grpSpPr>
                  <a:xfrm>
                    <a:off x="5888235" y="1123858"/>
                    <a:ext cx="2560328" cy="2110145"/>
                    <a:chOff x="3843693" y="4454146"/>
                    <a:chExt cx="2560328" cy="2110145"/>
                  </a:xfrm>
                </p:grpSpPr>
                <p:sp>
                  <p:nvSpPr>
                    <p:cNvPr id="159" name="Freeform 9">
                      <a:extLst>
                        <a:ext uri="{FF2B5EF4-FFF2-40B4-BE49-F238E27FC236}">
                          <a16:creationId xmlns:a16="http://schemas.microsoft.com/office/drawing/2014/main" id="{5AE0BD39-2C84-771F-F1F5-BDDB8C85FA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764715" y="4948403"/>
                      <a:ext cx="786374" cy="782676"/>
                    </a:xfrm>
                    <a:custGeom>
                      <a:avLst/>
                      <a:gdLst>
                        <a:gd name="T0" fmla="*/ 638 w 638"/>
                        <a:gd name="T1" fmla="*/ 635 h 635"/>
                        <a:gd name="T2" fmla="*/ 0 w 638"/>
                        <a:gd name="T3" fmla="*/ 264 h 635"/>
                        <a:gd name="T4" fmla="*/ 0 w 638"/>
                        <a:gd name="T5" fmla="*/ 0 h 635"/>
                        <a:gd name="T6" fmla="*/ 637 w 638"/>
                        <a:gd name="T7" fmla="*/ 370 h 635"/>
                        <a:gd name="T8" fmla="*/ 638 w 638"/>
                        <a:gd name="T9" fmla="*/ 635 h 6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8" h="635">
                          <a:moveTo>
                            <a:pt x="638" y="635"/>
                          </a:moveTo>
                          <a:lnTo>
                            <a:pt x="0" y="264"/>
                          </a:lnTo>
                          <a:lnTo>
                            <a:pt x="0" y="0"/>
                          </a:lnTo>
                          <a:lnTo>
                            <a:pt x="637" y="370"/>
                          </a:lnTo>
                          <a:lnTo>
                            <a:pt x="638" y="635"/>
                          </a:lnTo>
                          <a:close/>
                        </a:path>
                      </a:pathLst>
                    </a:cu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0" name="Freeform 10">
                      <a:extLst>
                        <a:ext uri="{FF2B5EF4-FFF2-40B4-BE49-F238E27FC236}">
                          <a16:creationId xmlns:a16="http://schemas.microsoft.com/office/drawing/2014/main" id="{0CA1D72E-C813-9C9E-EC6E-C156A0E1182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3911784" y="4454146"/>
                      <a:ext cx="1639305" cy="950305"/>
                    </a:xfrm>
                    <a:custGeom>
                      <a:avLst/>
                      <a:gdLst>
                        <a:gd name="T0" fmla="*/ 637 w 1330"/>
                        <a:gd name="T1" fmla="*/ 771 h 771"/>
                        <a:gd name="T2" fmla="*/ 0 w 1330"/>
                        <a:gd name="T3" fmla="*/ 401 h 771"/>
                        <a:gd name="T4" fmla="*/ 692 w 1330"/>
                        <a:gd name="T5" fmla="*/ 0 h 771"/>
                        <a:gd name="T6" fmla="*/ 1330 w 1330"/>
                        <a:gd name="T7" fmla="*/ 371 h 771"/>
                        <a:gd name="T8" fmla="*/ 637 w 1330"/>
                        <a:gd name="T9" fmla="*/ 77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71">
                          <a:moveTo>
                            <a:pt x="637" y="771"/>
                          </a:moveTo>
                          <a:lnTo>
                            <a:pt x="0" y="401"/>
                          </a:lnTo>
                          <a:lnTo>
                            <a:pt x="692" y="0"/>
                          </a:lnTo>
                          <a:lnTo>
                            <a:pt x="1330" y="371"/>
                          </a:lnTo>
                          <a:lnTo>
                            <a:pt x="637" y="771"/>
                          </a:ln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1" name="Freeform 11">
                      <a:extLst>
                        <a:ext uri="{FF2B5EF4-FFF2-40B4-BE49-F238E27FC236}">
                          <a16:creationId xmlns:a16="http://schemas.microsoft.com/office/drawing/2014/main" id="{79C9045F-FA28-18CB-ABC0-DB983F2AE5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5617647" y="5766823"/>
                      <a:ext cx="786374" cy="797467"/>
                    </a:xfrm>
                    <a:custGeom>
                      <a:avLst/>
                      <a:gdLst>
                        <a:gd name="T0" fmla="*/ 638 w 638"/>
                        <a:gd name="T1" fmla="*/ 647 h 647"/>
                        <a:gd name="T2" fmla="*/ 1 w 638"/>
                        <a:gd name="T3" fmla="*/ 277 h 647"/>
                        <a:gd name="T4" fmla="*/ 0 w 638"/>
                        <a:gd name="T5" fmla="*/ 0 h 647"/>
                        <a:gd name="T6" fmla="*/ 638 w 638"/>
                        <a:gd name="T7" fmla="*/ 371 h 647"/>
                        <a:gd name="T8" fmla="*/ 638 w 638"/>
                        <a:gd name="T9" fmla="*/ 647 h 6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38" h="647">
                          <a:moveTo>
                            <a:pt x="638" y="647"/>
                          </a:moveTo>
                          <a:lnTo>
                            <a:pt x="1" y="277"/>
                          </a:lnTo>
                          <a:lnTo>
                            <a:pt x="0" y="0"/>
                          </a:lnTo>
                          <a:lnTo>
                            <a:pt x="638" y="371"/>
                          </a:lnTo>
                          <a:lnTo>
                            <a:pt x="638" y="647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25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2" name="Freeform: Shape 161">
                      <a:extLst>
                        <a:ext uri="{FF2B5EF4-FFF2-40B4-BE49-F238E27FC236}">
                          <a16:creationId xmlns:a16="http://schemas.microsoft.com/office/drawing/2014/main" id="{B965D879-6852-BE54-3660-5FD3B495B40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3843693" y="4917616"/>
                      <a:ext cx="1773954" cy="1646675"/>
                    </a:xfrm>
                    <a:custGeom>
                      <a:avLst/>
                      <a:gdLst>
                        <a:gd name="connsiteX0" fmla="*/ 1695141 w 1773954"/>
                        <a:gd name="connsiteY0" fmla="*/ 0 h 1646675"/>
                        <a:gd name="connsiteX1" fmla="*/ 851699 w 1773954"/>
                        <a:gd name="connsiteY1" fmla="*/ 486835 h 1646675"/>
                        <a:gd name="connsiteX2" fmla="*/ 852932 w 1773954"/>
                        <a:gd name="connsiteY2" fmla="*/ 813464 h 1646675"/>
                        <a:gd name="connsiteX3" fmla="*/ 0 w 1773954"/>
                        <a:gd name="connsiteY3" fmla="*/ 1306488 h 1646675"/>
                        <a:gd name="connsiteX4" fmla="*/ 0 w 1773954"/>
                        <a:gd name="connsiteY4" fmla="*/ 1646675 h 1646675"/>
                        <a:gd name="connsiteX5" fmla="*/ 78884 w 1773954"/>
                        <a:gd name="connsiteY5" fmla="*/ 1601070 h 1646675"/>
                        <a:gd name="connsiteX6" fmla="*/ 78884 w 1773954"/>
                        <a:gd name="connsiteY6" fmla="*/ 1350861 h 1646675"/>
                        <a:gd name="connsiteX7" fmla="*/ 931816 w 1773954"/>
                        <a:gd name="connsiteY7" fmla="*/ 857836 h 1646675"/>
                        <a:gd name="connsiteX8" fmla="*/ 931816 w 1773954"/>
                        <a:gd name="connsiteY8" fmla="*/ 532440 h 1646675"/>
                        <a:gd name="connsiteX9" fmla="*/ 1773954 w 1773954"/>
                        <a:gd name="connsiteY9" fmla="*/ 45655 h 164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773954" h="1646675">
                          <a:moveTo>
                            <a:pt x="1695141" y="0"/>
                          </a:moveTo>
                          <a:lnTo>
                            <a:pt x="851699" y="486835"/>
                          </a:lnTo>
                          <a:lnTo>
                            <a:pt x="852932" y="813464"/>
                          </a:lnTo>
                          <a:lnTo>
                            <a:pt x="0" y="1306488"/>
                          </a:lnTo>
                          <a:lnTo>
                            <a:pt x="0" y="1646675"/>
                          </a:lnTo>
                          <a:lnTo>
                            <a:pt x="78884" y="1601070"/>
                          </a:lnTo>
                          <a:lnTo>
                            <a:pt x="78884" y="1350861"/>
                          </a:lnTo>
                          <a:lnTo>
                            <a:pt x="931816" y="857836"/>
                          </a:lnTo>
                          <a:lnTo>
                            <a:pt x="931816" y="532440"/>
                          </a:lnTo>
                          <a:lnTo>
                            <a:pt x="1773954" y="45655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10000"/>
                        <a:lumOff val="9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3" name="Freeform 13">
                      <a:extLst>
                        <a:ext uri="{FF2B5EF4-FFF2-40B4-BE49-F238E27FC236}">
                          <a16:creationId xmlns:a16="http://schemas.microsoft.com/office/drawing/2014/main" id="{BAF7A7D5-7DA9-B191-87AF-0EBF5718E7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764716" y="5273799"/>
                      <a:ext cx="1639305" cy="950305"/>
                    </a:xfrm>
                    <a:custGeom>
                      <a:avLst/>
                      <a:gdLst>
                        <a:gd name="T0" fmla="*/ 638 w 1330"/>
                        <a:gd name="T1" fmla="*/ 771 h 771"/>
                        <a:gd name="T2" fmla="*/ 0 w 1330"/>
                        <a:gd name="T3" fmla="*/ 400 h 771"/>
                        <a:gd name="T4" fmla="*/ 692 w 1330"/>
                        <a:gd name="T5" fmla="*/ 0 h 771"/>
                        <a:gd name="T6" fmla="*/ 1330 w 1330"/>
                        <a:gd name="T7" fmla="*/ 371 h 771"/>
                        <a:gd name="T8" fmla="*/ 638 w 1330"/>
                        <a:gd name="T9" fmla="*/ 77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0" h="771">
                          <a:moveTo>
                            <a:pt x="638" y="771"/>
                          </a:moveTo>
                          <a:lnTo>
                            <a:pt x="0" y="400"/>
                          </a:lnTo>
                          <a:lnTo>
                            <a:pt x="692" y="0"/>
                          </a:lnTo>
                          <a:lnTo>
                            <a:pt x="1330" y="371"/>
                          </a:lnTo>
                          <a:lnTo>
                            <a:pt x="638" y="771"/>
                          </a:ln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2C89B678-D143-E329-2D79-AFE35C3DDCBC}"/>
                    </a:ext>
                  </a:extLst>
                </p:cNvPr>
                <p:cNvSpPr txBox="1"/>
                <p:nvPr/>
              </p:nvSpPr>
              <p:spPr>
                <a:xfrm>
                  <a:off x="1254499" y="1463866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01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C23C5079-33A1-8E76-435B-CFEB2324558E}"/>
                    </a:ext>
                  </a:extLst>
                </p:cNvPr>
                <p:cNvSpPr txBox="1"/>
                <p:nvPr/>
              </p:nvSpPr>
              <p:spPr>
                <a:xfrm>
                  <a:off x="2184207" y="2130464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02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F01BC368-7F19-DCF2-DC6B-DBACA592E713}"/>
                    </a:ext>
                  </a:extLst>
                </p:cNvPr>
                <p:cNvSpPr txBox="1"/>
                <p:nvPr/>
              </p:nvSpPr>
              <p:spPr>
                <a:xfrm>
                  <a:off x="3113915" y="2797062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03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FF69AA61-D7FD-5B18-05D0-DC6CD32C65CD}"/>
                    </a:ext>
                  </a:extLst>
                </p:cNvPr>
                <p:cNvSpPr txBox="1"/>
                <p:nvPr/>
              </p:nvSpPr>
              <p:spPr>
                <a:xfrm>
                  <a:off x="4043623" y="3463660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04</a:t>
                  </a: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34E54C2E-381F-2039-C78C-6C6127CCE9E4}"/>
                    </a:ext>
                  </a:extLst>
                </p:cNvPr>
                <p:cNvSpPr txBox="1"/>
                <p:nvPr/>
              </p:nvSpPr>
              <p:spPr>
                <a:xfrm>
                  <a:off x="4973331" y="4130258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05</a:t>
                  </a:r>
                </a:p>
              </p:txBody>
            </p: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A11D3FE2-3301-5988-B00B-9425D452BA91}"/>
                    </a:ext>
                  </a:extLst>
                </p:cNvPr>
                <p:cNvSpPr txBox="1"/>
                <p:nvPr/>
              </p:nvSpPr>
              <p:spPr>
                <a:xfrm>
                  <a:off x="5903040" y="4796857"/>
                  <a:ext cx="1137115" cy="58477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55D9A48-3D9B-38A5-0F61-A6EA37CBE26D}"/>
                  </a:ext>
                </a:extLst>
              </p:cNvPr>
              <p:cNvGrpSpPr/>
              <p:nvPr/>
            </p:nvGrpSpPr>
            <p:grpSpPr>
              <a:xfrm>
                <a:off x="8862039" y="5390725"/>
                <a:ext cx="2670098" cy="684879"/>
                <a:chOff x="1009474" y="4921083"/>
                <a:chExt cx="2670098" cy="684879"/>
              </a:xfrm>
            </p:grpSpPr>
            <p:sp>
              <p:nvSpPr>
                <p:cNvPr id="142" name="Rectangle: Rounded Corners 141">
                  <a:extLst>
                    <a:ext uri="{FF2B5EF4-FFF2-40B4-BE49-F238E27FC236}">
                      <a16:creationId xmlns:a16="http://schemas.microsoft.com/office/drawing/2014/main" id="{7F01CE80-E476-D556-AC3F-B392AF69DF83}"/>
                    </a:ext>
                  </a:extLst>
                </p:cNvPr>
                <p:cNvSpPr/>
                <p:nvPr/>
              </p:nvSpPr>
              <p:spPr>
                <a:xfrm>
                  <a:off x="1283026" y="4921083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22FD00B-C31B-3BB5-0C42-D57E20B2B06F}"/>
                    </a:ext>
                  </a:extLst>
                </p:cNvPr>
                <p:cNvSpPr txBox="1"/>
                <p:nvPr/>
              </p:nvSpPr>
              <p:spPr>
                <a:xfrm>
                  <a:off x="1634681" y="4925248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0EEB3BB1-8FAD-8CE1-7605-9D03B21B9ADB}"/>
                    </a:ext>
                  </a:extLst>
                </p:cNvPr>
                <p:cNvSpPr txBox="1"/>
                <p:nvPr/>
              </p:nvSpPr>
              <p:spPr>
                <a:xfrm>
                  <a:off x="1634681" y="5096843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78809C27-3A34-878F-5149-61731A7B82F1}"/>
                    </a:ext>
                  </a:extLst>
                </p:cNvPr>
                <p:cNvGrpSpPr/>
                <p:nvPr/>
              </p:nvGrpSpPr>
              <p:grpSpPr>
                <a:xfrm>
                  <a:off x="1009474" y="4992408"/>
                  <a:ext cx="547103" cy="559671"/>
                  <a:chOff x="8878424" y="402446"/>
                  <a:chExt cx="655537" cy="670596"/>
                </a:xfrm>
              </p:grpSpPr>
              <p:sp>
                <p:nvSpPr>
                  <p:cNvPr id="146" name="Rectangle: Rounded Corners 145">
                    <a:extLst>
                      <a:ext uri="{FF2B5EF4-FFF2-40B4-BE49-F238E27FC236}">
                        <a16:creationId xmlns:a16="http://schemas.microsoft.com/office/drawing/2014/main" id="{82250298-A629-D944-79E9-C8AA6C71D6EE}"/>
                      </a:ext>
                    </a:extLst>
                  </p:cNvPr>
                  <p:cNvSpPr/>
                  <p:nvPr/>
                </p:nvSpPr>
                <p:spPr>
                  <a:xfrm>
                    <a:off x="8878424" y="402446"/>
                    <a:ext cx="655537" cy="670596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7" name="Graphic 39">
                    <a:extLst>
                      <a:ext uri="{FF2B5EF4-FFF2-40B4-BE49-F238E27FC236}">
                        <a16:creationId xmlns:a16="http://schemas.microsoft.com/office/drawing/2014/main" id="{0A86ABA7-788E-CC16-94EA-DFDFD43E08BE}"/>
                      </a:ext>
                    </a:extLst>
                  </p:cNvPr>
                  <p:cNvGrpSpPr/>
                  <p:nvPr/>
                </p:nvGrpSpPr>
                <p:grpSpPr>
                  <a:xfrm>
                    <a:off x="9070751" y="602568"/>
                    <a:ext cx="270882" cy="270352"/>
                    <a:chOff x="5306516" y="1725739"/>
                    <a:chExt cx="419725" cy="418905"/>
                  </a:xfrm>
                  <a:solidFill>
                    <a:schemeClr val="bg1"/>
                  </a:solidFill>
                </p:grpSpPr>
                <p:sp>
                  <p:nvSpPr>
                    <p:cNvPr id="148" name="Freeform: Shape 147">
                      <a:extLst>
                        <a:ext uri="{FF2B5EF4-FFF2-40B4-BE49-F238E27FC236}">
                          <a16:creationId xmlns:a16="http://schemas.microsoft.com/office/drawing/2014/main" id="{B1CF8A95-8AA0-D3A8-FC71-8DFDCFD5C5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1373" y="1878194"/>
                      <a:ext cx="201665" cy="201665"/>
                    </a:xfrm>
                    <a:custGeom>
                      <a:avLst/>
                      <a:gdLst>
                        <a:gd name="connsiteX0" fmla="*/ 64620 w 201664"/>
                        <a:gd name="connsiteY0" fmla="*/ 193721 h 201664"/>
                        <a:gd name="connsiteX1" fmla="*/ 12928 w 201664"/>
                        <a:gd name="connsiteY1" fmla="*/ 202259 h 201664"/>
                        <a:gd name="connsiteX2" fmla="*/ 153 w 201664"/>
                        <a:gd name="connsiteY2" fmla="*/ 189484 h 201664"/>
                        <a:gd name="connsiteX3" fmla="*/ 8691 w 201664"/>
                        <a:gd name="connsiteY3" fmla="*/ 137793 h 201664"/>
                        <a:gd name="connsiteX4" fmla="*/ 17778 w 201664"/>
                        <a:gd name="connsiteY4" fmla="*/ 133340 h 201664"/>
                        <a:gd name="connsiteX5" fmla="*/ 28610 w 201664"/>
                        <a:gd name="connsiteY5" fmla="*/ 133738 h 201664"/>
                        <a:gd name="connsiteX6" fmla="*/ 28679 w 201664"/>
                        <a:gd name="connsiteY6" fmla="*/ 133704 h 201664"/>
                        <a:gd name="connsiteX7" fmla="*/ 197428 w 201664"/>
                        <a:gd name="connsiteY7" fmla="*/ 658 h 201664"/>
                        <a:gd name="connsiteX8" fmla="*/ 201753 w 201664"/>
                        <a:gd name="connsiteY8" fmla="*/ 4983 h 201664"/>
                        <a:gd name="connsiteX9" fmla="*/ 68270 w 201664"/>
                        <a:gd name="connsiteY9" fmla="*/ 174944 h 201664"/>
                        <a:gd name="connsiteX10" fmla="*/ 69074 w 201664"/>
                        <a:gd name="connsiteY10" fmla="*/ 184638 h 201664"/>
                        <a:gd name="connsiteX11" fmla="*/ 64620 w 201664"/>
                        <a:gd name="connsiteY11" fmla="*/ 193721 h 2016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01664" h="201664">
                          <a:moveTo>
                            <a:pt x="64620" y="193721"/>
                          </a:moveTo>
                          <a:lnTo>
                            <a:pt x="12928" y="202259"/>
                          </a:lnTo>
                          <a:cubicBezTo>
                            <a:pt x="5418" y="203500"/>
                            <a:pt x="-1088" y="196994"/>
                            <a:pt x="153" y="189484"/>
                          </a:cubicBezTo>
                          <a:lnTo>
                            <a:pt x="8691" y="137793"/>
                          </a:lnTo>
                          <a:cubicBezTo>
                            <a:pt x="9387" y="133581"/>
                            <a:pt x="14071" y="131223"/>
                            <a:pt x="17778" y="133340"/>
                          </a:cubicBezTo>
                          <a:cubicBezTo>
                            <a:pt x="20694" y="135004"/>
                            <a:pt x="24205" y="135677"/>
                            <a:pt x="28610" y="133738"/>
                          </a:cubicBezTo>
                          <a:cubicBezTo>
                            <a:pt x="28636" y="133730"/>
                            <a:pt x="28662" y="133721"/>
                            <a:pt x="28679" y="133704"/>
                          </a:cubicBezTo>
                          <a:cubicBezTo>
                            <a:pt x="30671" y="132878"/>
                            <a:pt x="45184" y="115919"/>
                            <a:pt x="197428" y="658"/>
                          </a:cubicBezTo>
                          <a:cubicBezTo>
                            <a:pt x="200288" y="-1506"/>
                            <a:pt x="203918" y="2124"/>
                            <a:pt x="201753" y="4983"/>
                          </a:cubicBezTo>
                          <a:cubicBezTo>
                            <a:pt x="85709" y="158230"/>
                            <a:pt x="69188" y="171910"/>
                            <a:pt x="68270" y="174944"/>
                          </a:cubicBezTo>
                          <a:cubicBezTo>
                            <a:pt x="67019" y="179006"/>
                            <a:pt x="67593" y="182034"/>
                            <a:pt x="69074" y="184638"/>
                          </a:cubicBezTo>
                          <a:cubicBezTo>
                            <a:pt x="71182" y="188348"/>
                            <a:pt x="68830" y="193026"/>
                            <a:pt x="64620" y="19372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9" name="Freeform: Shape 148">
                      <a:extLst>
                        <a:ext uri="{FF2B5EF4-FFF2-40B4-BE49-F238E27FC236}">
                          <a16:creationId xmlns:a16="http://schemas.microsoft.com/office/drawing/2014/main" id="{E84D8A00-6BA1-9223-8CDD-2B0A38CD0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6516" y="1725739"/>
                      <a:ext cx="419725" cy="418905"/>
                    </a:xfrm>
                    <a:custGeom>
                      <a:avLst/>
                      <a:gdLst>
                        <a:gd name="connsiteX0" fmla="*/ 419194 w 419725"/>
                        <a:gd name="connsiteY0" fmla="*/ 11221 h 418905"/>
                        <a:gd name="connsiteX1" fmla="*/ 272302 w 419725"/>
                        <a:gd name="connsiteY1" fmla="*/ 409937 h 418905"/>
                        <a:gd name="connsiteX2" fmla="*/ 247701 w 419725"/>
                        <a:gd name="connsiteY2" fmla="*/ 415340 h 418905"/>
                        <a:gd name="connsiteX3" fmla="*/ 171795 w 419725"/>
                        <a:gd name="connsiteY3" fmla="*/ 339435 h 418905"/>
                        <a:gd name="connsiteX4" fmla="*/ 170427 w 419725"/>
                        <a:gd name="connsiteY4" fmla="*/ 319548 h 418905"/>
                        <a:gd name="connsiteX5" fmla="*/ 333066 w 419725"/>
                        <a:gd name="connsiteY5" fmla="*/ 104712 h 418905"/>
                        <a:gd name="connsiteX6" fmla="*/ 315014 w 419725"/>
                        <a:gd name="connsiteY6" fmla="*/ 86660 h 418905"/>
                        <a:gd name="connsiteX7" fmla="*/ 100178 w 419725"/>
                        <a:gd name="connsiteY7" fmla="*/ 249300 h 418905"/>
                        <a:gd name="connsiteX8" fmla="*/ 80290 w 419725"/>
                        <a:gd name="connsiteY8" fmla="*/ 247931 h 418905"/>
                        <a:gd name="connsiteX9" fmla="*/ 4385 w 419725"/>
                        <a:gd name="connsiteY9" fmla="*/ 172025 h 418905"/>
                        <a:gd name="connsiteX10" fmla="*/ 9788 w 419725"/>
                        <a:gd name="connsiteY10" fmla="*/ 147424 h 418905"/>
                        <a:gd name="connsiteX11" fmla="*/ 408505 w 419725"/>
                        <a:gd name="connsiteY11" fmla="*/ 531 h 418905"/>
                        <a:gd name="connsiteX12" fmla="*/ 419194 w 419725"/>
                        <a:gd name="connsiteY12" fmla="*/ 11221 h 4189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19725" h="418905">
                          <a:moveTo>
                            <a:pt x="419194" y="11221"/>
                          </a:moveTo>
                          <a:lnTo>
                            <a:pt x="272302" y="409937"/>
                          </a:lnTo>
                          <a:cubicBezTo>
                            <a:pt x="268530" y="420175"/>
                            <a:pt x="255416" y="423056"/>
                            <a:pt x="247701" y="415340"/>
                          </a:cubicBezTo>
                          <a:lnTo>
                            <a:pt x="171795" y="339435"/>
                          </a:lnTo>
                          <a:cubicBezTo>
                            <a:pt x="166438" y="334077"/>
                            <a:pt x="165853" y="325589"/>
                            <a:pt x="170427" y="319548"/>
                          </a:cubicBezTo>
                          <a:lnTo>
                            <a:pt x="333066" y="104712"/>
                          </a:lnTo>
                          <a:cubicBezTo>
                            <a:pt x="342279" y="92379"/>
                            <a:pt x="326544" y="77987"/>
                            <a:pt x="315014" y="86660"/>
                          </a:cubicBezTo>
                          <a:lnTo>
                            <a:pt x="100178" y="249300"/>
                          </a:lnTo>
                          <a:cubicBezTo>
                            <a:pt x="94137" y="253873"/>
                            <a:pt x="85648" y="253289"/>
                            <a:pt x="80290" y="247931"/>
                          </a:cubicBezTo>
                          <a:lnTo>
                            <a:pt x="4385" y="172025"/>
                          </a:lnTo>
                          <a:cubicBezTo>
                            <a:pt x="-3331" y="164309"/>
                            <a:pt x="-450" y="151195"/>
                            <a:pt x="9788" y="147424"/>
                          </a:cubicBezTo>
                          <a:lnTo>
                            <a:pt x="408505" y="531"/>
                          </a:lnTo>
                          <a:cubicBezTo>
                            <a:pt x="415169" y="-1924"/>
                            <a:pt x="421650" y="4556"/>
                            <a:pt x="419194" y="1122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CA0F99A-7EE1-B819-9A18-C6BE9C53AA07}"/>
                  </a:ext>
                </a:extLst>
              </p:cNvPr>
              <p:cNvSpPr/>
              <p:nvPr/>
            </p:nvSpPr>
            <p:spPr>
              <a:xfrm flipH="1">
                <a:off x="7246834" y="5371004"/>
                <a:ext cx="148521" cy="15194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203200" dist="76200" dir="10260000" algn="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4CF1FDC-8929-2122-2D0E-0C4CB2ECBD25}"/>
                  </a:ext>
                </a:extLst>
              </p:cNvPr>
              <p:cNvGrpSpPr/>
              <p:nvPr/>
            </p:nvGrpSpPr>
            <p:grpSpPr>
              <a:xfrm>
                <a:off x="7722438" y="4493175"/>
                <a:ext cx="2670098" cy="684879"/>
                <a:chOff x="3570236" y="4127077"/>
                <a:chExt cx="2670098" cy="684879"/>
              </a:xfrm>
            </p:grpSpPr>
            <p:sp>
              <p:nvSpPr>
                <p:cNvPr id="65" name="Rectangle: Rounded Corners 64">
                  <a:extLst>
                    <a:ext uri="{FF2B5EF4-FFF2-40B4-BE49-F238E27FC236}">
                      <a16:creationId xmlns:a16="http://schemas.microsoft.com/office/drawing/2014/main" id="{CC1D6A74-F250-A76B-F714-EFFD41E16033}"/>
                    </a:ext>
                  </a:extLst>
                </p:cNvPr>
                <p:cNvSpPr/>
                <p:nvPr/>
              </p:nvSpPr>
              <p:spPr>
                <a:xfrm>
                  <a:off x="3843788" y="4127077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1B94CC5-0CF9-9BAC-6FD1-3611D61C5FF9}"/>
                    </a:ext>
                  </a:extLst>
                </p:cNvPr>
                <p:cNvSpPr txBox="1"/>
                <p:nvPr/>
              </p:nvSpPr>
              <p:spPr>
                <a:xfrm>
                  <a:off x="4195443" y="4131242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7C0E815-F4A2-CBD7-2070-A8E95DD6A38E}"/>
                    </a:ext>
                  </a:extLst>
                </p:cNvPr>
                <p:cNvSpPr txBox="1"/>
                <p:nvPr/>
              </p:nvSpPr>
              <p:spPr>
                <a:xfrm>
                  <a:off x="4195443" y="4302837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rgbClr val="00B05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4040C924-038F-BCC8-5813-8870D4BADE4A}"/>
                    </a:ext>
                  </a:extLst>
                </p:cNvPr>
                <p:cNvGrpSpPr/>
                <p:nvPr/>
              </p:nvGrpSpPr>
              <p:grpSpPr>
                <a:xfrm>
                  <a:off x="3570236" y="4198402"/>
                  <a:ext cx="547103" cy="559671"/>
                  <a:chOff x="3461830" y="4604771"/>
                  <a:chExt cx="547103" cy="559671"/>
                </a:xfrm>
              </p:grpSpPr>
              <p:sp>
                <p:nvSpPr>
                  <p:cNvPr id="69" name="Rectangle: Rounded Corners 68">
                    <a:extLst>
                      <a:ext uri="{FF2B5EF4-FFF2-40B4-BE49-F238E27FC236}">
                        <a16:creationId xmlns:a16="http://schemas.microsoft.com/office/drawing/2014/main" id="{876D671E-3134-3BD0-061F-1FD5FE67D84A}"/>
                      </a:ext>
                    </a:extLst>
                  </p:cNvPr>
                  <p:cNvSpPr/>
                  <p:nvPr/>
                </p:nvSpPr>
                <p:spPr>
                  <a:xfrm>
                    <a:off x="3461830" y="4604771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8" name="Graphic 12">
                    <a:extLst>
                      <a:ext uri="{FF2B5EF4-FFF2-40B4-BE49-F238E27FC236}">
                        <a16:creationId xmlns:a16="http://schemas.microsoft.com/office/drawing/2014/main" id="{BE644DD5-4784-7220-3458-55BEA1ABBF17}"/>
                      </a:ext>
                    </a:extLst>
                  </p:cNvPr>
                  <p:cNvGrpSpPr/>
                  <p:nvPr/>
                </p:nvGrpSpPr>
                <p:grpSpPr>
                  <a:xfrm>
                    <a:off x="3600205" y="4749430"/>
                    <a:ext cx="270352" cy="270352"/>
                    <a:chOff x="6640645" y="1724489"/>
                    <a:chExt cx="418905" cy="418905"/>
                  </a:xfrm>
                  <a:solidFill>
                    <a:schemeClr val="bg1"/>
                  </a:solidFill>
                </p:grpSpPr>
                <p:sp>
                  <p:nvSpPr>
                    <p:cNvPr id="139" name="Freeform: Shape 138">
                      <a:extLst>
                        <a:ext uri="{FF2B5EF4-FFF2-40B4-BE49-F238E27FC236}">
                          <a16:creationId xmlns:a16="http://schemas.microsoft.com/office/drawing/2014/main" id="{0A3D518B-75EF-98D7-514F-444AB1A00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1107" y="1724489"/>
                      <a:ext cx="249212" cy="249212"/>
                    </a:xfrm>
                    <a:custGeom>
                      <a:avLst/>
                      <a:gdLst>
                        <a:gd name="connsiteX0" fmla="*/ 245654 w 249211"/>
                        <a:gd name="connsiteY0" fmla="*/ 176761 h 249211"/>
                        <a:gd name="connsiteX1" fmla="*/ 223446 w 249211"/>
                        <a:gd name="connsiteY1" fmla="*/ 198985 h 249211"/>
                        <a:gd name="connsiteX2" fmla="*/ 133779 w 249211"/>
                        <a:gd name="connsiteY2" fmla="*/ 211716 h 249211"/>
                        <a:gd name="connsiteX3" fmla="*/ 96250 w 249211"/>
                        <a:gd name="connsiteY3" fmla="*/ 249246 h 249211"/>
                        <a:gd name="connsiteX4" fmla="*/ 95963 w 249211"/>
                        <a:gd name="connsiteY4" fmla="*/ 248672 h 249211"/>
                        <a:gd name="connsiteX5" fmla="*/ 42358 w 249211"/>
                        <a:gd name="connsiteY5" fmla="*/ 183418 h 249211"/>
                        <a:gd name="connsiteX6" fmla="*/ 0 w 249211"/>
                        <a:gd name="connsiteY6" fmla="*/ 153020 h 249211"/>
                        <a:gd name="connsiteX7" fmla="*/ 37546 w 249211"/>
                        <a:gd name="connsiteY7" fmla="*/ 115475 h 249211"/>
                        <a:gd name="connsiteX8" fmla="*/ 50269 w 249211"/>
                        <a:gd name="connsiteY8" fmla="*/ 25816 h 249211"/>
                        <a:gd name="connsiteX9" fmla="*/ 72493 w 249211"/>
                        <a:gd name="connsiteY9" fmla="*/ 3600 h 249211"/>
                        <a:gd name="connsiteX10" fmla="*/ 89880 w 249211"/>
                        <a:gd name="connsiteY10" fmla="*/ 3600 h 249211"/>
                        <a:gd name="connsiteX11" fmla="*/ 245654 w 249211"/>
                        <a:gd name="connsiteY11" fmla="*/ 159374 h 249211"/>
                        <a:gd name="connsiteX12" fmla="*/ 245654 w 249211"/>
                        <a:gd name="connsiteY12" fmla="*/ 176761 h 249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9211" h="249211">
                          <a:moveTo>
                            <a:pt x="245654" y="176761"/>
                          </a:moveTo>
                          <a:lnTo>
                            <a:pt x="223446" y="198985"/>
                          </a:lnTo>
                          <a:cubicBezTo>
                            <a:pt x="199779" y="222636"/>
                            <a:pt x="162996" y="227833"/>
                            <a:pt x="133779" y="211716"/>
                          </a:cubicBezTo>
                          <a:lnTo>
                            <a:pt x="96250" y="249246"/>
                          </a:lnTo>
                          <a:cubicBezTo>
                            <a:pt x="96151" y="249057"/>
                            <a:pt x="96061" y="248860"/>
                            <a:pt x="95963" y="248672"/>
                          </a:cubicBezTo>
                          <a:cubicBezTo>
                            <a:pt x="82073" y="220862"/>
                            <a:pt x="66849" y="207909"/>
                            <a:pt x="42358" y="183418"/>
                          </a:cubicBezTo>
                          <a:cubicBezTo>
                            <a:pt x="26907" y="167966"/>
                            <a:pt x="7916" y="156317"/>
                            <a:pt x="0" y="153020"/>
                          </a:cubicBezTo>
                          <a:lnTo>
                            <a:pt x="37546" y="115475"/>
                          </a:lnTo>
                          <a:cubicBezTo>
                            <a:pt x="21421" y="86291"/>
                            <a:pt x="26610" y="49483"/>
                            <a:pt x="50269" y="25816"/>
                          </a:cubicBezTo>
                          <a:lnTo>
                            <a:pt x="72493" y="3600"/>
                          </a:lnTo>
                          <a:cubicBezTo>
                            <a:pt x="77297" y="-1204"/>
                            <a:pt x="85084" y="-1196"/>
                            <a:pt x="89880" y="3600"/>
                          </a:cubicBezTo>
                          <a:lnTo>
                            <a:pt x="245654" y="159374"/>
                          </a:lnTo>
                          <a:cubicBezTo>
                            <a:pt x="250458" y="164177"/>
                            <a:pt x="250458" y="171965"/>
                            <a:pt x="245654" y="17676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40" name="Freeform: Shape 139">
                      <a:extLst>
                        <a:ext uri="{FF2B5EF4-FFF2-40B4-BE49-F238E27FC236}">
                          <a16:creationId xmlns:a16="http://schemas.microsoft.com/office/drawing/2014/main" id="{9BD65C2F-FD3D-A8D7-1180-1A1C695B4E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4861" y="2050351"/>
                      <a:ext cx="89356" cy="89356"/>
                    </a:xfrm>
                    <a:custGeom>
                      <a:avLst/>
                      <a:gdLst>
                        <a:gd name="connsiteX0" fmla="*/ 89647 w 89355"/>
                        <a:gd name="connsiteY0" fmla="*/ 17387 h 89355"/>
                        <a:gd name="connsiteX1" fmla="*/ 20999 w 89355"/>
                        <a:gd name="connsiteY1" fmla="*/ 86035 h 89355"/>
                        <a:gd name="connsiteX2" fmla="*/ 12301 w 89355"/>
                        <a:gd name="connsiteY2" fmla="*/ 89642 h 89355"/>
                        <a:gd name="connsiteX3" fmla="*/ 3603 w 89355"/>
                        <a:gd name="connsiteY3" fmla="*/ 86035 h 89355"/>
                        <a:gd name="connsiteX4" fmla="*/ 3603 w 89355"/>
                        <a:gd name="connsiteY4" fmla="*/ 68648 h 89355"/>
                        <a:gd name="connsiteX5" fmla="*/ 72259 w 89355"/>
                        <a:gd name="connsiteY5" fmla="*/ 0 h 893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355" h="89355">
                          <a:moveTo>
                            <a:pt x="89647" y="17387"/>
                          </a:moveTo>
                          <a:lnTo>
                            <a:pt x="20999" y="86035"/>
                          </a:lnTo>
                          <a:cubicBezTo>
                            <a:pt x="18597" y="88437"/>
                            <a:pt x="15449" y="89642"/>
                            <a:pt x="12301" y="89642"/>
                          </a:cubicBezTo>
                          <a:cubicBezTo>
                            <a:pt x="9153" y="89642"/>
                            <a:pt x="6005" y="88437"/>
                            <a:pt x="3603" y="86035"/>
                          </a:cubicBezTo>
                          <a:cubicBezTo>
                            <a:pt x="-1201" y="81232"/>
                            <a:pt x="-1201" y="73452"/>
                            <a:pt x="3603" y="68648"/>
                          </a:cubicBezTo>
                          <a:lnTo>
                            <a:pt x="72259" y="0"/>
                          </a:ln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41" name="Freeform: Shape 140">
                      <a:extLst>
                        <a:ext uri="{FF2B5EF4-FFF2-40B4-BE49-F238E27FC236}">
                          <a16:creationId xmlns:a16="http://schemas.microsoft.com/office/drawing/2014/main" id="{CC989558-F29A-EE9A-5AAD-5361991D1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645" y="1885506"/>
                      <a:ext cx="258229" cy="258229"/>
                    </a:xfrm>
                    <a:custGeom>
                      <a:avLst/>
                      <a:gdLst>
                        <a:gd name="connsiteX0" fmla="*/ 258646 w 258229"/>
                        <a:gd name="connsiteY0" fmla="*/ 159188 h 258229"/>
                        <a:gd name="connsiteX1" fmla="*/ 218911 w 258229"/>
                        <a:gd name="connsiteY1" fmla="*/ 255110 h 258229"/>
                        <a:gd name="connsiteX2" fmla="*/ 201515 w 258229"/>
                        <a:gd name="connsiteY2" fmla="*/ 255110 h 258229"/>
                        <a:gd name="connsiteX3" fmla="*/ 3597 w 258229"/>
                        <a:gd name="connsiteY3" fmla="*/ 57183 h 258229"/>
                        <a:gd name="connsiteX4" fmla="*/ 3597 w 258229"/>
                        <a:gd name="connsiteY4" fmla="*/ 39796 h 258229"/>
                        <a:gd name="connsiteX5" fmla="*/ 160059 w 258229"/>
                        <a:gd name="connsiteY5" fmla="*/ 14284 h 258229"/>
                        <a:gd name="connsiteX6" fmla="*/ 218911 w 258229"/>
                        <a:gd name="connsiteY6" fmla="*/ 63266 h 258229"/>
                        <a:gd name="connsiteX7" fmla="*/ 258646 w 258229"/>
                        <a:gd name="connsiteY7" fmla="*/ 159188 h 258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8229" h="258229">
                          <a:moveTo>
                            <a:pt x="258646" y="159188"/>
                          </a:moveTo>
                          <a:cubicBezTo>
                            <a:pt x="258629" y="194751"/>
                            <a:pt x="245023" y="228980"/>
                            <a:pt x="218911" y="255110"/>
                          </a:cubicBezTo>
                          <a:cubicBezTo>
                            <a:pt x="214137" y="259884"/>
                            <a:pt x="206351" y="259928"/>
                            <a:pt x="201515" y="255110"/>
                          </a:cubicBezTo>
                          <a:lnTo>
                            <a:pt x="3597" y="57183"/>
                          </a:lnTo>
                          <a:cubicBezTo>
                            <a:pt x="-1189" y="52397"/>
                            <a:pt x="-1209" y="44602"/>
                            <a:pt x="3597" y="39796"/>
                          </a:cubicBezTo>
                          <a:cubicBezTo>
                            <a:pt x="44922" y="-1529"/>
                            <a:pt x="107799" y="-11784"/>
                            <a:pt x="160059" y="14284"/>
                          </a:cubicBezTo>
                          <a:cubicBezTo>
                            <a:pt x="183785" y="26133"/>
                            <a:pt x="194326" y="38689"/>
                            <a:pt x="218911" y="63266"/>
                          </a:cubicBezTo>
                          <a:cubicBezTo>
                            <a:pt x="244534" y="88889"/>
                            <a:pt x="258646" y="123226"/>
                            <a:pt x="258646" y="159188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EF27507-C212-4A6F-CF0A-2C49E084A5B5}"/>
                  </a:ext>
                </a:extLst>
              </p:cNvPr>
              <p:cNvSpPr/>
              <p:nvPr/>
            </p:nvSpPr>
            <p:spPr>
              <a:xfrm flipH="1">
                <a:off x="6096000" y="4480121"/>
                <a:ext cx="148521" cy="151945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bg1"/>
                </a:solidFill>
              </a:ln>
              <a:effectLst>
                <a:outerShdw blurRad="203200" dist="76200" dir="10260000" algn="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047C9E8-BC42-E6BC-4889-AB093AB37A69}"/>
                  </a:ext>
                </a:extLst>
              </p:cNvPr>
              <p:cNvGrpSpPr/>
              <p:nvPr/>
            </p:nvGrpSpPr>
            <p:grpSpPr>
              <a:xfrm>
                <a:off x="6604570" y="3568869"/>
                <a:ext cx="2670098" cy="684879"/>
                <a:chOff x="4863832" y="3271624"/>
                <a:chExt cx="2670098" cy="684879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1843AF03-823E-C41C-E7F6-0F5AF39E2167}"/>
                    </a:ext>
                  </a:extLst>
                </p:cNvPr>
                <p:cNvSpPr/>
                <p:nvPr/>
              </p:nvSpPr>
              <p:spPr>
                <a:xfrm>
                  <a:off x="5137384" y="3271624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237E7AA-6779-FF77-6591-370CB7F4B6AD}"/>
                    </a:ext>
                  </a:extLst>
                </p:cNvPr>
                <p:cNvSpPr txBox="1"/>
                <p:nvPr/>
              </p:nvSpPr>
              <p:spPr>
                <a:xfrm>
                  <a:off x="5489039" y="3275789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FEF691E-0D58-A309-8A8F-87D9DD06BF31}"/>
                    </a:ext>
                  </a:extLst>
                </p:cNvPr>
                <p:cNvSpPr txBox="1"/>
                <p:nvPr/>
              </p:nvSpPr>
              <p:spPr>
                <a:xfrm>
                  <a:off x="5489039" y="3447384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D85AF230-4B7F-3323-B3DE-105B06F183CA}"/>
                    </a:ext>
                  </a:extLst>
                </p:cNvPr>
                <p:cNvGrpSpPr/>
                <p:nvPr/>
              </p:nvGrpSpPr>
              <p:grpSpPr>
                <a:xfrm>
                  <a:off x="4863832" y="3342949"/>
                  <a:ext cx="547103" cy="559671"/>
                  <a:chOff x="6256569" y="2934023"/>
                  <a:chExt cx="547103" cy="559671"/>
                </a:xfrm>
              </p:grpSpPr>
              <p:sp>
                <p:nvSpPr>
                  <p:cNvPr id="59" name="Rectangle: Rounded Corners 58">
                    <a:extLst>
                      <a:ext uri="{FF2B5EF4-FFF2-40B4-BE49-F238E27FC236}">
                        <a16:creationId xmlns:a16="http://schemas.microsoft.com/office/drawing/2014/main" id="{5752ED09-AA16-A14B-22B7-BEB7D4CE3ED5}"/>
                      </a:ext>
                    </a:extLst>
                  </p:cNvPr>
                  <p:cNvSpPr/>
                  <p:nvPr/>
                </p:nvSpPr>
                <p:spPr>
                  <a:xfrm>
                    <a:off x="6256569" y="2934023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0" name="Graphic 2">
                    <a:extLst>
                      <a:ext uri="{FF2B5EF4-FFF2-40B4-BE49-F238E27FC236}">
                        <a16:creationId xmlns:a16="http://schemas.microsoft.com/office/drawing/2014/main" id="{CE3C959B-5460-C58C-1417-BCE2C092EFC3}"/>
                      </a:ext>
                    </a:extLst>
                  </p:cNvPr>
                  <p:cNvGrpSpPr/>
                  <p:nvPr/>
                </p:nvGrpSpPr>
                <p:grpSpPr>
                  <a:xfrm>
                    <a:off x="6394679" y="3089263"/>
                    <a:ext cx="270882" cy="249190"/>
                    <a:chOff x="9803562" y="1740892"/>
                    <a:chExt cx="419725" cy="386114"/>
                  </a:xfrm>
                  <a:solidFill>
                    <a:schemeClr val="bg1"/>
                  </a:solidFill>
                </p:grpSpPr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98D9A29B-3BB1-D42E-5B7C-104494D3B1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01181" y="1823910"/>
                      <a:ext cx="26233" cy="26233"/>
                    </a:xfrm>
                    <a:custGeom>
                      <a:avLst/>
                      <a:gdLst>
                        <a:gd name="connsiteX0" fmla="*/ 13461 w 26232"/>
                        <a:gd name="connsiteY0" fmla="*/ 26913 h 26232"/>
                        <a:gd name="connsiteX1" fmla="*/ 26921 w 26232"/>
                        <a:gd name="connsiteY1" fmla="*/ 13453 h 26232"/>
                        <a:gd name="connsiteX2" fmla="*/ 13461 w 26232"/>
                        <a:gd name="connsiteY2" fmla="*/ 0 h 26232"/>
                        <a:gd name="connsiteX3" fmla="*/ 0 w 26232"/>
                        <a:gd name="connsiteY3" fmla="*/ 13453 h 26232"/>
                        <a:gd name="connsiteX4" fmla="*/ 13461 w 26232"/>
                        <a:gd name="connsiteY4" fmla="*/ 26913 h 262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232" h="26232">
                          <a:moveTo>
                            <a:pt x="13461" y="26913"/>
                          </a:moveTo>
                          <a:cubicBezTo>
                            <a:pt x="20880" y="26913"/>
                            <a:pt x="26921" y="20880"/>
                            <a:pt x="26921" y="13453"/>
                          </a:cubicBezTo>
                          <a:cubicBezTo>
                            <a:pt x="26921" y="6034"/>
                            <a:pt x="20880" y="0"/>
                            <a:pt x="13461" y="0"/>
                          </a:cubicBezTo>
                          <a:cubicBezTo>
                            <a:pt x="6042" y="0"/>
                            <a:pt x="0" y="6034"/>
                            <a:pt x="0" y="13453"/>
                          </a:cubicBezTo>
                          <a:cubicBezTo>
                            <a:pt x="0" y="20880"/>
                            <a:pt x="6042" y="26913"/>
                            <a:pt x="13461" y="26913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8BF63D4E-2CA9-C8FC-387B-DFC98131C8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3252" y="1875417"/>
                      <a:ext cx="62303" cy="28692"/>
                    </a:xfrm>
                    <a:custGeom>
                      <a:avLst/>
                      <a:gdLst>
                        <a:gd name="connsiteX0" fmla="*/ 31389 w 62302"/>
                        <a:gd name="connsiteY0" fmla="*/ 0 h 28692"/>
                        <a:gd name="connsiteX1" fmla="*/ 0 w 62302"/>
                        <a:gd name="connsiteY1" fmla="*/ 28774 h 28692"/>
                        <a:gd name="connsiteX2" fmla="*/ 62778 w 62302"/>
                        <a:gd name="connsiteY2" fmla="*/ 28774 h 28692"/>
                        <a:gd name="connsiteX3" fmla="*/ 31389 w 62302"/>
                        <a:gd name="connsiteY3" fmla="*/ 0 h 28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302" h="28692">
                          <a:moveTo>
                            <a:pt x="31389" y="0"/>
                          </a:moveTo>
                          <a:cubicBezTo>
                            <a:pt x="14936" y="0"/>
                            <a:pt x="1394" y="12674"/>
                            <a:pt x="0" y="28774"/>
                          </a:cubicBezTo>
                          <a:lnTo>
                            <a:pt x="62778" y="28774"/>
                          </a:lnTo>
                          <a:cubicBezTo>
                            <a:pt x="61385" y="12674"/>
                            <a:pt x="47842" y="0"/>
                            <a:pt x="31389" y="0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39E5C53C-7BAA-1529-9B74-D0488D6F21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3562" y="1740892"/>
                      <a:ext cx="419725" cy="220520"/>
                    </a:xfrm>
                    <a:custGeom>
                      <a:avLst/>
                      <a:gdLst>
                        <a:gd name="connsiteX0" fmla="*/ 407428 w 419725"/>
                        <a:gd name="connsiteY0" fmla="*/ 0 h 220519"/>
                        <a:gd name="connsiteX1" fmla="*/ 12297 w 419725"/>
                        <a:gd name="connsiteY1" fmla="*/ 0 h 220519"/>
                        <a:gd name="connsiteX2" fmla="*/ 0 w 419725"/>
                        <a:gd name="connsiteY2" fmla="*/ 12297 h 220519"/>
                        <a:gd name="connsiteX3" fmla="*/ 0 w 419725"/>
                        <a:gd name="connsiteY3" fmla="*/ 220938 h 220519"/>
                        <a:gd name="connsiteX4" fmla="*/ 419725 w 419725"/>
                        <a:gd name="connsiteY4" fmla="*/ 220938 h 220519"/>
                        <a:gd name="connsiteX5" fmla="*/ 419725 w 419725"/>
                        <a:gd name="connsiteY5" fmla="*/ 12297 h 220519"/>
                        <a:gd name="connsiteX6" fmla="*/ 407428 w 419725"/>
                        <a:gd name="connsiteY6" fmla="*/ 0 h 220519"/>
                        <a:gd name="connsiteX7" fmla="*/ 167177 w 419725"/>
                        <a:gd name="connsiteY7" fmla="*/ 175596 h 220519"/>
                        <a:gd name="connsiteX8" fmla="*/ 154880 w 419725"/>
                        <a:gd name="connsiteY8" fmla="*/ 187893 h 220519"/>
                        <a:gd name="connsiteX9" fmla="*/ 67279 w 419725"/>
                        <a:gd name="connsiteY9" fmla="*/ 187893 h 220519"/>
                        <a:gd name="connsiteX10" fmla="*/ 54982 w 419725"/>
                        <a:gd name="connsiteY10" fmla="*/ 175596 h 220519"/>
                        <a:gd name="connsiteX11" fmla="*/ 54982 w 419725"/>
                        <a:gd name="connsiteY11" fmla="*/ 166029 h 220519"/>
                        <a:gd name="connsiteX12" fmla="*/ 80469 w 419725"/>
                        <a:gd name="connsiteY12" fmla="*/ 119056 h 220519"/>
                        <a:gd name="connsiteX13" fmla="*/ 73026 w 419725"/>
                        <a:gd name="connsiteY13" fmla="*/ 96471 h 220519"/>
                        <a:gd name="connsiteX14" fmla="*/ 111080 w 419725"/>
                        <a:gd name="connsiteY14" fmla="*/ 58425 h 220519"/>
                        <a:gd name="connsiteX15" fmla="*/ 149134 w 419725"/>
                        <a:gd name="connsiteY15" fmla="*/ 96471 h 220519"/>
                        <a:gd name="connsiteX16" fmla="*/ 141690 w 419725"/>
                        <a:gd name="connsiteY16" fmla="*/ 119056 h 220519"/>
                        <a:gd name="connsiteX17" fmla="*/ 167177 w 419725"/>
                        <a:gd name="connsiteY17" fmla="*/ 166029 h 220519"/>
                        <a:gd name="connsiteX18" fmla="*/ 358242 w 419725"/>
                        <a:gd name="connsiteY18" fmla="*/ 183302 h 220519"/>
                        <a:gd name="connsiteX19" fmla="*/ 247474 w 419725"/>
                        <a:gd name="connsiteY19" fmla="*/ 183302 h 220519"/>
                        <a:gd name="connsiteX20" fmla="*/ 235177 w 419725"/>
                        <a:gd name="connsiteY20" fmla="*/ 171005 h 220519"/>
                        <a:gd name="connsiteX21" fmla="*/ 247474 w 419725"/>
                        <a:gd name="connsiteY21" fmla="*/ 158709 h 220519"/>
                        <a:gd name="connsiteX22" fmla="*/ 358242 w 419725"/>
                        <a:gd name="connsiteY22" fmla="*/ 158709 h 220519"/>
                        <a:gd name="connsiteX23" fmla="*/ 370538 w 419725"/>
                        <a:gd name="connsiteY23" fmla="*/ 171005 h 220519"/>
                        <a:gd name="connsiteX24" fmla="*/ 358242 w 419725"/>
                        <a:gd name="connsiteY24" fmla="*/ 183302 h 220519"/>
                        <a:gd name="connsiteX25" fmla="*/ 358242 w 419725"/>
                        <a:gd name="connsiteY25" fmla="*/ 134115 h 220519"/>
                        <a:gd name="connsiteX26" fmla="*/ 247474 w 419725"/>
                        <a:gd name="connsiteY26" fmla="*/ 134115 h 220519"/>
                        <a:gd name="connsiteX27" fmla="*/ 235177 w 419725"/>
                        <a:gd name="connsiteY27" fmla="*/ 121819 h 220519"/>
                        <a:gd name="connsiteX28" fmla="*/ 247474 w 419725"/>
                        <a:gd name="connsiteY28" fmla="*/ 109522 h 220519"/>
                        <a:gd name="connsiteX29" fmla="*/ 358242 w 419725"/>
                        <a:gd name="connsiteY29" fmla="*/ 109522 h 220519"/>
                        <a:gd name="connsiteX30" fmla="*/ 370538 w 419725"/>
                        <a:gd name="connsiteY30" fmla="*/ 121819 h 220519"/>
                        <a:gd name="connsiteX31" fmla="*/ 358242 w 419725"/>
                        <a:gd name="connsiteY31" fmla="*/ 134115 h 220519"/>
                        <a:gd name="connsiteX32" fmla="*/ 358242 w 419725"/>
                        <a:gd name="connsiteY32" fmla="*/ 84929 h 220519"/>
                        <a:gd name="connsiteX33" fmla="*/ 247474 w 419725"/>
                        <a:gd name="connsiteY33" fmla="*/ 84929 h 220519"/>
                        <a:gd name="connsiteX34" fmla="*/ 235177 w 419725"/>
                        <a:gd name="connsiteY34" fmla="*/ 72632 h 220519"/>
                        <a:gd name="connsiteX35" fmla="*/ 247474 w 419725"/>
                        <a:gd name="connsiteY35" fmla="*/ 60335 h 220519"/>
                        <a:gd name="connsiteX36" fmla="*/ 358242 w 419725"/>
                        <a:gd name="connsiteY36" fmla="*/ 60335 h 220519"/>
                        <a:gd name="connsiteX37" fmla="*/ 370538 w 419725"/>
                        <a:gd name="connsiteY37" fmla="*/ 72632 h 220519"/>
                        <a:gd name="connsiteX38" fmla="*/ 358242 w 419725"/>
                        <a:gd name="connsiteY38" fmla="*/ 84929 h 2205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19725" h="220519">
                          <a:moveTo>
                            <a:pt x="407428" y="0"/>
                          </a:moveTo>
                          <a:lnTo>
                            <a:pt x="12297" y="0"/>
                          </a:lnTo>
                          <a:cubicBezTo>
                            <a:pt x="5509" y="0"/>
                            <a:pt x="0" y="5509"/>
                            <a:pt x="0" y="12297"/>
                          </a:cubicBezTo>
                          <a:lnTo>
                            <a:pt x="0" y="220938"/>
                          </a:lnTo>
                          <a:lnTo>
                            <a:pt x="419725" y="220938"/>
                          </a:lnTo>
                          <a:lnTo>
                            <a:pt x="419725" y="12297"/>
                          </a:lnTo>
                          <a:cubicBezTo>
                            <a:pt x="419725" y="5509"/>
                            <a:pt x="414216" y="0"/>
                            <a:pt x="407428" y="0"/>
                          </a:cubicBezTo>
                          <a:close/>
                          <a:moveTo>
                            <a:pt x="167177" y="175596"/>
                          </a:moveTo>
                          <a:cubicBezTo>
                            <a:pt x="167177" y="182384"/>
                            <a:pt x="161676" y="187893"/>
                            <a:pt x="154880" y="187893"/>
                          </a:cubicBezTo>
                          <a:lnTo>
                            <a:pt x="67279" y="187893"/>
                          </a:lnTo>
                          <a:cubicBezTo>
                            <a:pt x="60483" y="187893"/>
                            <a:pt x="54982" y="182384"/>
                            <a:pt x="54982" y="175596"/>
                          </a:cubicBezTo>
                          <a:lnTo>
                            <a:pt x="54982" y="166029"/>
                          </a:lnTo>
                          <a:cubicBezTo>
                            <a:pt x="54982" y="146387"/>
                            <a:pt x="65131" y="129065"/>
                            <a:pt x="80469" y="119056"/>
                          </a:cubicBezTo>
                          <a:cubicBezTo>
                            <a:pt x="75796" y="112736"/>
                            <a:pt x="73026" y="104923"/>
                            <a:pt x="73026" y="96471"/>
                          </a:cubicBezTo>
                          <a:cubicBezTo>
                            <a:pt x="73026" y="75493"/>
                            <a:pt x="90102" y="58425"/>
                            <a:pt x="111080" y="58425"/>
                          </a:cubicBezTo>
                          <a:cubicBezTo>
                            <a:pt x="132058" y="58425"/>
                            <a:pt x="149134" y="75493"/>
                            <a:pt x="149134" y="96471"/>
                          </a:cubicBezTo>
                          <a:cubicBezTo>
                            <a:pt x="149134" y="104923"/>
                            <a:pt x="146363" y="112736"/>
                            <a:pt x="141690" y="119056"/>
                          </a:cubicBezTo>
                          <a:cubicBezTo>
                            <a:pt x="157028" y="129065"/>
                            <a:pt x="167177" y="146387"/>
                            <a:pt x="167177" y="166029"/>
                          </a:cubicBezTo>
                          <a:close/>
                          <a:moveTo>
                            <a:pt x="358242" y="183302"/>
                          </a:moveTo>
                          <a:lnTo>
                            <a:pt x="247474" y="183302"/>
                          </a:lnTo>
                          <a:cubicBezTo>
                            <a:pt x="240678" y="183302"/>
                            <a:pt x="235177" y="177793"/>
                            <a:pt x="235177" y="171005"/>
                          </a:cubicBezTo>
                          <a:cubicBezTo>
                            <a:pt x="235177" y="164209"/>
                            <a:pt x="240678" y="158709"/>
                            <a:pt x="247474" y="158709"/>
                          </a:cubicBezTo>
                          <a:lnTo>
                            <a:pt x="358242" y="158709"/>
                          </a:lnTo>
                          <a:cubicBezTo>
                            <a:pt x="365030" y="158709"/>
                            <a:pt x="370538" y="164209"/>
                            <a:pt x="370538" y="171005"/>
                          </a:cubicBezTo>
                          <a:cubicBezTo>
                            <a:pt x="370538" y="177793"/>
                            <a:pt x="365030" y="183302"/>
                            <a:pt x="358242" y="183302"/>
                          </a:cubicBezTo>
                          <a:close/>
                          <a:moveTo>
                            <a:pt x="358242" y="134115"/>
                          </a:moveTo>
                          <a:lnTo>
                            <a:pt x="247474" y="134115"/>
                          </a:lnTo>
                          <a:cubicBezTo>
                            <a:pt x="240678" y="134115"/>
                            <a:pt x="235177" y="128606"/>
                            <a:pt x="235177" y="121819"/>
                          </a:cubicBezTo>
                          <a:cubicBezTo>
                            <a:pt x="235177" y="115023"/>
                            <a:pt x="240678" y="109522"/>
                            <a:pt x="247474" y="109522"/>
                          </a:cubicBezTo>
                          <a:lnTo>
                            <a:pt x="358242" y="109522"/>
                          </a:lnTo>
                          <a:cubicBezTo>
                            <a:pt x="365030" y="109522"/>
                            <a:pt x="370538" y="115023"/>
                            <a:pt x="370538" y="121819"/>
                          </a:cubicBezTo>
                          <a:cubicBezTo>
                            <a:pt x="370538" y="128606"/>
                            <a:pt x="365030" y="134115"/>
                            <a:pt x="358242" y="134115"/>
                          </a:cubicBezTo>
                          <a:close/>
                          <a:moveTo>
                            <a:pt x="358242" y="84929"/>
                          </a:moveTo>
                          <a:lnTo>
                            <a:pt x="247474" y="84929"/>
                          </a:lnTo>
                          <a:cubicBezTo>
                            <a:pt x="240678" y="84929"/>
                            <a:pt x="235177" y="79420"/>
                            <a:pt x="235177" y="72632"/>
                          </a:cubicBezTo>
                          <a:cubicBezTo>
                            <a:pt x="235177" y="65836"/>
                            <a:pt x="240678" y="60335"/>
                            <a:pt x="247474" y="60335"/>
                          </a:cubicBezTo>
                          <a:lnTo>
                            <a:pt x="358242" y="60335"/>
                          </a:lnTo>
                          <a:cubicBezTo>
                            <a:pt x="365030" y="60335"/>
                            <a:pt x="370538" y="65836"/>
                            <a:pt x="370538" y="72632"/>
                          </a:cubicBezTo>
                          <a:cubicBezTo>
                            <a:pt x="370538" y="79420"/>
                            <a:pt x="365030" y="84929"/>
                            <a:pt x="358242" y="84929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32320E96-EC04-5BFC-FB18-7B7B407451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3562" y="1986423"/>
                      <a:ext cx="419725" cy="141001"/>
                    </a:xfrm>
                    <a:custGeom>
                      <a:avLst/>
                      <a:gdLst>
                        <a:gd name="connsiteX0" fmla="*/ 0 w 419725"/>
                        <a:gd name="connsiteY0" fmla="*/ 30717 h 141001"/>
                        <a:gd name="connsiteX1" fmla="*/ 12297 w 419725"/>
                        <a:gd name="connsiteY1" fmla="*/ 43014 h 141001"/>
                        <a:gd name="connsiteX2" fmla="*/ 180019 w 419725"/>
                        <a:gd name="connsiteY2" fmla="*/ 43014 h 141001"/>
                        <a:gd name="connsiteX3" fmla="*/ 180019 w 419725"/>
                        <a:gd name="connsiteY3" fmla="*/ 92200 h 141001"/>
                        <a:gd name="connsiteX4" fmla="*/ 156331 w 419725"/>
                        <a:gd name="connsiteY4" fmla="*/ 92200 h 141001"/>
                        <a:gd name="connsiteX5" fmla="*/ 115039 w 419725"/>
                        <a:gd name="connsiteY5" fmla="*/ 133500 h 141001"/>
                        <a:gd name="connsiteX6" fmla="*/ 117351 w 419725"/>
                        <a:gd name="connsiteY6" fmla="*/ 139075 h 141001"/>
                        <a:gd name="connsiteX7" fmla="*/ 122925 w 419725"/>
                        <a:gd name="connsiteY7" fmla="*/ 141387 h 141001"/>
                        <a:gd name="connsiteX8" fmla="*/ 296800 w 419725"/>
                        <a:gd name="connsiteY8" fmla="*/ 141387 h 141001"/>
                        <a:gd name="connsiteX9" fmla="*/ 304686 w 419725"/>
                        <a:gd name="connsiteY9" fmla="*/ 133500 h 141001"/>
                        <a:gd name="connsiteX10" fmla="*/ 292594 w 419725"/>
                        <a:gd name="connsiteY10" fmla="*/ 104292 h 141001"/>
                        <a:gd name="connsiteX11" fmla="*/ 263394 w 419725"/>
                        <a:gd name="connsiteY11" fmla="*/ 92200 h 141001"/>
                        <a:gd name="connsiteX12" fmla="*/ 239706 w 419725"/>
                        <a:gd name="connsiteY12" fmla="*/ 92200 h 141001"/>
                        <a:gd name="connsiteX13" fmla="*/ 239706 w 419725"/>
                        <a:gd name="connsiteY13" fmla="*/ 43014 h 141001"/>
                        <a:gd name="connsiteX14" fmla="*/ 407428 w 419725"/>
                        <a:gd name="connsiteY14" fmla="*/ 43014 h 141001"/>
                        <a:gd name="connsiteX15" fmla="*/ 419725 w 419725"/>
                        <a:gd name="connsiteY15" fmla="*/ 30717 h 141001"/>
                        <a:gd name="connsiteX16" fmla="*/ 419725 w 419725"/>
                        <a:gd name="connsiteY16" fmla="*/ 0 h 141001"/>
                        <a:gd name="connsiteX17" fmla="*/ 0 w 419725"/>
                        <a:gd name="connsiteY17" fmla="*/ 0 h 1410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19725" h="141001">
                          <a:moveTo>
                            <a:pt x="0" y="30717"/>
                          </a:moveTo>
                          <a:cubicBezTo>
                            <a:pt x="0" y="37505"/>
                            <a:pt x="5509" y="43014"/>
                            <a:pt x="12297" y="43014"/>
                          </a:cubicBezTo>
                          <a:lnTo>
                            <a:pt x="180019" y="43014"/>
                          </a:lnTo>
                          <a:lnTo>
                            <a:pt x="180019" y="92200"/>
                          </a:lnTo>
                          <a:lnTo>
                            <a:pt x="156331" y="92200"/>
                          </a:lnTo>
                          <a:cubicBezTo>
                            <a:pt x="133525" y="92200"/>
                            <a:pt x="115039" y="110686"/>
                            <a:pt x="115039" y="133500"/>
                          </a:cubicBezTo>
                          <a:cubicBezTo>
                            <a:pt x="115039" y="135681"/>
                            <a:pt x="115924" y="137648"/>
                            <a:pt x="117351" y="139075"/>
                          </a:cubicBezTo>
                          <a:cubicBezTo>
                            <a:pt x="118777" y="140501"/>
                            <a:pt x="120753" y="141387"/>
                            <a:pt x="122925" y="141387"/>
                          </a:cubicBezTo>
                          <a:lnTo>
                            <a:pt x="296800" y="141387"/>
                          </a:lnTo>
                          <a:cubicBezTo>
                            <a:pt x="301153" y="141387"/>
                            <a:pt x="304686" y="137853"/>
                            <a:pt x="304686" y="133500"/>
                          </a:cubicBezTo>
                          <a:cubicBezTo>
                            <a:pt x="304686" y="122089"/>
                            <a:pt x="300062" y="111768"/>
                            <a:pt x="292594" y="104292"/>
                          </a:cubicBezTo>
                          <a:cubicBezTo>
                            <a:pt x="285118" y="96824"/>
                            <a:pt x="274797" y="92200"/>
                            <a:pt x="263394" y="92200"/>
                          </a:cubicBezTo>
                          <a:lnTo>
                            <a:pt x="239706" y="92200"/>
                          </a:lnTo>
                          <a:lnTo>
                            <a:pt x="239706" y="43014"/>
                          </a:lnTo>
                          <a:lnTo>
                            <a:pt x="407428" y="43014"/>
                          </a:lnTo>
                          <a:cubicBezTo>
                            <a:pt x="414216" y="43014"/>
                            <a:pt x="419725" y="37505"/>
                            <a:pt x="419725" y="30717"/>
                          </a:cubicBezTo>
                          <a:lnTo>
                            <a:pt x="41972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2F9C8E2-CBBA-2219-38DD-1253345FD2D8}"/>
                  </a:ext>
                </a:extLst>
              </p:cNvPr>
              <p:cNvGrpSpPr/>
              <p:nvPr/>
            </p:nvGrpSpPr>
            <p:grpSpPr>
              <a:xfrm>
                <a:off x="5269521" y="2607708"/>
                <a:ext cx="2670098" cy="684879"/>
                <a:chOff x="6055692" y="2416171"/>
                <a:chExt cx="2670098" cy="684879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38F25DB0-BEF5-9775-357E-EE64F1B4D825}"/>
                    </a:ext>
                  </a:extLst>
                </p:cNvPr>
                <p:cNvSpPr/>
                <p:nvPr/>
              </p:nvSpPr>
              <p:spPr>
                <a:xfrm>
                  <a:off x="6329244" y="2416171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2AF289A-D9BD-5FF7-6622-FCFBA951EDB9}"/>
                    </a:ext>
                  </a:extLst>
                </p:cNvPr>
                <p:cNvSpPr txBox="1"/>
                <p:nvPr/>
              </p:nvSpPr>
              <p:spPr>
                <a:xfrm>
                  <a:off x="6680899" y="2420336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F09DDDD-8FC0-7CE9-7003-7C81B51CF482}"/>
                    </a:ext>
                  </a:extLst>
                </p:cNvPr>
                <p:cNvSpPr txBox="1"/>
                <p:nvPr/>
              </p:nvSpPr>
              <p:spPr>
                <a:xfrm>
                  <a:off x="6680899" y="2591931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rgbClr val="00B05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CA4F3620-C934-A7B5-C00D-E316F8972EE6}"/>
                    </a:ext>
                  </a:extLst>
                </p:cNvPr>
                <p:cNvGrpSpPr/>
                <p:nvPr/>
              </p:nvGrpSpPr>
              <p:grpSpPr>
                <a:xfrm>
                  <a:off x="6055692" y="2487496"/>
                  <a:ext cx="547103" cy="559671"/>
                  <a:chOff x="6256569" y="2934023"/>
                  <a:chExt cx="547103" cy="559671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8A3756C4-6B1D-5B64-0D4D-E884ED7C5BEA}"/>
                      </a:ext>
                    </a:extLst>
                  </p:cNvPr>
                  <p:cNvSpPr/>
                  <p:nvPr/>
                </p:nvSpPr>
                <p:spPr>
                  <a:xfrm>
                    <a:off x="6256569" y="2934023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Graphic 14">
                    <a:extLst>
                      <a:ext uri="{FF2B5EF4-FFF2-40B4-BE49-F238E27FC236}">
                        <a16:creationId xmlns:a16="http://schemas.microsoft.com/office/drawing/2014/main" id="{C54A9C81-C6F8-0102-3616-5A7C4A90EEE5}"/>
                      </a:ext>
                    </a:extLst>
                  </p:cNvPr>
                  <p:cNvSpPr/>
                  <p:nvPr/>
                </p:nvSpPr>
                <p:spPr>
                  <a:xfrm>
                    <a:off x="6394679" y="3078417"/>
                    <a:ext cx="270882" cy="270882"/>
                  </a:xfrm>
                  <a:custGeom>
                    <a:avLst/>
                    <a:gdLst>
                      <a:gd name="connsiteX0" fmla="*/ 266895 w 419725"/>
                      <a:gd name="connsiteY0" fmla="*/ 0 h 419725"/>
                      <a:gd name="connsiteX1" fmla="*/ 114065 w 419725"/>
                      <a:gd name="connsiteY1" fmla="*/ 152823 h 419725"/>
                      <a:gd name="connsiteX2" fmla="*/ 150487 w 419725"/>
                      <a:gd name="connsiteY2" fmla="*/ 251851 h 419725"/>
                      <a:gd name="connsiteX3" fmla="*/ 126369 w 419725"/>
                      <a:gd name="connsiteY3" fmla="*/ 275977 h 419725"/>
                      <a:gd name="connsiteX4" fmla="*/ 117672 w 419725"/>
                      <a:gd name="connsiteY4" fmla="*/ 267271 h 419725"/>
                      <a:gd name="connsiteX5" fmla="*/ 100284 w 419725"/>
                      <a:gd name="connsiteY5" fmla="*/ 267271 h 419725"/>
                      <a:gd name="connsiteX6" fmla="*/ 3600 w 419725"/>
                      <a:gd name="connsiteY6" fmla="*/ 363956 h 419725"/>
                      <a:gd name="connsiteX7" fmla="*/ 3600 w 419725"/>
                      <a:gd name="connsiteY7" fmla="*/ 381343 h 419725"/>
                      <a:gd name="connsiteX8" fmla="*/ 38383 w 419725"/>
                      <a:gd name="connsiteY8" fmla="*/ 416126 h 419725"/>
                      <a:gd name="connsiteX9" fmla="*/ 55770 w 419725"/>
                      <a:gd name="connsiteY9" fmla="*/ 416126 h 419725"/>
                      <a:gd name="connsiteX10" fmla="*/ 152446 w 419725"/>
                      <a:gd name="connsiteY10" fmla="*/ 319442 h 419725"/>
                      <a:gd name="connsiteX11" fmla="*/ 152446 w 419725"/>
                      <a:gd name="connsiteY11" fmla="*/ 302054 h 419725"/>
                      <a:gd name="connsiteX12" fmla="*/ 143757 w 419725"/>
                      <a:gd name="connsiteY12" fmla="*/ 293365 h 419725"/>
                      <a:gd name="connsiteX13" fmla="*/ 167875 w 419725"/>
                      <a:gd name="connsiteY13" fmla="*/ 269239 h 419725"/>
                      <a:gd name="connsiteX14" fmla="*/ 266895 w 419725"/>
                      <a:gd name="connsiteY14" fmla="*/ 305661 h 419725"/>
                      <a:gd name="connsiteX15" fmla="*/ 419726 w 419725"/>
                      <a:gd name="connsiteY15" fmla="*/ 152823 h 419725"/>
                      <a:gd name="connsiteX16" fmla="*/ 266895 w 419725"/>
                      <a:gd name="connsiteY16" fmla="*/ 0 h 419725"/>
                      <a:gd name="connsiteX17" fmla="*/ 266895 w 419725"/>
                      <a:gd name="connsiteY17" fmla="*/ 73780 h 419725"/>
                      <a:gd name="connsiteX18" fmla="*/ 187844 w 419725"/>
                      <a:gd name="connsiteY18" fmla="*/ 152831 h 419725"/>
                      <a:gd name="connsiteX19" fmla="*/ 175548 w 419725"/>
                      <a:gd name="connsiteY19" fmla="*/ 165127 h 419725"/>
                      <a:gd name="connsiteX20" fmla="*/ 163251 w 419725"/>
                      <a:gd name="connsiteY20" fmla="*/ 152831 h 419725"/>
                      <a:gd name="connsiteX21" fmla="*/ 266895 w 419725"/>
                      <a:gd name="connsiteY21" fmla="*/ 49187 h 419725"/>
                      <a:gd name="connsiteX22" fmla="*/ 279192 w 419725"/>
                      <a:gd name="connsiteY22" fmla="*/ 61483 h 419725"/>
                      <a:gd name="connsiteX23" fmla="*/ 266895 w 419725"/>
                      <a:gd name="connsiteY23" fmla="*/ 73780 h 419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419725" h="419725">
                        <a:moveTo>
                          <a:pt x="266895" y="0"/>
                        </a:moveTo>
                        <a:cubicBezTo>
                          <a:pt x="182622" y="0"/>
                          <a:pt x="114065" y="68558"/>
                          <a:pt x="114065" y="152823"/>
                        </a:cubicBezTo>
                        <a:cubicBezTo>
                          <a:pt x="114065" y="189614"/>
                          <a:pt x="127066" y="224299"/>
                          <a:pt x="150487" y="251851"/>
                        </a:cubicBezTo>
                        <a:lnTo>
                          <a:pt x="126369" y="275977"/>
                        </a:lnTo>
                        <a:lnTo>
                          <a:pt x="117672" y="267271"/>
                        </a:lnTo>
                        <a:cubicBezTo>
                          <a:pt x="112868" y="262476"/>
                          <a:pt x="105080" y="262476"/>
                          <a:pt x="100284" y="267271"/>
                        </a:cubicBezTo>
                        <a:lnTo>
                          <a:pt x="3600" y="363956"/>
                        </a:lnTo>
                        <a:cubicBezTo>
                          <a:pt x="-1196" y="368751"/>
                          <a:pt x="-1204" y="376539"/>
                          <a:pt x="3600" y="381343"/>
                        </a:cubicBezTo>
                        <a:lnTo>
                          <a:pt x="38383" y="416126"/>
                        </a:lnTo>
                        <a:cubicBezTo>
                          <a:pt x="43187" y="420922"/>
                          <a:pt x="50966" y="420930"/>
                          <a:pt x="55770" y="416126"/>
                        </a:cubicBezTo>
                        <a:lnTo>
                          <a:pt x="152446" y="319442"/>
                        </a:lnTo>
                        <a:cubicBezTo>
                          <a:pt x="157250" y="314646"/>
                          <a:pt x="157250" y="306858"/>
                          <a:pt x="152446" y="302054"/>
                        </a:cubicBezTo>
                        <a:lnTo>
                          <a:pt x="143757" y="293365"/>
                        </a:lnTo>
                        <a:lnTo>
                          <a:pt x="167875" y="269239"/>
                        </a:lnTo>
                        <a:cubicBezTo>
                          <a:pt x="195493" y="292717"/>
                          <a:pt x="230202" y="305661"/>
                          <a:pt x="266895" y="305661"/>
                        </a:cubicBezTo>
                        <a:cubicBezTo>
                          <a:pt x="351168" y="305661"/>
                          <a:pt x="419726" y="237104"/>
                          <a:pt x="419726" y="152823"/>
                        </a:cubicBezTo>
                        <a:cubicBezTo>
                          <a:pt x="419726" y="68558"/>
                          <a:pt x="351168" y="0"/>
                          <a:pt x="266895" y="0"/>
                        </a:cubicBezTo>
                        <a:close/>
                        <a:moveTo>
                          <a:pt x="266895" y="73780"/>
                        </a:moveTo>
                        <a:cubicBezTo>
                          <a:pt x="223308" y="73780"/>
                          <a:pt x="187844" y="109243"/>
                          <a:pt x="187844" y="152831"/>
                        </a:cubicBezTo>
                        <a:cubicBezTo>
                          <a:pt x="187844" y="159618"/>
                          <a:pt x="182335" y="165127"/>
                          <a:pt x="175548" y="165127"/>
                        </a:cubicBezTo>
                        <a:cubicBezTo>
                          <a:pt x="168752" y="165127"/>
                          <a:pt x="163251" y="159618"/>
                          <a:pt x="163251" y="152831"/>
                        </a:cubicBezTo>
                        <a:cubicBezTo>
                          <a:pt x="163251" y="95684"/>
                          <a:pt x="209749" y="49187"/>
                          <a:pt x="266895" y="49187"/>
                        </a:cubicBezTo>
                        <a:cubicBezTo>
                          <a:pt x="273683" y="49187"/>
                          <a:pt x="279192" y="54695"/>
                          <a:pt x="279192" y="61483"/>
                        </a:cubicBezTo>
                        <a:cubicBezTo>
                          <a:pt x="279192" y="68271"/>
                          <a:pt x="273683" y="73780"/>
                          <a:pt x="266895" y="7378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75F9255-5BFB-86F8-49CC-BF910004F37D}"/>
                  </a:ext>
                </a:extLst>
              </p:cNvPr>
              <p:cNvGrpSpPr/>
              <p:nvPr/>
            </p:nvGrpSpPr>
            <p:grpSpPr>
              <a:xfrm>
                <a:off x="4890387" y="3711000"/>
                <a:ext cx="1714183" cy="209030"/>
                <a:chOff x="4890387" y="3530810"/>
                <a:chExt cx="1714183" cy="209030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627B43BB-5695-E25D-8E4C-7CC5AEE9337D}"/>
                    </a:ext>
                  </a:extLst>
                </p:cNvPr>
                <p:cNvSpPr/>
                <p:nvPr/>
              </p:nvSpPr>
              <p:spPr>
                <a:xfrm flipH="1">
                  <a:off x="4890387" y="3530810"/>
                  <a:ext cx="148521" cy="15194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Connector: Elbow 47">
                  <a:extLst>
                    <a:ext uri="{FF2B5EF4-FFF2-40B4-BE49-F238E27FC236}">
                      <a16:creationId xmlns:a16="http://schemas.microsoft.com/office/drawing/2014/main" id="{0F5C8B3D-689C-E0B4-3B4B-DD27AB6079BA}"/>
                    </a:ext>
                  </a:extLst>
                </p:cNvPr>
                <p:cNvCxnSpPr>
                  <a:cxnSpLocks/>
                  <a:stCxn id="47" idx="2"/>
                  <a:endCxn id="59" idx="1"/>
                </p:cNvCxnSpPr>
                <p:nvPr/>
              </p:nvCxnSpPr>
              <p:spPr>
                <a:xfrm>
                  <a:off x="5038908" y="3606783"/>
                  <a:ext cx="1565662" cy="133057"/>
                </a:xfrm>
                <a:prstGeom prst="bentConnector3">
                  <a:avLst>
                    <a:gd name="adj1" fmla="val 50000"/>
                  </a:avLst>
                </a:prstGeom>
                <a:ln w="12700">
                  <a:solidFill>
                    <a:srgbClr val="BFBFBF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E918A80-7A57-716C-DA91-3D18607DCB00}"/>
                  </a:ext>
                </a:extLst>
              </p:cNvPr>
              <p:cNvGrpSpPr/>
              <p:nvPr/>
            </p:nvGrpSpPr>
            <p:grpSpPr>
              <a:xfrm>
                <a:off x="3915311" y="2955532"/>
                <a:ext cx="1354210" cy="151945"/>
                <a:chOff x="4890387" y="3739841"/>
                <a:chExt cx="1354210" cy="151945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8F7E2FF-D025-31D7-2DDC-66D164C21AED}"/>
                    </a:ext>
                  </a:extLst>
                </p:cNvPr>
                <p:cNvSpPr/>
                <p:nvPr/>
              </p:nvSpPr>
              <p:spPr>
                <a:xfrm flipH="1">
                  <a:off x="4890387" y="3739841"/>
                  <a:ext cx="148521" cy="15194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6" name="Connector: Elbow 45">
                  <a:extLst>
                    <a:ext uri="{FF2B5EF4-FFF2-40B4-BE49-F238E27FC236}">
                      <a16:creationId xmlns:a16="http://schemas.microsoft.com/office/drawing/2014/main" id="{5DBED300-458F-91C6-86EE-BD6797BA781F}"/>
                    </a:ext>
                  </a:extLst>
                </p:cNvPr>
                <p:cNvCxnSpPr>
                  <a:cxnSpLocks/>
                  <a:stCxn id="45" idx="2"/>
                  <a:endCxn id="53" idx="1"/>
                </p:cNvCxnSpPr>
                <p:nvPr/>
              </p:nvCxnSpPr>
              <p:spPr>
                <a:xfrm flipV="1">
                  <a:off x="5038908" y="3743178"/>
                  <a:ext cx="1205689" cy="72636"/>
                </a:xfrm>
                <a:prstGeom prst="bentConnector3">
                  <a:avLst>
                    <a:gd name="adj1" fmla="val 54213"/>
                  </a:avLst>
                </a:prstGeom>
                <a:ln w="12700">
                  <a:solidFill>
                    <a:srgbClr val="BFBFBF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15345E7-94DC-48D1-DF6C-105986D53830}"/>
                  </a:ext>
                </a:extLst>
              </p:cNvPr>
              <p:cNvGrpSpPr/>
              <p:nvPr/>
            </p:nvGrpSpPr>
            <p:grpSpPr>
              <a:xfrm>
                <a:off x="4135583" y="1721542"/>
                <a:ext cx="2670098" cy="684879"/>
                <a:chOff x="6696704" y="1560718"/>
                <a:chExt cx="2670098" cy="684879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9552E1A-15BC-0E5F-C68F-2B209F700F49}"/>
                    </a:ext>
                  </a:extLst>
                </p:cNvPr>
                <p:cNvSpPr/>
                <p:nvPr/>
              </p:nvSpPr>
              <p:spPr>
                <a:xfrm>
                  <a:off x="6970256" y="1560718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E6D3DE3-4C9B-CCE0-CFDA-A4BEE81129B2}"/>
                    </a:ext>
                  </a:extLst>
                </p:cNvPr>
                <p:cNvSpPr txBox="1"/>
                <p:nvPr/>
              </p:nvSpPr>
              <p:spPr>
                <a:xfrm>
                  <a:off x="7321911" y="1564883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137CA90-A5FA-F835-5E85-38272272F138}"/>
                    </a:ext>
                  </a:extLst>
                </p:cNvPr>
                <p:cNvSpPr txBox="1"/>
                <p:nvPr/>
              </p:nvSpPr>
              <p:spPr>
                <a:xfrm>
                  <a:off x="7321911" y="1736478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5C98E30D-6CF2-38D4-0BEA-2AA3DB35A617}"/>
                    </a:ext>
                  </a:extLst>
                </p:cNvPr>
                <p:cNvGrpSpPr/>
                <p:nvPr/>
              </p:nvGrpSpPr>
              <p:grpSpPr>
                <a:xfrm>
                  <a:off x="6696704" y="1632043"/>
                  <a:ext cx="547103" cy="559671"/>
                  <a:chOff x="7107392" y="2071195"/>
                  <a:chExt cx="547103" cy="559671"/>
                </a:xfrm>
              </p:grpSpPr>
              <p:sp>
                <p:nvSpPr>
                  <p:cNvPr id="35" name="Rectangle: Rounded Corners 34">
                    <a:extLst>
                      <a:ext uri="{FF2B5EF4-FFF2-40B4-BE49-F238E27FC236}">
                        <a16:creationId xmlns:a16="http://schemas.microsoft.com/office/drawing/2014/main" id="{88D1EC17-25B8-F1DC-BD12-B40F9A684D24}"/>
                      </a:ext>
                    </a:extLst>
                  </p:cNvPr>
                  <p:cNvSpPr/>
                  <p:nvPr/>
                </p:nvSpPr>
                <p:spPr>
                  <a:xfrm>
                    <a:off x="7107392" y="2071195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6" name="Graphic 44">
                    <a:extLst>
                      <a:ext uri="{FF2B5EF4-FFF2-40B4-BE49-F238E27FC236}">
                        <a16:creationId xmlns:a16="http://schemas.microsoft.com/office/drawing/2014/main" id="{003BDD93-FA75-196D-63E2-E51058E7CD7A}"/>
                      </a:ext>
                    </a:extLst>
                  </p:cNvPr>
                  <p:cNvGrpSpPr/>
                  <p:nvPr/>
                </p:nvGrpSpPr>
                <p:grpSpPr>
                  <a:xfrm>
                    <a:off x="7245767" y="2215854"/>
                    <a:ext cx="270352" cy="270352"/>
                    <a:chOff x="9158990" y="272944"/>
                    <a:chExt cx="418905" cy="418905"/>
                  </a:xfrm>
                  <a:solidFill>
                    <a:schemeClr val="bg1"/>
                  </a:solidFill>
                </p:grpSpPr>
                <p:sp>
                  <p:nvSpPr>
                    <p:cNvPr id="37" name="Freeform: Shape 36">
                      <a:extLst>
                        <a:ext uri="{FF2B5EF4-FFF2-40B4-BE49-F238E27FC236}">
                          <a16:creationId xmlns:a16="http://schemas.microsoft.com/office/drawing/2014/main" id="{BB813E55-746E-48E1-03E1-59207CACC2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3800" y="272944"/>
                      <a:ext cx="129525" cy="129525"/>
                    </a:xfrm>
                    <a:custGeom>
                      <a:avLst/>
                      <a:gdLst>
                        <a:gd name="connsiteX0" fmla="*/ 111073 w 129524"/>
                        <a:gd name="connsiteY0" fmla="*/ 111096 h 129524"/>
                        <a:gd name="connsiteX1" fmla="*/ 19029 w 129524"/>
                        <a:gd name="connsiteY1" fmla="*/ 111096 h 129524"/>
                        <a:gd name="connsiteX2" fmla="*/ 19029 w 129524"/>
                        <a:gd name="connsiteY2" fmla="*/ 19035 h 129524"/>
                        <a:gd name="connsiteX3" fmla="*/ 111073 w 129524"/>
                        <a:gd name="connsiteY3" fmla="*/ 19035 h 129524"/>
                        <a:gd name="connsiteX4" fmla="*/ 111073 w 129524"/>
                        <a:gd name="connsiteY4" fmla="*/ 111096 h 129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524" h="129524">
                          <a:moveTo>
                            <a:pt x="111073" y="111096"/>
                          </a:moveTo>
                          <a:cubicBezTo>
                            <a:pt x="85693" y="136476"/>
                            <a:pt x="44409" y="136468"/>
                            <a:pt x="19029" y="111096"/>
                          </a:cubicBezTo>
                          <a:cubicBezTo>
                            <a:pt x="-6343" y="85716"/>
                            <a:pt x="-6343" y="44415"/>
                            <a:pt x="19029" y="19035"/>
                          </a:cubicBezTo>
                          <a:cubicBezTo>
                            <a:pt x="44409" y="-6345"/>
                            <a:pt x="85693" y="-6345"/>
                            <a:pt x="111073" y="19035"/>
                          </a:cubicBezTo>
                          <a:cubicBezTo>
                            <a:pt x="136445" y="44415"/>
                            <a:pt x="136445" y="85716"/>
                            <a:pt x="111073" y="111096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8" name="Freeform: Shape 37">
                      <a:extLst>
                        <a:ext uri="{FF2B5EF4-FFF2-40B4-BE49-F238E27FC236}">
                          <a16:creationId xmlns:a16="http://schemas.microsoft.com/office/drawing/2014/main" id="{3184AF97-AB73-45C9-AAFB-E995A90A62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58990" y="417741"/>
                      <a:ext cx="129525" cy="129525"/>
                    </a:xfrm>
                    <a:custGeom>
                      <a:avLst/>
                      <a:gdLst>
                        <a:gd name="connsiteX0" fmla="*/ 111111 w 129524"/>
                        <a:gd name="connsiteY0" fmla="*/ 111096 h 129524"/>
                        <a:gd name="connsiteX1" fmla="*/ 19075 w 129524"/>
                        <a:gd name="connsiteY1" fmla="*/ 111096 h 129524"/>
                        <a:gd name="connsiteX2" fmla="*/ 19075 w 129524"/>
                        <a:gd name="connsiteY2" fmla="*/ 19035 h 129524"/>
                        <a:gd name="connsiteX3" fmla="*/ 111111 w 129524"/>
                        <a:gd name="connsiteY3" fmla="*/ 19035 h 129524"/>
                        <a:gd name="connsiteX4" fmla="*/ 111111 w 129524"/>
                        <a:gd name="connsiteY4" fmla="*/ 111096 h 129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524" h="129524">
                          <a:moveTo>
                            <a:pt x="111111" y="111096"/>
                          </a:moveTo>
                          <a:cubicBezTo>
                            <a:pt x="85739" y="136476"/>
                            <a:pt x="44447" y="136476"/>
                            <a:pt x="19075" y="111096"/>
                          </a:cubicBezTo>
                          <a:cubicBezTo>
                            <a:pt x="-6362" y="85650"/>
                            <a:pt x="-6354" y="44473"/>
                            <a:pt x="19075" y="19035"/>
                          </a:cubicBezTo>
                          <a:cubicBezTo>
                            <a:pt x="44447" y="-6345"/>
                            <a:pt x="85739" y="-6345"/>
                            <a:pt x="111111" y="19035"/>
                          </a:cubicBezTo>
                          <a:cubicBezTo>
                            <a:pt x="136549" y="44481"/>
                            <a:pt x="136549" y="85658"/>
                            <a:pt x="111111" y="111096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D0C348C8-6AC5-EDDF-EE0B-4A6B9D5F56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8523" y="417741"/>
                      <a:ext cx="129525" cy="129525"/>
                    </a:xfrm>
                    <a:custGeom>
                      <a:avLst/>
                      <a:gdLst>
                        <a:gd name="connsiteX0" fmla="*/ 111114 w 129524"/>
                        <a:gd name="connsiteY0" fmla="*/ 111096 h 129524"/>
                        <a:gd name="connsiteX1" fmla="*/ 19078 w 129524"/>
                        <a:gd name="connsiteY1" fmla="*/ 111096 h 129524"/>
                        <a:gd name="connsiteX2" fmla="*/ 19078 w 129524"/>
                        <a:gd name="connsiteY2" fmla="*/ 19035 h 129524"/>
                        <a:gd name="connsiteX3" fmla="*/ 111114 w 129524"/>
                        <a:gd name="connsiteY3" fmla="*/ 19035 h 129524"/>
                        <a:gd name="connsiteX4" fmla="*/ 111114 w 129524"/>
                        <a:gd name="connsiteY4" fmla="*/ 111096 h 129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524" h="129524">
                          <a:moveTo>
                            <a:pt x="111114" y="111096"/>
                          </a:moveTo>
                          <a:cubicBezTo>
                            <a:pt x="85742" y="136476"/>
                            <a:pt x="44450" y="136476"/>
                            <a:pt x="19078" y="111096"/>
                          </a:cubicBezTo>
                          <a:cubicBezTo>
                            <a:pt x="-6359" y="85650"/>
                            <a:pt x="-6359" y="44473"/>
                            <a:pt x="19078" y="19035"/>
                          </a:cubicBezTo>
                          <a:cubicBezTo>
                            <a:pt x="44450" y="-6345"/>
                            <a:pt x="85742" y="-6345"/>
                            <a:pt x="111114" y="19035"/>
                          </a:cubicBezTo>
                          <a:cubicBezTo>
                            <a:pt x="136552" y="44481"/>
                            <a:pt x="136544" y="85658"/>
                            <a:pt x="111114" y="111096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3451EA23-4BED-2D4B-BF0E-8DB8ED042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3800" y="562538"/>
                      <a:ext cx="129525" cy="129525"/>
                    </a:xfrm>
                    <a:custGeom>
                      <a:avLst/>
                      <a:gdLst>
                        <a:gd name="connsiteX0" fmla="*/ 130100 w 129524"/>
                        <a:gd name="connsiteY0" fmla="*/ 65066 h 129524"/>
                        <a:gd name="connsiteX1" fmla="*/ 111073 w 129524"/>
                        <a:gd name="connsiteY1" fmla="*/ 111096 h 129524"/>
                        <a:gd name="connsiteX2" fmla="*/ 19029 w 129524"/>
                        <a:gd name="connsiteY2" fmla="*/ 111096 h 129524"/>
                        <a:gd name="connsiteX3" fmla="*/ 19029 w 129524"/>
                        <a:gd name="connsiteY3" fmla="*/ 19035 h 129524"/>
                        <a:gd name="connsiteX4" fmla="*/ 111073 w 129524"/>
                        <a:gd name="connsiteY4" fmla="*/ 19035 h 129524"/>
                        <a:gd name="connsiteX5" fmla="*/ 130100 w 129524"/>
                        <a:gd name="connsiteY5" fmla="*/ 65066 h 129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524" h="129524">
                          <a:moveTo>
                            <a:pt x="130100" y="65066"/>
                          </a:moveTo>
                          <a:cubicBezTo>
                            <a:pt x="130100" y="81732"/>
                            <a:pt x="123764" y="98406"/>
                            <a:pt x="111073" y="111096"/>
                          </a:cubicBezTo>
                          <a:cubicBezTo>
                            <a:pt x="85693" y="136476"/>
                            <a:pt x="44409" y="136476"/>
                            <a:pt x="19029" y="111096"/>
                          </a:cubicBezTo>
                          <a:cubicBezTo>
                            <a:pt x="-6343" y="85716"/>
                            <a:pt x="-6343" y="44415"/>
                            <a:pt x="19029" y="19035"/>
                          </a:cubicBezTo>
                          <a:cubicBezTo>
                            <a:pt x="44409" y="-6345"/>
                            <a:pt x="85693" y="-6345"/>
                            <a:pt x="111073" y="19035"/>
                          </a:cubicBezTo>
                          <a:cubicBezTo>
                            <a:pt x="123764" y="31725"/>
                            <a:pt x="130100" y="48400"/>
                            <a:pt x="130100" y="65066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280AE11A-8A4E-C6A0-22DF-FDD55B010E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1219" y="345145"/>
                      <a:ext cx="62303" cy="62303"/>
                    </a:xfrm>
                    <a:custGeom>
                      <a:avLst/>
                      <a:gdLst>
                        <a:gd name="connsiteX0" fmla="*/ 60150 w 62302"/>
                        <a:gd name="connsiteY0" fmla="*/ 5245 h 62302"/>
                        <a:gd name="connsiteX1" fmla="*/ 43025 w 62302"/>
                        <a:gd name="connsiteY1" fmla="*/ 2225 h 62302"/>
                        <a:gd name="connsiteX2" fmla="*/ 2226 w 62302"/>
                        <a:gd name="connsiteY2" fmla="*/ 43033 h 62302"/>
                        <a:gd name="connsiteX3" fmla="*/ 5243 w 62302"/>
                        <a:gd name="connsiteY3" fmla="*/ 60161 h 62302"/>
                        <a:gd name="connsiteX4" fmla="*/ 22368 w 62302"/>
                        <a:gd name="connsiteY4" fmla="*/ 57143 h 62302"/>
                        <a:gd name="connsiteX5" fmla="*/ 57131 w 62302"/>
                        <a:gd name="connsiteY5" fmla="*/ 22373 h 62302"/>
                        <a:gd name="connsiteX6" fmla="*/ 60150 w 62302"/>
                        <a:gd name="connsiteY6" fmla="*/ 5245 h 62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2302" h="62302">
                          <a:moveTo>
                            <a:pt x="60150" y="5245"/>
                          </a:moveTo>
                          <a:cubicBezTo>
                            <a:pt x="56254" y="-319"/>
                            <a:pt x="48587" y="-1670"/>
                            <a:pt x="43025" y="2225"/>
                          </a:cubicBezTo>
                          <a:cubicBezTo>
                            <a:pt x="27105" y="13377"/>
                            <a:pt x="13378" y="27106"/>
                            <a:pt x="2226" y="43033"/>
                          </a:cubicBezTo>
                          <a:cubicBezTo>
                            <a:pt x="-1671" y="48597"/>
                            <a:pt x="-319" y="56265"/>
                            <a:pt x="5243" y="60161"/>
                          </a:cubicBezTo>
                          <a:cubicBezTo>
                            <a:pt x="10806" y="64059"/>
                            <a:pt x="18472" y="62707"/>
                            <a:pt x="22368" y="57143"/>
                          </a:cubicBezTo>
                          <a:cubicBezTo>
                            <a:pt x="31871" y="43572"/>
                            <a:pt x="43566" y="31874"/>
                            <a:pt x="57131" y="22373"/>
                          </a:cubicBezTo>
                          <a:cubicBezTo>
                            <a:pt x="62695" y="18477"/>
                            <a:pt x="64046" y="10808"/>
                            <a:pt x="60150" y="5245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310AA195-5D5A-7C61-6277-8238B5D1B9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4108" y="558080"/>
                      <a:ext cx="62303" cy="62303"/>
                    </a:xfrm>
                    <a:custGeom>
                      <a:avLst/>
                      <a:gdLst>
                        <a:gd name="connsiteX0" fmla="*/ 2225 w 62302"/>
                        <a:gd name="connsiteY0" fmla="*/ 57143 h 62302"/>
                        <a:gd name="connsiteX1" fmla="*/ 19350 w 62302"/>
                        <a:gd name="connsiteY1" fmla="*/ 60163 h 62302"/>
                        <a:gd name="connsiteX2" fmla="*/ 60150 w 62302"/>
                        <a:gd name="connsiteY2" fmla="*/ 19355 h 62302"/>
                        <a:gd name="connsiteX3" fmla="*/ 57133 w 62302"/>
                        <a:gd name="connsiteY3" fmla="*/ 2227 h 62302"/>
                        <a:gd name="connsiteX4" fmla="*/ 40008 w 62302"/>
                        <a:gd name="connsiteY4" fmla="*/ 5245 h 62302"/>
                        <a:gd name="connsiteX5" fmla="*/ 5245 w 62302"/>
                        <a:gd name="connsiteY5" fmla="*/ 40015 h 62302"/>
                        <a:gd name="connsiteX6" fmla="*/ 2225 w 62302"/>
                        <a:gd name="connsiteY6" fmla="*/ 57143 h 62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2302" h="62302">
                          <a:moveTo>
                            <a:pt x="2225" y="57143"/>
                          </a:moveTo>
                          <a:cubicBezTo>
                            <a:pt x="6125" y="62711"/>
                            <a:pt x="13793" y="64056"/>
                            <a:pt x="19350" y="60163"/>
                          </a:cubicBezTo>
                          <a:cubicBezTo>
                            <a:pt x="35271" y="49011"/>
                            <a:pt x="48998" y="35282"/>
                            <a:pt x="60150" y="19355"/>
                          </a:cubicBezTo>
                          <a:cubicBezTo>
                            <a:pt x="64046" y="13791"/>
                            <a:pt x="62694" y="6123"/>
                            <a:pt x="57133" y="2227"/>
                          </a:cubicBezTo>
                          <a:cubicBezTo>
                            <a:pt x="51571" y="-1671"/>
                            <a:pt x="43904" y="-320"/>
                            <a:pt x="40008" y="5245"/>
                          </a:cubicBezTo>
                          <a:cubicBezTo>
                            <a:pt x="30505" y="18816"/>
                            <a:pt x="18809" y="30514"/>
                            <a:pt x="5245" y="40015"/>
                          </a:cubicBezTo>
                          <a:cubicBezTo>
                            <a:pt x="-319" y="43911"/>
                            <a:pt x="-1670" y="51580"/>
                            <a:pt x="2225" y="57143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50E7C2D1-85DD-17A9-5132-90145A89C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1220" y="558081"/>
                      <a:ext cx="62303" cy="62303"/>
                    </a:xfrm>
                    <a:custGeom>
                      <a:avLst/>
                      <a:gdLst>
                        <a:gd name="connsiteX0" fmla="*/ 57131 w 62302"/>
                        <a:gd name="connsiteY0" fmla="*/ 40014 h 62302"/>
                        <a:gd name="connsiteX1" fmla="*/ 22368 w 62302"/>
                        <a:gd name="connsiteY1" fmla="*/ 5244 h 62302"/>
                        <a:gd name="connsiteX2" fmla="*/ 5243 w 62302"/>
                        <a:gd name="connsiteY2" fmla="*/ 2225 h 62302"/>
                        <a:gd name="connsiteX3" fmla="*/ 2226 w 62302"/>
                        <a:gd name="connsiteY3" fmla="*/ 19354 h 62302"/>
                        <a:gd name="connsiteX4" fmla="*/ 43026 w 62302"/>
                        <a:gd name="connsiteY4" fmla="*/ 60161 h 62302"/>
                        <a:gd name="connsiteX5" fmla="*/ 60151 w 62302"/>
                        <a:gd name="connsiteY5" fmla="*/ 57142 h 62302"/>
                        <a:gd name="connsiteX6" fmla="*/ 57131 w 62302"/>
                        <a:gd name="connsiteY6" fmla="*/ 40014 h 62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2302" h="62302">
                          <a:moveTo>
                            <a:pt x="57131" y="40014"/>
                          </a:moveTo>
                          <a:cubicBezTo>
                            <a:pt x="43567" y="30512"/>
                            <a:pt x="31871" y="18813"/>
                            <a:pt x="22368" y="5244"/>
                          </a:cubicBezTo>
                          <a:cubicBezTo>
                            <a:pt x="18472" y="-320"/>
                            <a:pt x="10807" y="-1669"/>
                            <a:pt x="5243" y="2225"/>
                          </a:cubicBezTo>
                          <a:cubicBezTo>
                            <a:pt x="-319" y="6122"/>
                            <a:pt x="-1670" y="13791"/>
                            <a:pt x="2226" y="19354"/>
                          </a:cubicBezTo>
                          <a:cubicBezTo>
                            <a:pt x="13378" y="35280"/>
                            <a:pt x="27105" y="49010"/>
                            <a:pt x="43026" y="60161"/>
                          </a:cubicBezTo>
                          <a:cubicBezTo>
                            <a:pt x="48592" y="64059"/>
                            <a:pt x="56257" y="62703"/>
                            <a:pt x="60151" y="57142"/>
                          </a:cubicBezTo>
                          <a:cubicBezTo>
                            <a:pt x="64045" y="51578"/>
                            <a:pt x="62694" y="43910"/>
                            <a:pt x="57131" y="40014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4D899C10-654C-D566-0479-E876D47308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4107" y="345145"/>
                      <a:ext cx="62303" cy="62303"/>
                    </a:xfrm>
                    <a:custGeom>
                      <a:avLst/>
                      <a:gdLst>
                        <a:gd name="connsiteX0" fmla="*/ 40008 w 62302"/>
                        <a:gd name="connsiteY0" fmla="*/ 57144 h 62302"/>
                        <a:gd name="connsiteX1" fmla="*/ 57133 w 62302"/>
                        <a:gd name="connsiteY1" fmla="*/ 60162 h 62302"/>
                        <a:gd name="connsiteX2" fmla="*/ 60150 w 62302"/>
                        <a:gd name="connsiteY2" fmla="*/ 43034 h 62302"/>
                        <a:gd name="connsiteX3" fmla="*/ 19350 w 62302"/>
                        <a:gd name="connsiteY3" fmla="*/ 2226 h 62302"/>
                        <a:gd name="connsiteX4" fmla="*/ 2225 w 62302"/>
                        <a:gd name="connsiteY4" fmla="*/ 5245 h 62302"/>
                        <a:gd name="connsiteX5" fmla="*/ 5244 w 62302"/>
                        <a:gd name="connsiteY5" fmla="*/ 22374 h 62302"/>
                        <a:gd name="connsiteX6" fmla="*/ 40008 w 62302"/>
                        <a:gd name="connsiteY6" fmla="*/ 57144 h 62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2302" h="62302">
                          <a:moveTo>
                            <a:pt x="40008" y="57144"/>
                          </a:moveTo>
                          <a:cubicBezTo>
                            <a:pt x="43902" y="62706"/>
                            <a:pt x="51567" y="64059"/>
                            <a:pt x="57133" y="60162"/>
                          </a:cubicBezTo>
                          <a:cubicBezTo>
                            <a:pt x="62695" y="56266"/>
                            <a:pt x="64046" y="48597"/>
                            <a:pt x="60150" y="43034"/>
                          </a:cubicBezTo>
                          <a:cubicBezTo>
                            <a:pt x="48997" y="27107"/>
                            <a:pt x="35271" y="13377"/>
                            <a:pt x="19350" y="2226"/>
                          </a:cubicBezTo>
                          <a:cubicBezTo>
                            <a:pt x="13788" y="-1670"/>
                            <a:pt x="6121" y="-319"/>
                            <a:pt x="2225" y="5245"/>
                          </a:cubicBezTo>
                          <a:cubicBezTo>
                            <a:pt x="-1670" y="10809"/>
                            <a:pt x="-319" y="18478"/>
                            <a:pt x="5244" y="22374"/>
                          </a:cubicBezTo>
                          <a:cubicBezTo>
                            <a:pt x="18809" y="31875"/>
                            <a:pt x="30505" y="43574"/>
                            <a:pt x="40008" y="57144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14" name="Connector: Elbow 13">
                <a:extLst>
                  <a:ext uri="{FF2B5EF4-FFF2-40B4-BE49-F238E27FC236}">
                    <a16:creationId xmlns:a16="http://schemas.microsoft.com/office/drawing/2014/main" id="{1D699652-CF8E-B74D-2A77-F0391C0159C4}"/>
                  </a:ext>
                </a:extLst>
              </p:cNvPr>
              <p:cNvCxnSpPr>
                <a:cxnSpLocks/>
                <a:stCxn id="8" idx="2"/>
                <a:endCxn id="69" idx="1"/>
              </p:cNvCxnSpPr>
              <p:nvPr/>
            </p:nvCxnSpPr>
            <p:spPr>
              <a:xfrm>
                <a:off x="6244521" y="4556094"/>
                <a:ext cx="1477917" cy="288242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BFBFB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10F977F-5ECB-EE90-871D-DBB0D079B313}"/>
                  </a:ext>
                </a:extLst>
              </p:cNvPr>
              <p:cNvGrpSpPr/>
              <p:nvPr/>
            </p:nvGrpSpPr>
            <p:grpSpPr>
              <a:xfrm>
                <a:off x="2738371" y="782397"/>
                <a:ext cx="2670098" cy="684879"/>
                <a:chOff x="7199724" y="705265"/>
                <a:chExt cx="2670098" cy="684879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27229175-A272-58A1-E996-14C243985285}"/>
                    </a:ext>
                  </a:extLst>
                </p:cNvPr>
                <p:cNvSpPr/>
                <p:nvPr/>
              </p:nvSpPr>
              <p:spPr>
                <a:xfrm>
                  <a:off x="7473276" y="705265"/>
                  <a:ext cx="2292251" cy="684879"/>
                </a:xfrm>
                <a:prstGeom prst="roundRect">
                  <a:avLst>
                    <a:gd name="adj" fmla="val 17279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82600" sx="88000" sy="88000" algn="c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35D51F4-E945-CA4D-6562-7FC5F7D8E8E5}"/>
                    </a:ext>
                  </a:extLst>
                </p:cNvPr>
                <p:cNvSpPr txBox="1"/>
                <p:nvPr/>
              </p:nvSpPr>
              <p:spPr>
                <a:xfrm>
                  <a:off x="7824931" y="709430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51051F2-05E0-27E9-DCF7-853CA1FF143F}"/>
                    </a:ext>
                  </a:extLst>
                </p:cNvPr>
                <p:cNvSpPr txBox="1"/>
                <p:nvPr/>
              </p:nvSpPr>
              <p:spPr>
                <a:xfrm>
                  <a:off x="7824931" y="881025"/>
                  <a:ext cx="2044891" cy="5041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rgbClr val="00B05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B32D139-9B72-5D61-2167-A9D6F9DAE80B}"/>
                    </a:ext>
                  </a:extLst>
                </p:cNvPr>
                <p:cNvGrpSpPr/>
                <p:nvPr/>
              </p:nvGrpSpPr>
              <p:grpSpPr>
                <a:xfrm>
                  <a:off x="7199724" y="776590"/>
                  <a:ext cx="547103" cy="559671"/>
                  <a:chOff x="7199724" y="776590"/>
                  <a:chExt cx="547103" cy="559671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F2804348-5E48-1BAC-1AD9-A04853424248}"/>
                      </a:ext>
                    </a:extLst>
                  </p:cNvPr>
                  <p:cNvSpPr/>
                  <p:nvPr/>
                </p:nvSpPr>
                <p:spPr>
                  <a:xfrm>
                    <a:off x="7199724" y="776590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69900" dist="139700" dir="8100000" sx="90000" sy="90000" algn="tr" rotWithShape="0">
                      <a:prstClr val="black">
                        <a:alpha val="10000"/>
                      </a:prstClr>
                    </a:outerShdw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8" name="Graphic 40">
                    <a:extLst>
                      <a:ext uri="{FF2B5EF4-FFF2-40B4-BE49-F238E27FC236}">
                        <a16:creationId xmlns:a16="http://schemas.microsoft.com/office/drawing/2014/main" id="{D9260A5C-7E53-2C22-6338-0F1ABCA3E06B}"/>
                      </a:ext>
                    </a:extLst>
                  </p:cNvPr>
                  <p:cNvGrpSpPr/>
                  <p:nvPr/>
                </p:nvGrpSpPr>
                <p:grpSpPr>
                  <a:xfrm>
                    <a:off x="7374869" y="920984"/>
                    <a:ext cx="196812" cy="270882"/>
                    <a:chOff x="4074593" y="1724490"/>
                    <a:chExt cx="304956" cy="419725"/>
                  </a:xfrm>
                  <a:solidFill>
                    <a:schemeClr val="bg1"/>
                  </a:solidFill>
                </p:grpSpPr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4C53B5C1-E263-21BF-50DB-D74F718894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4593" y="1922056"/>
                      <a:ext cx="304956" cy="222159"/>
                    </a:xfrm>
                    <a:custGeom>
                      <a:avLst/>
                      <a:gdLst>
                        <a:gd name="connsiteX0" fmla="*/ 292971 w 304956"/>
                        <a:gd name="connsiteY0" fmla="*/ 0 h 222159"/>
                        <a:gd name="connsiteX1" fmla="*/ 12297 w 304956"/>
                        <a:gd name="connsiteY1" fmla="*/ 0 h 222159"/>
                        <a:gd name="connsiteX2" fmla="*/ 0 w 304956"/>
                        <a:gd name="connsiteY2" fmla="*/ 12297 h 222159"/>
                        <a:gd name="connsiteX3" fmla="*/ 0 w 304956"/>
                        <a:gd name="connsiteY3" fmla="*/ 141690 h 222159"/>
                        <a:gd name="connsiteX4" fmla="*/ 80477 w 304956"/>
                        <a:gd name="connsiteY4" fmla="*/ 222159 h 222159"/>
                        <a:gd name="connsiteX5" fmla="*/ 224799 w 304956"/>
                        <a:gd name="connsiteY5" fmla="*/ 222159 h 222159"/>
                        <a:gd name="connsiteX6" fmla="*/ 305268 w 304956"/>
                        <a:gd name="connsiteY6" fmla="*/ 141690 h 222159"/>
                        <a:gd name="connsiteX7" fmla="*/ 305268 w 304956"/>
                        <a:gd name="connsiteY7" fmla="*/ 12297 h 222159"/>
                        <a:gd name="connsiteX8" fmla="*/ 292971 w 304956"/>
                        <a:gd name="connsiteY8" fmla="*/ 0 h 222159"/>
                        <a:gd name="connsiteX9" fmla="*/ 171735 w 304956"/>
                        <a:gd name="connsiteY9" fmla="*/ 104275 h 222159"/>
                        <a:gd name="connsiteX10" fmla="*/ 164931 w 304956"/>
                        <a:gd name="connsiteY10" fmla="*/ 104275 h 222159"/>
                        <a:gd name="connsiteX11" fmla="*/ 164931 w 304956"/>
                        <a:gd name="connsiteY11" fmla="*/ 130180 h 222159"/>
                        <a:gd name="connsiteX12" fmla="*/ 152634 w 304956"/>
                        <a:gd name="connsiteY12" fmla="*/ 142477 h 222159"/>
                        <a:gd name="connsiteX13" fmla="*/ 140337 w 304956"/>
                        <a:gd name="connsiteY13" fmla="*/ 130180 h 222159"/>
                        <a:gd name="connsiteX14" fmla="*/ 140337 w 304956"/>
                        <a:gd name="connsiteY14" fmla="*/ 104275 h 222159"/>
                        <a:gd name="connsiteX15" fmla="*/ 133533 w 304956"/>
                        <a:gd name="connsiteY15" fmla="*/ 104275 h 222159"/>
                        <a:gd name="connsiteX16" fmla="*/ 121237 w 304956"/>
                        <a:gd name="connsiteY16" fmla="*/ 91979 h 222159"/>
                        <a:gd name="connsiteX17" fmla="*/ 133533 w 304956"/>
                        <a:gd name="connsiteY17" fmla="*/ 79682 h 222159"/>
                        <a:gd name="connsiteX18" fmla="*/ 171735 w 304956"/>
                        <a:gd name="connsiteY18" fmla="*/ 79682 h 222159"/>
                        <a:gd name="connsiteX19" fmla="*/ 184031 w 304956"/>
                        <a:gd name="connsiteY19" fmla="*/ 91979 h 222159"/>
                        <a:gd name="connsiteX20" fmla="*/ 171735 w 304956"/>
                        <a:gd name="connsiteY20" fmla="*/ 104275 h 222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04956" h="222159">
                          <a:moveTo>
                            <a:pt x="292971" y="0"/>
                          </a:moveTo>
                          <a:lnTo>
                            <a:pt x="12297" y="0"/>
                          </a:lnTo>
                          <a:cubicBezTo>
                            <a:pt x="5509" y="0"/>
                            <a:pt x="0" y="5509"/>
                            <a:pt x="0" y="12297"/>
                          </a:cubicBezTo>
                          <a:lnTo>
                            <a:pt x="0" y="141690"/>
                          </a:lnTo>
                          <a:cubicBezTo>
                            <a:pt x="0" y="186056"/>
                            <a:pt x="36103" y="222159"/>
                            <a:pt x="80477" y="222159"/>
                          </a:cubicBezTo>
                          <a:lnTo>
                            <a:pt x="224799" y="222159"/>
                          </a:lnTo>
                          <a:cubicBezTo>
                            <a:pt x="269165" y="222159"/>
                            <a:pt x="305268" y="186056"/>
                            <a:pt x="305268" y="141690"/>
                          </a:cubicBezTo>
                          <a:lnTo>
                            <a:pt x="305268" y="12297"/>
                          </a:lnTo>
                          <a:cubicBezTo>
                            <a:pt x="305268" y="5509"/>
                            <a:pt x="299759" y="0"/>
                            <a:pt x="292971" y="0"/>
                          </a:cubicBezTo>
                          <a:close/>
                          <a:moveTo>
                            <a:pt x="171735" y="104275"/>
                          </a:moveTo>
                          <a:lnTo>
                            <a:pt x="164931" y="104275"/>
                          </a:lnTo>
                          <a:lnTo>
                            <a:pt x="164931" y="130180"/>
                          </a:lnTo>
                          <a:cubicBezTo>
                            <a:pt x="164931" y="136976"/>
                            <a:pt x="159422" y="142477"/>
                            <a:pt x="152634" y="142477"/>
                          </a:cubicBezTo>
                          <a:cubicBezTo>
                            <a:pt x="145846" y="142477"/>
                            <a:pt x="140337" y="136976"/>
                            <a:pt x="140337" y="130180"/>
                          </a:cubicBezTo>
                          <a:lnTo>
                            <a:pt x="140337" y="104275"/>
                          </a:lnTo>
                          <a:lnTo>
                            <a:pt x="133533" y="104275"/>
                          </a:lnTo>
                          <a:cubicBezTo>
                            <a:pt x="126737" y="104275"/>
                            <a:pt x="121237" y="98767"/>
                            <a:pt x="121237" y="91979"/>
                          </a:cubicBezTo>
                          <a:cubicBezTo>
                            <a:pt x="121237" y="85183"/>
                            <a:pt x="126737" y="79682"/>
                            <a:pt x="133533" y="79682"/>
                          </a:cubicBezTo>
                          <a:lnTo>
                            <a:pt x="171735" y="79682"/>
                          </a:lnTo>
                          <a:cubicBezTo>
                            <a:pt x="178531" y="79682"/>
                            <a:pt x="184031" y="85183"/>
                            <a:pt x="184031" y="91979"/>
                          </a:cubicBezTo>
                          <a:cubicBezTo>
                            <a:pt x="184031" y="98767"/>
                            <a:pt x="178531" y="104275"/>
                            <a:pt x="171735" y="104275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DFC181A7-96A0-FCCA-005D-6AD500EBD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9186" y="1724490"/>
                      <a:ext cx="255770" cy="172973"/>
                    </a:xfrm>
                    <a:custGeom>
                      <a:avLst/>
                      <a:gdLst>
                        <a:gd name="connsiteX0" fmla="*/ 128041 w 255769"/>
                        <a:gd name="connsiteY0" fmla="*/ 0 h 172972"/>
                        <a:gd name="connsiteX1" fmla="*/ 0 w 255769"/>
                        <a:gd name="connsiteY1" fmla="*/ 128041 h 172972"/>
                        <a:gd name="connsiteX2" fmla="*/ 0 w 255769"/>
                        <a:gd name="connsiteY2" fmla="*/ 172973 h 172972"/>
                        <a:gd name="connsiteX3" fmla="*/ 24593 w 255769"/>
                        <a:gd name="connsiteY3" fmla="*/ 172973 h 172972"/>
                        <a:gd name="connsiteX4" fmla="*/ 24593 w 255769"/>
                        <a:gd name="connsiteY4" fmla="*/ 128041 h 172972"/>
                        <a:gd name="connsiteX5" fmla="*/ 128041 w 255769"/>
                        <a:gd name="connsiteY5" fmla="*/ 24593 h 172972"/>
                        <a:gd name="connsiteX6" fmla="*/ 231488 w 255769"/>
                        <a:gd name="connsiteY6" fmla="*/ 128041 h 172972"/>
                        <a:gd name="connsiteX7" fmla="*/ 231488 w 255769"/>
                        <a:gd name="connsiteY7" fmla="*/ 172973 h 172972"/>
                        <a:gd name="connsiteX8" fmla="*/ 256081 w 255769"/>
                        <a:gd name="connsiteY8" fmla="*/ 172973 h 172972"/>
                        <a:gd name="connsiteX9" fmla="*/ 256081 w 255769"/>
                        <a:gd name="connsiteY9" fmla="*/ 128041 h 172972"/>
                        <a:gd name="connsiteX10" fmla="*/ 128041 w 255769"/>
                        <a:gd name="connsiteY10" fmla="*/ 0 h 172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55769" h="172972">
                          <a:moveTo>
                            <a:pt x="128041" y="0"/>
                          </a:moveTo>
                          <a:cubicBezTo>
                            <a:pt x="57442" y="0"/>
                            <a:pt x="0" y="57442"/>
                            <a:pt x="0" y="128041"/>
                          </a:cubicBezTo>
                          <a:lnTo>
                            <a:pt x="0" y="172973"/>
                          </a:lnTo>
                          <a:lnTo>
                            <a:pt x="24593" y="172973"/>
                          </a:lnTo>
                          <a:lnTo>
                            <a:pt x="24593" y="128041"/>
                          </a:lnTo>
                          <a:cubicBezTo>
                            <a:pt x="24593" y="71001"/>
                            <a:pt x="71001" y="24593"/>
                            <a:pt x="128041" y="24593"/>
                          </a:cubicBezTo>
                          <a:cubicBezTo>
                            <a:pt x="185081" y="24593"/>
                            <a:pt x="231488" y="71001"/>
                            <a:pt x="231488" y="128041"/>
                          </a:cubicBezTo>
                          <a:lnTo>
                            <a:pt x="231488" y="172973"/>
                          </a:lnTo>
                          <a:lnTo>
                            <a:pt x="256081" y="172973"/>
                          </a:lnTo>
                          <a:lnTo>
                            <a:pt x="256081" y="128041"/>
                          </a:lnTo>
                          <a:cubicBezTo>
                            <a:pt x="256081" y="57442"/>
                            <a:pt x="198640" y="0"/>
                            <a:pt x="128041" y="0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16" name="Connector: Elbow 15">
                <a:extLst>
                  <a:ext uri="{FF2B5EF4-FFF2-40B4-BE49-F238E27FC236}">
                    <a16:creationId xmlns:a16="http://schemas.microsoft.com/office/drawing/2014/main" id="{4AF8DEEC-EC81-CC7B-5556-EF38A1EE43A3}"/>
                  </a:ext>
                </a:extLst>
              </p:cNvPr>
              <p:cNvCxnSpPr>
                <a:cxnSpLocks/>
                <a:stCxn id="6" idx="2"/>
                <a:endCxn id="146" idx="1"/>
              </p:cNvCxnSpPr>
              <p:nvPr/>
            </p:nvCxnSpPr>
            <p:spPr>
              <a:xfrm>
                <a:off x="7395355" y="5446977"/>
                <a:ext cx="1466684" cy="294909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BFBFB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8F6C7FF-E9B1-215D-25D4-D9E8650FDF94}"/>
                  </a:ext>
                </a:extLst>
              </p:cNvPr>
              <p:cNvGrpSpPr/>
              <p:nvPr/>
            </p:nvGrpSpPr>
            <p:grpSpPr>
              <a:xfrm>
                <a:off x="3046506" y="2072703"/>
                <a:ext cx="1089077" cy="378110"/>
                <a:chOff x="4890387" y="3513676"/>
                <a:chExt cx="1089077" cy="37811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A89FBF9-C1C2-E970-C3EB-EAB7D401BC08}"/>
                    </a:ext>
                  </a:extLst>
                </p:cNvPr>
                <p:cNvSpPr/>
                <p:nvPr/>
              </p:nvSpPr>
              <p:spPr>
                <a:xfrm flipH="1">
                  <a:off x="4890387" y="3739841"/>
                  <a:ext cx="148521" cy="15194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2" name="Connector: Elbow 21">
                  <a:extLst>
                    <a:ext uri="{FF2B5EF4-FFF2-40B4-BE49-F238E27FC236}">
                      <a16:creationId xmlns:a16="http://schemas.microsoft.com/office/drawing/2014/main" id="{BCC7CB03-1E14-DCEC-6FD9-22E782E3B30F}"/>
                    </a:ext>
                  </a:extLst>
                </p:cNvPr>
                <p:cNvCxnSpPr>
                  <a:cxnSpLocks/>
                  <a:stCxn id="21" idx="2"/>
                  <a:endCxn id="35" idx="1"/>
                </p:cNvCxnSpPr>
                <p:nvPr/>
              </p:nvCxnSpPr>
              <p:spPr>
                <a:xfrm flipV="1">
                  <a:off x="5038908" y="3513676"/>
                  <a:ext cx="940556" cy="302138"/>
                </a:xfrm>
                <a:prstGeom prst="bentConnector3">
                  <a:avLst>
                    <a:gd name="adj1" fmla="val 50000"/>
                  </a:avLst>
                </a:prstGeom>
                <a:ln w="12700">
                  <a:solidFill>
                    <a:srgbClr val="BFBFBF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2B5A4F7-7263-6E7F-90B7-AE284E8AC0EA}"/>
                  </a:ext>
                </a:extLst>
              </p:cNvPr>
              <p:cNvGrpSpPr/>
              <p:nvPr/>
            </p:nvGrpSpPr>
            <p:grpSpPr>
              <a:xfrm>
                <a:off x="2074418" y="1133558"/>
                <a:ext cx="663953" cy="606148"/>
                <a:chOff x="4890387" y="3285638"/>
                <a:chExt cx="663953" cy="606148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56593D4D-F74E-154E-A284-46FC8EB3659C}"/>
                    </a:ext>
                  </a:extLst>
                </p:cNvPr>
                <p:cNvSpPr/>
                <p:nvPr/>
              </p:nvSpPr>
              <p:spPr>
                <a:xfrm flipH="1">
                  <a:off x="4890387" y="3739841"/>
                  <a:ext cx="148521" cy="15194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Connector: Elbow 19">
                  <a:extLst>
                    <a:ext uri="{FF2B5EF4-FFF2-40B4-BE49-F238E27FC236}">
                      <a16:creationId xmlns:a16="http://schemas.microsoft.com/office/drawing/2014/main" id="{F408A18E-FA47-551B-1F3B-FAA2FA6932FE}"/>
                    </a:ext>
                  </a:extLst>
                </p:cNvPr>
                <p:cNvCxnSpPr>
                  <a:cxnSpLocks/>
                  <a:stCxn id="19" idx="2"/>
                  <a:endCxn id="27" idx="1"/>
                </p:cNvCxnSpPr>
                <p:nvPr/>
              </p:nvCxnSpPr>
              <p:spPr>
                <a:xfrm flipV="1">
                  <a:off x="5038908" y="3285638"/>
                  <a:ext cx="515432" cy="530176"/>
                </a:xfrm>
                <a:prstGeom prst="bentConnector3">
                  <a:avLst>
                    <a:gd name="adj1" fmla="val 50000"/>
                  </a:avLst>
                </a:prstGeom>
                <a:ln w="12700">
                  <a:solidFill>
                    <a:srgbClr val="BFBFBF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3B3CE07-2061-E5C1-8A53-7473447BCA07}"/>
                </a:ext>
              </a:extLst>
            </p:cNvPr>
            <p:cNvSpPr txBox="1"/>
            <p:nvPr/>
          </p:nvSpPr>
          <p:spPr>
            <a:xfrm>
              <a:off x="7300637" y="838316"/>
              <a:ext cx="4347796" cy="12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 Stage Problem Solving Process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39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 Theme</vt:lpstr>
      <vt:lpstr>Process Infographic Powerpoint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9</cp:revision>
  <dcterms:created xsi:type="dcterms:W3CDTF">2024-05-07T09:13:17Z</dcterms:created>
  <dcterms:modified xsi:type="dcterms:W3CDTF">2024-05-14T09:39:20Z</dcterms:modified>
</cp:coreProperties>
</file>