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06F5DA7-4EC3-A888-EC3F-E826ADB2E119}"/>
              </a:ext>
            </a:extLst>
          </p:cNvPr>
          <p:cNvGrpSpPr/>
          <p:nvPr/>
        </p:nvGrpSpPr>
        <p:grpSpPr>
          <a:xfrm>
            <a:off x="889906" y="1581150"/>
            <a:ext cx="10412187" cy="4533900"/>
            <a:chOff x="370423" y="1257465"/>
            <a:chExt cx="8403601" cy="365927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0143F2-ADEA-787B-AB0F-02E6D2A6A3D2}"/>
                </a:ext>
              </a:extLst>
            </p:cNvPr>
            <p:cNvSpPr/>
            <p:nvPr/>
          </p:nvSpPr>
          <p:spPr>
            <a:xfrm flipH="1">
              <a:off x="6771060" y="1953589"/>
              <a:ext cx="2002964" cy="5229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66D066-AC4D-12FA-461A-03250CE09BFC}"/>
                </a:ext>
              </a:extLst>
            </p:cNvPr>
            <p:cNvSpPr/>
            <p:nvPr/>
          </p:nvSpPr>
          <p:spPr>
            <a:xfrm flipH="1">
              <a:off x="6771060" y="3572217"/>
              <a:ext cx="2002964" cy="5229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87E464-776C-08FE-DBCD-53CE4618699F}"/>
                </a:ext>
              </a:extLst>
            </p:cNvPr>
            <p:cNvSpPr/>
            <p:nvPr/>
          </p:nvSpPr>
          <p:spPr>
            <a:xfrm flipH="1">
              <a:off x="370423" y="1638922"/>
              <a:ext cx="2002964" cy="5229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913D98-B7C3-6590-16B7-C61CE8219701}"/>
                </a:ext>
              </a:extLst>
            </p:cNvPr>
            <p:cNvSpPr/>
            <p:nvPr/>
          </p:nvSpPr>
          <p:spPr>
            <a:xfrm flipH="1">
              <a:off x="370423" y="2762904"/>
              <a:ext cx="2002964" cy="5229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7F73A7-A9D6-809E-0AB3-1D1283DF7A47}"/>
                </a:ext>
              </a:extLst>
            </p:cNvPr>
            <p:cNvSpPr/>
            <p:nvPr/>
          </p:nvSpPr>
          <p:spPr>
            <a:xfrm flipH="1">
              <a:off x="370423" y="3886885"/>
              <a:ext cx="2002964" cy="5229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4F9502-0EFE-99E9-0E03-C1314D32DC48}"/>
                </a:ext>
              </a:extLst>
            </p:cNvPr>
            <p:cNvGrpSpPr/>
            <p:nvPr/>
          </p:nvGrpSpPr>
          <p:grpSpPr>
            <a:xfrm>
              <a:off x="2598680" y="1257465"/>
              <a:ext cx="3945628" cy="3659278"/>
              <a:chOff x="3123135" y="1415323"/>
              <a:chExt cx="2896986" cy="3344297"/>
            </a:xfrm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CCDE4C89-4F8F-358E-6D95-BCEB79C89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594" y="2106389"/>
                <a:ext cx="890791" cy="309480"/>
              </a:xfrm>
              <a:custGeom>
                <a:avLst/>
                <a:gdLst>
                  <a:gd name="T0" fmla="*/ 1396 w 1396"/>
                  <a:gd name="T1" fmla="*/ 80 h 485"/>
                  <a:gd name="T2" fmla="*/ 1299 w 1396"/>
                  <a:gd name="T3" fmla="*/ 0 h 485"/>
                  <a:gd name="T4" fmla="*/ 698 w 1396"/>
                  <a:gd name="T5" fmla="*/ 374 h 485"/>
                  <a:gd name="T6" fmla="*/ 97 w 1396"/>
                  <a:gd name="T7" fmla="*/ 0 h 485"/>
                  <a:gd name="T8" fmla="*/ 0 w 1396"/>
                  <a:gd name="T9" fmla="*/ 80 h 485"/>
                  <a:gd name="T10" fmla="*/ 698 w 1396"/>
                  <a:gd name="T11" fmla="*/ 485 h 485"/>
                  <a:gd name="T12" fmla="*/ 1396 w 1396"/>
                  <a:gd name="T13" fmla="*/ 80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6" h="485">
                    <a:moveTo>
                      <a:pt x="1396" y="80"/>
                    </a:moveTo>
                    <a:lnTo>
                      <a:pt x="1299" y="0"/>
                    </a:lnTo>
                    <a:lnTo>
                      <a:pt x="698" y="374"/>
                    </a:lnTo>
                    <a:lnTo>
                      <a:pt x="97" y="0"/>
                    </a:lnTo>
                    <a:lnTo>
                      <a:pt x="0" y="80"/>
                    </a:lnTo>
                    <a:lnTo>
                      <a:pt x="698" y="485"/>
                    </a:lnTo>
                    <a:lnTo>
                      <a:pt x="1396" y="8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E5D36D47-F1AB-156F-F5E8-C5CD5F51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610" y="2559441"/>
                <a:ext cx="1414035" cy="460072"/>
              </a:xfrm>
              <a:custGeom>
                <a:avLst/>
                <a:gdLst>
                  <a:gd name="T0" fmla="*/ 2216 w 2216"/>
                  <a:gd name="T1" fmla="*/ 80 h 721"/>
                  <a:gd name="T2" fmla="*/ 2088 w 2216"/>
                  <a:gd name="T3" fmla="*/ 0 h 721"/>
                  <a:gd name="T4" fmla="*/ 1107 w 2216"/>
                  <a:gd name="T5" fmla="*/ 610 h 721"/>
                  <a:gd name="T6" fmla="*/ 127 w 2216"/>
                  <a:gd name="T7" fmla="*/ 0 h 721"/>
                  <a:gd name="T8" fmla="*/ 0 w 2216"/>
                  <a:gd name="T9" fmla="*/ 80 h 721"/>
                  <a:gd name="T10" fmla="*/ 1107 w 2216"/>
                  <a:gd name="T11" fmla="*/ 721 h 721"/>
                  <a:gd name="T12" fmla="*/ 2216 w 2216"/>
                  <a:gd name="T13" fmla="*/ 8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6" h="721">
                    <a:moveTo>
                      <a:pt x="2216" y="80"/>
                    </a:moveTo>
                    <a:lnTo>
                      <a:pt x="2088" y="0"/>
                    </a:lnTo>
                    <a:lnTo>
                      <a:pt x="1107" y="610"/>
                    </a:lnTo>
                    <a:lnTo>
                      <a:pt x="127" y="0"/>
                    </a:lnTo>
                    <a:lnTo>
                      <a:pt x="0" y="80"/>
                    </a:lnTo>
                    <a:lnTo>
                      <a:pt x="1107" y="721"/>
                    </a:lnTo>
                    <a:lnTo>
                      <a:pt x="2216" y="8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B7ACD3F9-E88F-C55D-6A19-29092AC74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988" y="3011856"/>
                <a:ext cx="1936641" cy="611303"/>
              </a:xfrm>
              <a:custGeom>
                <a:avLst/>
                <a:gdLst>
                  <a:gd name="T0" fmla="*/ 3035 w 3035"/>
                  <a:gd name="T1" fmla="*/ 81 h 958"/>
                  <a:gd name="T2" fmla="*/ 2877 w 3035"/>
                  <a:gd name="T3" fmla="*/ 0 h 958"/>
                  <a:gd name="T4" fmla="*/ 1517 w 3035"/>
                  <a:gd name="T5" fmla="*/ 847 h 958"/>
                  <a:gd name="T6" fmla="*/ 159 w 3035"/>
                  <a:gd name="T7" fmla="*/ 0 h 958"/>
                  <a:gd name="T8" fmla="*/ 0 w 3035"/>
                  <a:gd name="T9" fmla="*/ 81 h 958"/>
                  <a:gd name="T10" fmla="*/ 1517 w 3035"/>
                  <a:gd name="T11" fmla="*/ 958 h 958"/>
                  <a:gd name="T12" fmla="*/ 3035 w 3035"/>
                  <a:gd name="T13" fmla="*/ 81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5" h="958">
                    <a:moveTo>
                      <a:pt x="3035" y="81"/>
                    </a:moveTo>
                    <a:lnTo>
                      <a:pt x="2877" y="0"/>
                    </a:lnTo>
                    <a:lnTo>
                      <a:pt x="1517" y="847"/>
                    </a:lnTo>
                    <a:lnTo>
                      <a:pt x="159" y="0"/>
                    </a:lnTo>
                    <a:lnTo>
                      <a:pt x="0" y="81"/>
                    </a:lnTo>
                    <a:lnTo>
                      <a:pt x="1517" y="958"/>
                    </a:lnTo>
                    <a:lnTo>
                      <a:pt x="3035" y="81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C1268D9E-7721-9F88-6F0B-9814E89B9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004" y="3464909"/>
                <a:ext cx="2459248" cy="761895"/>
              </a:xfrm>
              <a:custGeom>
                <a:avLst/>
                <a:gdLst>
                  <a:gd name="T0" fmla="*/ 1926 w 3854"/>
                  <a:gd name="T1" fmla="*/ 1083 h 1194"/>
                  <a:gd name="T2" fmla="*/ 189 w 3854"/>
                  <a:gd name="T3" fmla="*/ 0 h 1194"/>
                  <a:gd name="T4" fmla="*/ 0 w 3854"/>
                  <a:gd name="T5" fmla="*/ 80 h 1194"/>
                  <a:gd name="T6" fmla="*/ 1926 w 3854"/>
                  <a:gd name="T7" fmla="*/ 1194 h 1194"/>
                  <a:gd name="T8" fmla="*/ 3854 w 3854"/>
                  <a:gd name="T9" fmla="*/ 80 h 1194"/>
                  <a:gd name="T10" fmla="*/ 3664 w 3854"/>
                  <a:gd name="T11" fmla="*/ 0 h 1194"/>
                  <a:gd name="T12" fmla="*/ 1926 w 3854"/>
                  <a:gd name="T13" fmla="*/ 1083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54" h="1194">
                    <a:moveTo>
                      <a:pt x="1926" y="1083"/>
                    </a:moveTo>
                    <a:lnTo>
                      <a:pt x="189" y="0"/>
                    </a:lnTo>
                    <a:lnTo>
                      <a:pt x="0" y="80"/>
                    </a:lnTo>
                    <a:lnTo>
                      <a:pt x="1926" y="1194"/>
                    </a:lnTo>
                    <a:lnTo>
                      <a:pt x="3854" y="80"/>
                    </a:lnTo>
                    <a:lnTo>
                      <a:pt x="3664" y="0"/>
                    </a:lnTo>
                    <a:lnTo>
                      <a:pt x="1926" y="1083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2D01A74B-8CCD-8C84-8B24-10E456760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3135" y="3515957"/>
                <a:ext cx="1447855" cy="1243663"/>
              </a:xfrm>
              <a:custGeom>
                <a:avLst/>
                <a:gdLst>
                  <a:gd name="T0" fmla="*/ 343 w 2269"/>
                  <a:gd name="T1" fmla="*/ 0 h 1949"/>
                  <a:gd name="T2" fmla="*/ 0 w 2269"/>
                  <a:gd name="T3" fmla="*/ 594 h 1949"/>
                  <a:gd name="T4" fmla="*/ 0 w 2269"/>
                  <a:gd name="T5" fmla="*/ 639 h 1949"/>
                  <a:gd name="T6" fmla="*/ 2269 w 2269"/>
                  <a:gd name="T7" fmla="*/ 1949 h 1949"/>
                  <a:gd name="T8" fmla="*/ 2269 w 2269"/>
                  <a:gd name="T9" fmla="*/ 1114 h 1949"/>
                  <a:gd name="T10" fmla="*/ 343 w 2269"/>
                  <a:gd name="T11" fmla="*/ 0 h 1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9" h="1949">
                    <a:moveTo>
                      <a:pt x="343" y="0"/>
                    </a:moveTo>
                    <a:lnTo>
                      <a:pt x="0" y="594"/>
                    </a:lnTo>
                    <a:lnTo>
                      <a:pt x="0" y="639"/>
                    </a:lnTo>
                    <a:lnTo>
                      <a:pt x="2269" y="1949"/>
                    </a:lnTo>
                    <a:lnTo>
                      <a:pt x="2269" y="1114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7088C6D3-F11B-CEE3-78B0-3CB68E59C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990" y="3515957"/>
                <a:ext cx="1449131" cy="1243663"/>
              </a:xfrm>
              <a:custGeom>
                <a:avLst/>
                <a:gdLst>
                  <a:gd name="T0" fmla="*/ 1928 w 2271"/>
                  <a:gd name="T1" fmla="*/ 0 h 1949"/>
                  <a:gd name="T2" fmla="*/ 0 w 2271"/>
                  <a:gd name="T3" fmla="*/ 1114 h 1949"/>
                  <a:gd name="T4" fmla="*/ 0 w 2271"/>
                  <a:gd name="T5" fmla="*/ 1949 h 1949"/>
                  <a:gd name="T6" fmla="*/ 2271 w 2271"/>
                  <a:gd name="T7" fmla="*/ 639 h 1949"/>
                  <a:gd name="T8" fmla="*/ 2271 w 2271"/>
                  <a:gd name="T9" fmla="*/ 594 h 1949"/>
                  <a:gd name="T10" fmla="*/ 1928 w 2271"/>
                  <a:gd name="T11" fmla="*/ 0 h 1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71" h="1949">
                    <a:moveTo>
                      <a:pt x="1928" y="0"/>
                    </a:moveTo>
                    <a:lnTo>
                      <a:pt x="0" y="1114"/>
                    </a:lnTo>
                    <a:lnTo>
                      <a:pt x="0" y="1949"/>
                    </a:lnTo>
                    <a:lnTo>
                      <a:pt x="2271" y="639"/>
                    </a:lnTo>
                    <a:lnTo>
                      <a:pt x="2271" y="594"/>
                    </a:lnTo>
                    <a:lnTo>
                      <a:pt x="1928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3296068C-6F3A-3898-00D0-C9BA27499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990" y="1415323"/>
                <a:ext cx="414767" cy="929716"/>
              </a:xfrm>
              <a:custGeom>
                <a:avLst/>
                <a:gdLst>
                  <a:gd name="T0" fmla="*/ 40 w 650"/>
                  <a:gd name="T1" fmla="*/ 23 h 1457"/>
                  <a:gd name="T2" fmla="*/ 0 w 650"/>
                  <a:gd name="T3" fmla="*/ 0 h 1457"/>
                  <a:gd name="T4" fmla="*/ 0 w 650"/>
                  <a:gd name="T5" fmla="*/ 1457 h 1457"/>
                  <a:gd name="T6" fmla="*/ 650 w 650"/>
                  <a:gd name="T7" fmla="*/ 1083 h 1457"/>
                  <a:gd name="T8" fmla="*/ 40 w 650"/>
                  <a:gd name="T9" fmla="*/ 23 h 1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0" h="1457">
                    <a:moveTo>
                      <a:pt x="40" y="23"/>
                    </a:moveTo>
                    <a:lnTo>
                      <a:pt x="0" y="0"/>
                    </a:lnTo>
                    <a:lnTo>
                      <a:pt x="0" y="1457"/>
                    </a:lnTo>
                    <a:lnTo>
                      <a:pt x="650" y="1083"/>
                    </a:lnTo>
                    <a:lnTo>
                      <a:pt x="40" y="23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9ECE00B4-43A2-10D9-82BF-E0FC91F2E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585" y="1415323"/>
                <a:ext cx="415405" cy="929716"/>
              </a:xfrm>
              <a:custGeom>
                <a:avLst/>
                <a:gdLst>
                  <a:gd name="T0" fmla="*/ 613 w 651"/>
                  <a:gd name="T1" fmla="*/ 23 h 1457"/>
                  <a:gd name="T2" fmla="*/ 0 w 651"/>
                  <a:gd name="T3" fmla="*/ 1083 h 1457"/>
                  <a:gd name="T4" fmla="*/ 651 w 651"/>
                  <a:gd name="T5" fmla="*/ 1457 h 1457"/>
                  <a:gd name="T6" fmla="*/ 651 w 651"/>
                  <a:gd name="T7" fmla="*/ 0 h 1457"/>
                  <a:gd name="T8" fmla="*/ 613 w 651"/>
                  <a:gd name="T9" fmla="*/ 23 h 1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1" h="1457">
                    <a:moveTo>
                      <a:pt x="613" y="23"/>
                    </a:moveTo>
                    <a:lnTo>
                      <a:pt x="0" y="1083"/>
                    </a:lnTo>
                    <a:lnTo>
                      <a:pt x="651" y="1457"/>
                    </a:lnTo>
                    <a:lnTo>
                      <a:pt x="651" y="0"/>
                    </a:lnTo>
                    <a:lnTo>
                      <a:pt x="613" y="23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222635D-5DB8-7FD6-6BC3-D0EAA0DC8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990" y="3063542"/>
                <a:ext cx="1199633" cy="1092432"/>
              </a:xfrm>
              <a:custGeom>
                <a:avLst/>
                <a:gdLst>
                  <a:gd name="T0" fmla="*/ 1518 w 1880"/>
                  <a:gd name="T1" fmla="*/ 0 h 1712"/>
                  <a:gd name="T2" fmla="*/ 0 w 1880"/>
                  <a:gd name="T3" fmla="*/ 877 h 1712"/>
                  <a:gd name="T4" fmla="*/ 0 w 1880"/>
                  <a:gd name="T5" fmla="*/ 1712 h 1712"/>
                  <a:gd name="T6" fmla="*/ 1880 w 1880"/>
                  <a:gd name="T7" fmla="*/ 629 h 1712"/>
                  <a:gd name="T8" fmla="*/ 1518 w 1880"/>
                  <a:gd name="T9" fmla="*/ 0 h 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0" h="1712">
                    <a:moveTo>
                      <a:pt x="1518" y="0"/>
                    </a:moveTo>
                    <a:lnTo>
                      <a:pt x="0" y="877"/>
                    </a:lnTo>
                    <a:lnTo>
                      <a:pt x="0" y="1712"/>
                    </a:lnTo>
                    <a:lnTo>
                      <a:pt x="1880" y="629"/>
                    </a:lnTo>
                    <a:lnTo>
                      <a:pt x="1518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7288A852-07A3-BC2E-3951-0C74CF205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995" y="3063542"/>
                <a:ext cx="1198995" cy="1092432"/>
              </a:xfrm>
              <a:custGeom>
                <a:avLst/>
                <a:gdLst>
                  <a:gd name="T0" fmla="*/ 362 w 1879"/>
                  <a:gd name="T1" fmla="*/ 0 h 1712"/>
                  <a:gd name="T2" fmla="*/ 0 w 1879"/>
                  <a:gd name="T3" fmla="*/ 629 h 1712"/>
                  <a:gd name="T4" fmla="*/ 1879 w 1879"/>
                  <a:gd name="T5" fmla="*/ 1712 h 1712"/>
                  <a:gd name="T6" fmla="*/ 1879 w 1879"/>
                  <a:gd name="T7" fmla="*/ 877 h 1712"/>
                  <a:gd name="T8" fmla="*/ 362 w 1879"/>
                  <a:gd name="T9" fmla="*/ 0 h 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9" h="1712">
                    <a:moveTo>
                      <a:pt x="362" y="0"/>
                    </a:moveTo>
                    <a:lnTo>
                      <a:pt x="0" y="629"/>
                    </a:lnTo>
                    <a:lnTo>
                      <a:pt x="1879" y="1712"/>
                    </a:lnTo>
                    <a:lnTo>
                      <a:pt x="1879" y="877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15">
                <a:extLst>
                  <a:ext uri="{FF2B5EF4-FFF2-40B4-BE49-F238E27FC236}">
                    <a16:creationId xmlns:a16="http://schemas.microsoft.com/office/drawing/2014/main" id="{3D9EEFE3-E803-9856-7CC8-CB53E2F5F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3617" y="2610490"/>
                <a:ext cx="937372" cy="941840"/>
              </a:xfrm>
              <a:custGeom>
                <a:avLst/>
                <a:gdLst>
                  <a:gd name="T0" fmla="*/ 362 w 1469"/>
                  <a:gd name="T1" fmla="*/ 0 h 1476"/>
                  <a:gd name="T2" fmla="*/ 0 w 1469"/>
                  <a:gd name="T3" fmla="*/ 629 h 1476"/>
                  <a:gd name="T4" fmla="*/ 1469 w 1469"/>
                  <a:gd name="T5" fmla="*/ 1476 h 1476"/>
                  <a:gd name="T6" fmla="*/ 1469 w 1469"/>
                  <a:gd name="T7" fmla="*/ 641 h 1476"/>
                  <a:gd name="T8" fmla="*/ 362 w 1469"/>
                  <a:gd name="T9" fmla="*/ 0 h 1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9" h="1476">
                    <a:moveTo>
                      <a:pt x="362" y="0"/>
                    </a:moveTo>
                    <a:lnTo>
                      <a:pt x="0" y="629"/>
                    </a:lnTo>
                    <a:lnTo>
                      <a:pt x="1469" y="1476"/>
                    </a:lnTo>
                    <a:lnTo>
                      <a:pt x="1469" y="641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A3677F6A-CDBD-47F5-9E61-F6926DED5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990" y="2610490"/>
                <a:ext cx="938649" cy="941840"/>
              </a:xfrm>
              <a:custGeom>
                <a:avLst/>
                <a:gdLst>
                  <a:gd name="T0" fmla="*/ 1109 w 1471"/>
                  <a:gd name="T1" fmla="*/ 0 h 1476"/>
                  <a:gd name="T2" fmla="*/ 0 w 1471"/>
                  <a:gd name="T3" fmla="*/ 641 h 1476"/>
                  <a:gd name="T4" fmla="*/ 0 w 1471"/>
                  <a:gd name="T5" fmla="*/ 1476 h 1476"/>
                  <a:gd name="T6" fmla="*/ 1471 w 1471"/>
                  <a:gd name="T7" fmla="*/ 629 h 1476"/>
                  <a:gd name="T8" fmla="*/ 1109 w 1471"/>
                  <a:gd name="T9" fmla="*/ 0 h 1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1" h="1476">
                    <a:moveTo>
                      <a:pt x="1109" y="0"/>
                    </a:moveTo>
                    <a:lnTo>
                      <a:pt x="0" y="641"/>
                    </a:lnTo>
                    <a:lnTo>
                      <a:pt x="0" y="1476"/>
                    </a:lnTo>
                    <a:lnTo>
                      <a:pt x="1471" y="629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DF18AD2D-EC54-743E-1F8D-5055A2022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990" y="2157437"/>
                <a:ext cx="677665" cy="791248"/>
              </a:xfrm>
              <a:custGeom>
                <a:avLst/>
                <a:gdLst>
                  <a:gd name="T0" fmla="*/ 698 w 1062"/>
                  <a:gd name="T1" fmla="*/ 0 h 1240"/>
                  <a:gd name="T2" fmla="*/ 0 w 1062"/>
                  <a:gd name="T3" fmla="*/ 405 h 1240"/>
                  <a:gd name="T4" fmla="*/ 0 w 1062"/>
                  <a:gd name="T5" fmla="*/ 1240 h 1240"/>
                  <a:gd name="T6" fmla="*/ 1062 w 1062"/>
                  <a:gd name="T7" fmla="*/ 630 h 1240"/>
                  <a:gd name="T8" fmla="*/ 698 w 1062"/>
                  <a:gd name="T9" fmla="*/ 0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2" h="1240">
                    <a:moveTo>
                      <a:pt x="698" y="0"/>
                    </a:moveTo>
                    <a:lnTo>
                      <a:pt x="0" y="405"/>
                    </a:lnTo>
                    <a:lnTo>
                      <a:pt x="0" y="1240"/>
                    </a:lnTo>
                    <a:lnTo>
                      <a:pt x="1062" y="630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BABC59EC-EC30-B0AE-5187-EA05D37E5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4601" y="2157437"/>
                <a:ext cx="676389" cy="791248"/>
              </a:xfrm>
              <a:custGeom>
                <a:avLst/>
                <a:gdLst>
                  <a:gd name="T0" fmla="*/ 362 w 1060"/>
                  <a:gd name="T1" fmla="*/ 0 h 1240"/>
                  <a:gd name="T2" fmla="*/ 0 w 1060"/>
                  <a:gd name="T3" fmla="*/ 630 h 1240"/>
                  <a:gd name="T4" fmla="*/ 1060 w 1060"/>
                  <a:gd name="T5" fmla="*/ 1240 h 1240"/>
                  <a:gd name="T6" fmla="*/ 1060 w 1060"/>
                  <a:gd name="T7" fmla="*/ 405 h 1240"/>
                  <a:gd name="T8" fmla="*/ 362 w 1060"/>
                  <a:gd name="T9" fmla="*/ 0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0" h="1240">
                    <a:moveTo>
                      <a:pt x="362" y="0"/>
                    </a:moveTo>
                    <a:lnTo>
                      <a:pt x="0" y="630"/>
                    </a:lnTo>
                    <a:lnTo>
                      <a:pt x="1060" y="1240"/>
                    </a:lnTo>
                    <a:lnTo>
                      <a:pt x="1060" y="405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001D79E-E855-BD9B-83D1-C066F47A5516}"/>
                </a:ext>
              </a:extLst>
            </p:cNvPr>
            <p:cNvSpPr txBox="1"/>
            <p:nvPr/>
          </p:nvSpPr>
          <p:spPr>
            <a:xfrm flipH="1">
              <a:off x="4611471" y="1691446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</a:rPr>
                <a:t>1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15055BC-A79D-061A-8219-4DBE8134C493}"/>
                </a:ext>
              </a:extLst>
            </p:cNvPr>
            <p:cNvSpPr txBox="1"/>
            <p:nvPr/>
          </p:nvSpPr>
          <p:spPr>
            <a:xfrm flipH="1">
              <a:off x="4810230" y="2275079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8874B0-E8FB-38BE-A3E2-205332F90E32}"/>
                </a:ext>
              </a:extLst>
            </p:cNvPr>
            <p:cNvSpPr txBox="1"/>
            <p:nvPr/>
          </p:nvSpPr>
          <p:spPr>
            <a:xfrm flipH="1">
              <a:off x="5008989" y="2826635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E21DF2-364A-3B9A-1D30-86E1A2B798CB}"/>
                </a:ext>
              </a:extLst>
            </p:cNvPr>
            <p:cNvSpPr txBox="1"/>
            <p:nvPr/>
          </p:nvSpPr>
          <p:spPr>
            <a:xfrm flipH="1">
              <a:off x="5207748" y="3376553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E7F10F-B1F8-7DE0-52A4-4E541063C8C7}"/>
                </a:ext>
              </a:extLst>
            </p:cNvPr>
            <p:cNvSpPr txBox="1"/>
            <p:nvPr/>
          </p:nvSpPr>
          <p:spPr>
            <a:xfrm flipH="1">
              <a:off x="5406506" y="3947577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5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743A3BC-6998-DB8A-96CD-8FF55D7E1FDF}"/>
                </a:ext>
              </a:extLst>
            </p:cNvPr>
            <p:cNvGrpSpPr/>
            <p:nvPr/>
          </p:nvGrpSpPr>
          <p:grpSpPr>
            <a:xfrm>
              <a:off x="3897016" y="2917112"/>
              <a:ext cx="276714" cy="276712"/>
              <a:chOff x="7416800" y="4024396"/>
              <a:chExt cx="330201" cy="330200"/>
            </a:xfrm>
            <a:solidFill>
              <a:schemeClr val="bg1"/>
            </a:solidFill>
          </p:grpSpPr>
          <p:sp>
            <p:nvSpPr>
              <p:cNvPr id="34" name="Freeform 19">
                <a:extLst>
                  <a:ext uri="{FF2B5EF4-FFF2-40B4-BE49-F238E27FC236}">
                    <a16:creationId xmlns:a16="http://schemas.microsoft.com/office/drawing/2014/main" id="{91AB0FCF-5C0D-2A08-A9E8-297D684466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2838" y="4057733"/>
                <a:ext cx="284163" cy="171450"/>
              </a:xfrm>
              <a:custGeom>
                <a:avLst/>
                <a:gdLst>
                  <a:gd name="T0" fmla="*/ 0 w 536"/>
                  <a:gd name="T1" fmla="*/ 40 h 324"/>
                  <a:gd name="T2" fmla="*/ 74 w 536"/>
                  <a:gd name="T3" fmla="*/ 3 h 324"/>
                  <a:gd name="T4" fmla="*/ 74 w 536"/>
                  <a:gd name="T5" fmla="*/ 3 h 324"/>
                  <a:gd name="T6" fmla="*/ 80 w 536"/>
                  <a:gd name="T7" fmla="*/ 0 h 324"/>
                  <a:gd name="T8" fmla="*/ 84 w 536"/>
                  <a:gd name="T9" fmla="*/ 1 h 324"/>
                  <a:gd name="T10" fmla="*/ 90 w 536"/>
                  <a:gd name="T11" fmla="*/ 4 h 324"/>
                  <a:gd name="T12" fmla="*/ 94 w 536"/>
                  <a:gd name="T13" fmla="*/ 8 h 324"/>
                  <a:gd name="T14" fmla="*/ 94 w 536"/>
                  <a:gd name="T15" fmla="*/ 8 h 324"/>
                  <a:gd name="T16" fmla="*/ 152 w 536"/>
                  <a:gd name="T17" fmla="*/ 129 h 324"/>
                  <a:gd name="T18" fmla="*/ 217 w 536"/>
                  <a:gd name="T19" fmla="*/ 79 h 324"/>
                  <a:gd name="T20" fmla="*/ 217 w 536"/>
                  <a:gd name="T21" fmla="*/ 79 h 324"/>
                  <a:gd name="T22" fmla="*/ 223 w 536"/>
                  <a:gd name="T23" fmla="*/ 77 h 324"/>
                  <a:gd name="T24" fmla="*/ 228 w 536"/>
                  <a:gd name="T25" fmla="*/ 77 h 324"/>
                  <a:gd name="T26" fmla="*/ 233 w 536"/>
                  <a:gd name="T27" fmla="*/ 78 h 324"/>
                  <a:gd name="T28" fmla="*/ 237 w 536"/>
                  <a:gd name="T29" fmla="*/ 80 h 324"/>
                  <a:gd name="T30" fmla="*/ 313 w 536"/>
                  <a:gd name="T31" fmla="*/ 147 h 324"/>
                  <a:gd name="T32" fmla="*/ 364 w 536"/>
                  <a:gd name="T33" fmla="*/ 133 h 324"/>
                  <a:gd name="T34" fmla="*/ 364 w 536"/>
                  <a:gd name="T35" fmla="*/ 133 h 324"/>
                  <a:gd name="T36" fmla="*/ 368 w 536"/>
                  <a:gd name="T37" fmla="*/ 132 h 324"/>
                  <a:gd name="T38" fmla="*/ 371 w 536"/>
                  <a:gd name="T39" fmla="*/ 132 h 324"/>
                  <a:gd name="T40" fmla="*/ 375 w 536"/>
                  <a:gd name="T41" fmla="*/ 134 h 324"/>
                  <a:gd name="T42" fmla="*/ 377 w 536"/>
                  <a:gd name="T43" fmla="*/ 135 h 324"/>
                  <a:gd name="T44" fmla="*/ 379 w 536"/>
                  <a:gd name="T45" fmla="*/ 135 h 324"/>
                  <a:gd name="T46" fmla="*/ 404 w 536"/>
                  <a:gd name="T47" fmla="*/ 161 h 324"/>
                  <a:gd name="T48" fmla="*/ 388 w 536"/>
                  <a:gd name="T49" fmla="*/ 185 h 324"/>
                  <a:gd name="T50" fmla="*/ 364 w 536"/>
                  <a:gd name="T51" fmla="*/ 162 h 324"/>
                  <a:gd name="T52" fmla="*/ 314 w 536"/>
                  <a:gd name="T53" fmla="*/ 178 h 324"/>
                  <a:gd name="T54" fmla="*/ 314 w 536"/>
                  <a:gd name="T55" fmla="*/ 178 h 324"/>
                  <a:gd name="T56" fmla="*/ 314 w 536"/>
                  <a:gd name="T57" fmla="*/ 178 h 324"/>
                  <a:gd name="T58" fmla="*/ 310 w 536"/>
                  <a:gd name="T59" fmla="*/ 178 h 324"/>
                  <a:gd name="T60" fmla="*/ 307 w 536"/>
                  <a:gd name="T61" fmla="*/ 178 h 324"/>
                  <a:gd name="T62" fmla="*/ 303 w 536"/>
                  <a:gd name="T63" fmla="*/ 176 h 324"/>
                  <a:gd name="T64" fmla="*/ 300 w 536"/>
                  <a:gd name="T65" fmla="*/ 174 h 324"/>
                  <a:gd name="T66" fmla="*/ 226 w 536"/>
                  <a:gd name="T67" fmla="*/ 109 h 324"/>
                  <a:gd name="T68" fmla="*/ 155 w 536"/>
                  <a:gd name="T69" fmla="*/ 163 h 324"/>
                  <a:gd name="T70" fmla="*/ 155 w 536"/>
                  <a:gd name="T71" fmla="*/ 163 h 324"/>
                  <a:gd name="T72" fmla="*/ 155 w 536"/>
                  <a:gd name="T73" fmla="*/ 163 h 324"/>
                  <a:gd name="T74" fmla="*/ 153 w 536"/>
                  <a:gd name="T75" fmla="*/ 165 h 324"/>
                  <a:gd name="T76" fmla="*/ 153 w 536"/>
                  <a:gd name="T77" fmla="*/ 165 h 324"/>
                  <a:gd name="T78" fmla="*/ 147 w 536"/>
                  <a:gd name="T79" fmla="*/ 166 h 324"/>
                  <a:gd name="T80" fmla="*/ 142 w 536"/>
                  <a:gd name="T81" fmla="*/ 165 h 324"/>
                  <a:gd name="T82" fmla="*/ 136 w 536"/>
                  <a:gd name="T83" fmla="*/ 162 h 324"/>
                  <a:gd name="T84" fmla="*/ 133 w 536"/>
                  <a:gd name="T85" fmla="*/ 158 h 324"/>
                  <a:gd name="T86" fmla="*/ 74 w 536"/>
                  <a:gd name="T87" fmla="*/ 35 h 324"/>
                  <a:gd name="T88" fmla="*/ 0 w 536"/>
                  <a:gd name="T89" fmla="*/ 73 h 324"/>
                  <a:gd name="T90" fmla="*/ 0 w 536"/>
                  <a:gd name="T91" fmla="*/ 40 h 324"/>
                  <a:gd name="T92" fmla="*/ 0 w 536"/>
                  <a:gd name="T93" fmla="*/ 40 h 324"/>
                  <a:gd name="T94" fmla="*/ 476 w 536"/>
                  <a:gd name="T95" fmla="*/ 228 h 324"/>
                  <a:gd name="T96" fmla="*/ 536 w 536"/>
                  <a:gd name="T97" fmla="*/ 284 h 324"/>
                  <a:gd name="T98" fmla="*/ 536 w 536"/>
                  <a:gd name="T99" fmla="*/ 324 h 324"/>
                  <a:gd name="T100" fmla="*/ 459 w 536"/>
                  <a:gd name="T101" fmla="*/ 253 h 324"/>
                  <a:gd name="T102" fmla="*/ 476 w 536"/>
                  <a:gd name="T103" fmla="*/ 228 h 324"/>
                  <a:gd name="T104" fmla="*/ 476 w 536"/>
                  <a:gd name="T105" fmla="*/ 228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6" h="324">
                    <a:moveTo>
                      <a:pt x="0" y="40"/>
                    </a:moveTo>
                    <a:lnTo>
                      <a:pt x="74" y="3"/>
                    </a:lnTo>
                    <a:lnTo>
                      <a:pt x="74" y="3"/>
                    </a:lnTo>
                    <a:lnTo>
                      <a:pt x="80" y="0"/>
                    </a:lnTo>
                    <a:lnTo>
                      <a:pt x="84" y="1"/>
                    </a:lnTo>
                    <a:lnTo>
                      <a:pt x="90" y="4"/>
                    </a:lnTo>
                    <a:lnTo>
                      <a:pt x="94" y="8"/>
                    </a:lnTo>
                    <a:lnTo>
                      <a:pt x="94" y="8"/>
                    </a:lnTo>
                    <a:lnTo>
                      <a:pt x="152" y="129"/>
                    </a:lnTo>
                    <a:lnTo>
                      <a:pt x="217" y="79"/>
                    </a:lnTo>
                    <a:lnTo>
                      <a:pt x="217" y="79"/>
                    </a:lnTo>
                    <a:lnTo>
                      <a:pt x="223" y="77"/>
                    </a:lnTo>
                    <a:lnTo>
                      <a:pt x="228" y="77"/>
                    </a:lnTo>
                    <a:lnTo>
                      <a:pt x="233" y="78"/>
                    </a:lnTo>
                    <a:lnTo>
                      <a:pt x="237" y="80"/>
                    </a:lnTo>
                    <a:lnTo>
                      <a:pt x="313" y="147"/>
                    </a:lnTo>
                    <a:lnTo>
                      <a:pt x="364" y="133"/>
                    </a:lnTo>
                    <a:lnTo>
                      <a:pt x="364" y="133"/>
                    </a:lnTo>
                    <a:lnTo>
                      <a:pt x="368" y="132"/>
                    </a:lnTo>
                    <a:lnTo>
                      <a:pt x="371" y="132"/>
                    </a:lnTo>
                    <a:lnTo>
                      <a:pt x="375" y="134"/>
                    </a:lnTo>
                    <a:lnTo>
                      <a:pt x="377" y="135"/>
                    </a:lnTo>
                    <a:lnTo>
                      <a:pt x="379" y="135"/>
                    </a:lnTo>
                    <a:lnTo>
                      <a:pt x="404" y="161"/>
                    </a:lnTo>
                    <a:lnTo>
                      <a:pt x="388" y="185"/>
                    </a:lnTo>
                    <a:lnTo>
                      <a:pt x="364" y="162"/>
                    </a:lnTo>
                    <a:lnTo>
                      <a:pt x="314" y="178"/>
                    </a:lnTo>
                    <a:lnTo>
                      <a:pt x="314" y="178"/>
                    </a:lnTo>
                    <a:lnTo>
                      <a:pt x="314" y="178"/>
                    </a:lnTo>
                    <a:lnTo>
                      <a:pt x="310" y="178"/>
                    </a:lnTo>
                    <a:lnTo>
                      <a:pt x="307" y="178"/>
                    </a:lnTo>
                    <a:lnTo>
                      <a:pt x="303" y="176"/>
                    </a:lnTo>
                    <a:lnTo>
                      <a:pt x="300" y="174"/>
                    </a:lnTo>
                    <a:lnTo>
                      <a:pt x="226" y="109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53" y="165"/>
                    </a:lnTo>
                    <a:lnTo>
                      <a:pt x="153" y="165"/>
                    </a:lnTo>
                    <a:lnTo>
                      <a:pt x="147" y="166"/>
                    </a:lnTo>
                    <a:lnTo>
                      <a:pt x="142" y="165"/>
                    </a:lnTo>
                    <a:lnTo>
                      <a:pt x="136" y="162"/>
                    </a:lnTo>
                    <a:lnTo>
                      <a:pt x="133" y="158"/>
                    </a:lnTo>
                    <a:lnTo>
                      <a:pt x="74" y="35"/>
                    </a:lnTo>
                    <a:lnTo>
                      <a:pt x="0" y="73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  <a:moveTo>
                      <a:pt x="476" y="228"/>
                    </a:moveTo>
                    <a:lnTo>
                      <a:pt x="536" y="284"/>
                    </a:lnTo>
                    <a:lnTo>
                      <a:pt x="536" y="324"/>
                    </a:lnTo>
                    <a:lnTo>
                      <a:pt x="459" y="253"/>
                    </a:lnTo>
                    <a:lnTo>
                      <a:pt x="476" y="228"/>
                    </a:lnTo>
                    <a:lnTo>
                      <a:pt x="476" y="2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20">
                <a:extLst>
                  <a:ext uri="{FF2B5EF4-FFF2-40B4-BE49-F238E27FC236}">
                    <a16:creationId xmlns:a16="http://schemas.microsoft.com/office/drawing/2014/main" id="{68556828-9432-9523-AD17-AB349F115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2838" y="4068846"/>
                <a:ext cx="284163" cy="239713"/>
              </a:xfrm>
              <a:custGeom>
                <a:avLst/>
                <a:gdLst>
                  <a:gd name="T0" fmla="*/ 0 w 536"/>
                  <a:gd name="T1" fmla="*/ 408 h 451"/>
                  <a:gd name="T2" fmla="*/ 84 w 536"/>
                  <a:gd name="T3" fmla="*/ 309 h 451"/>
                  <a:gd name="T4" fmla="*/ 84 w 536"/>
                  <a:gd name="T5" fmla="*/ 309 h 451"/>
                  <a:gd name="T6" fmla="*/ 90 w 536"/>
                  <a:gd name="T7" fmla="*/ 305 h 451"/>
                  <a:gd name="T8" fmla="*/ 97 w 536"/>
                  <a:gd name="T9" fmla="*/ 301 h 451"/>
                  <a:gd name="T10" fmla="*/ 106 w 536"/>
                  <a:gd name="T11" fmla="*/ 301 h 451"/>
                  <a:gd name="T12" fmla="*/ 113 w 536"/>
                  <a:gd name="T13" fmla="*/ 303 h 451"/>
                  <a:gd name="T14" fmla="*/ 159 w 536"/>
                  <a:gd name="T15" fmla="*/ 323 h 451"/>
                  <a:gd name="T16" fmla="*/ 231 w 536"/>
                  <a:gd name="T17" fmla="*/ 226 h 451"/>
                  <a:gd name="T18" fmla="*/ 231 w 536"/>
                  <a:gd name="T19" fmla="*/ 226 h 451"/>
                  <a:gd name="T20" fmla="*/ 235 w 536"/>
                  <a:gd name="T21" fmla="*/ 221 h 451"/>
                  <a:gd name="T22" fmla="*/ 239 w 536"/>
                  <a:gd name="T23" fmla="*/ 219 h 451"/>
                  <a:gd name="T24" fmla="*/ 243 w 536"/>
                  <a:gd name="T25" fmla="*/ 216 h 451"/>
                  <a:gd name="T26" fmla="*/ 248 w 536"/>
                  <a:gd name="T27" fmla="*/ 215 h 451"/>
                  <a:gd name="T28" fmla="*/ 253 w 536"/>
                  <a:gd name="T29" fmla="*/ 215 h 451"/>
                  <a:gd name="T30" fmla="*/ 257 w 536"/>
                  <a:gd name="T31" fmla="*/ 216 h 451"/>
                  <a:gd name="T32" fmla="*/ 262 w 536"/>
                  <a:gd name="T33" fmla="*/ 219 h 451"/>
                  <a:gd name="T34" fmla="*/ 267 w 536"/>
                  <a:gd name="T35" fmla="*/ 221 h 451"/>
                  <a:gd name="T36" fmla="*/ 336 w 536"/>
                  <a:gd name="T37" fmla="*/ 275 h 451"/>
                  <a:gd name="T38" fmla="*/ 536 w 536"/>
                  <a:gd name="T39" fmla="*/ 0 h 451"/>
                  <a:gd name="T40" fmla="*/ 536 w 536"/>
                  <a:gd name="T41" fmla="*/ 84 h 451"/>
                  <a:gd name="T42" fmla="*/ 361 w 536"/>
                  <a:gd name="T43" fmla="*/ 324 h 451"/>
                  <a:gd name="T44" fmla="*/ 361 w 536"/>
                  <a:gd name="T45" fmla="*/ 324 h 451"/>
                  <a:gd name="T46" fmla="*/ 360 w 536"/>
                  <a:gd name="T47" fmla="*/ 326 h 451"/>
                  <a:gd name="T48" fmla="*/ 360 w 536"/>
                  <a:gd name="T49" fmla="*/ 326 h 451"/>
                  <a:gd name="T50" fmla="*/ 357 w 536"/>
                  <a:gd name="T51" fmla="*/ 329 h 451"/>
                  <a:gd name="T52" fmla="*/ 353 w 536"/>
                  <a:gd name="T53" fmla="*/ 332 h 451"/>
                  <a:gd name="T54" fmla="*/ 349 w 536"/>
                  <a:gd name="T55" fmla="*/ 333 h 451"/>
                  <a:gd name="T56" fmla="*/ 344 w 536"/>
                  <a:gd name="T57" fmla="*/ 334 h 451"/>
                  <a:gd name="T58" fmla="*/ 340 w 536"/>
                  <a:gd name="T59" fmla="*/ 334 h 451"/>
                  <a:gd name="T60" fmla="*/ 335 w 536"/>
                  <a:gd name="T61" fmla="*/ 334 h 451"/>
                  <a:gd name="T62" fmla="*/ 330 w 536"/>
                  <a:gd name="T63" fmla="*/ 332 h 451"/>
                  <a:gd name="T64" fmla="*/ 327 w 536"/>
                  <a:gd name="T65" fmla="*/ 329 h 451"/>
                  <a:gd name="T66" fmla="*/ 255 w 536"/>
                  <a:gd name="T67" fmla="*/ 274 h 451"/>
                  <a:gd name="T68" fmla="*/ 186 w 536"/>
                  <a:gd name="T69" fmla="*/ 368 h 451"/>
                  <a:gd name="T70" fmla="*/ 186 w 536"/>
                  <a:gd name="T71" fmla="*/ 368 h 451"/>
                  <a:gd name="T72" fmla="*/ 183 w 536"/>
                  <a:gd name="T73" fmla="*/ 371 h 451"/>
                  <a:gd name="T74" fmla="*/ 180 w 536"/>
                  <a:gd name="T75" fmla="*/ 374 h 451"/>
                  <a:gd name="T76" fmla="*/ 176 w 536"/>
                  <a:gd name="T77" fmla="*/ 376 h 451"/>
                  <a:gd name="T78" fmla="*/ 173 w 536"/>
                  <a:gd name="T79" fmla="*/ 377 h 451"/>
                  <a:gd name="T80" fmla="*/ 168 w 536"/>
                  <a:gd name="T81" fmla="*/ 378 h 451"/>
                  <a:gd name="T82" fmla="*/ 164 w 536"/>
                  <a:gd name="T83" fmla="*/ 378 h 451"/>
                  <a:gd name="T84" fmla="*/ 160 w 536"/>
                  <a:gd name="T85" fmla="*/ 377 h 451"/>
                  <a:gd name="T86" fmla="*/ 155 w 536"/>
                  <a:gd name="T87" fmla="*/ 376 h 451"/>
                  <a:gd name="T88" fmla="*/ 109 w 536"/>
                  <a:gd name="T89" fmla="*/ 355 h 451"/>
                  <a:gd name="T90" fmla="*/ 27 w 536"/>
                  <a:gd name="T91" fmla="*/ 451 h 451"/>
                  <a:gd name="T92" fmla="*/ 0 w 536"/>
                  <a:gd name="T93" fmla="*/ 451 h 451"/>
                  <a:gd name="T94" fmla="*/ 0 w 536"/>
                  <a:gd name="T95" fmla="*/ 408 h 451"/>
                  <a:gd name="T96" fmla="*/ 0 w 536"/>
                  <a:gd name="T97" fmla="*/ 408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6" h="451">
                    <a:moveTo>
                      <a:pt x="0" y="408"/>
                    </a:moveTo>
                    <a:lnTo>
                      <a:pt x="84" y="309"/>
                    </a:lnTo>
                    <a:lnTo>
                      <a:pt x="84" y="309"/>
                    </a:lnTo>
                    <a:lnTo>
                      <a:pt x="90" y="305"/>
                    </a:lnTo>
                    <a:lnTo>
                      <a:pt x="97" y="301"/>
                    </a:lnTo>
                    <a:lnTo>
                      <a:pt x="106" y="301"/>
                    </a:lnTo>
                    <a:lnTo>
                      <a:pt x="113" y="303"/>
                    </a:lnTo>
                    <a:lnTo>
                      <a:pt x="159" y="323"/>
                    </a:lnTo>
                    <a:lnTo>
                      <a:pt x="231" y="226"/>
                    </a:lnTo>
                    <a:lnTo>
                      <a:pt x="231" y="226"/>
                    </a:lnTo>
                    <a:lnTo>
                      <a:pt x="235" y="221"/>
                    </a:lnTo>
                    <a:lnTo>
                      <a:pt x="239" y="219"/>
                    </a:lnTo>
                    <a:lnTo>
                      <a:pt x="243" y="216"/>
                    </a:lnTo>
                    <a:lnTo>
                      <a:pt x="248" y="215"/>
                    </a:lnTo>
                    <a:lnTo>
                      <a:pt x="253" y="215"/>
                    </a:lnTo>
                    <a:lnTo>
                      <a:pt x="257" y="216"/>
                    </a:lnTo>
                    <a:lnTo>
                      <a:pt x="262" y="219"/>
                    </a:lnTo>
                    <a:lnTo>
                      <a:pt x="267" y="221"/>
                    </a:lnTo>
                    <a:lnTo>
                      <a:pt x="336" y="275"/>
                    </a:lnTo>
                    <a:lnTo>
                      <a:pt x="536" y="0"/>
                    </a:lnTo>
                    <a:lnTo>
                      <a:pt x="536" y="84"/>
                    </a:lnTo>
                    <a:lnTo>
                      <a:pt x="361" y="324"/>
                    </a:lnTo>
                    <a:lnTo>
                      <a:pt x="361" y="324"/>
                    </a:lnTo>
                    <a:lnTo>
                      <a:pt x="360" y="326"/>
                    </a:lnTo>
                    <a:lnTo>
                      <a:pt x="360" y="326"/>
                    </a:lnTo>
                    <a:lnTo>
                      <a:pt x="357" y="329"/>
                    </a:lnTo>
                    <a:lnTo>
                      <a:pt x="353" y="332"/>
                    </a:lnTo>
                    <a:lnTo>
                      <a:pt x="349" y="333"/>
                    </a:lnTo>
                    <a:lnTo>
                      <a:pt x="344" y="334"/>
                    </a:lnTo>
                    <a:lnTo>
                      <a:pt x="340" y="334"/>
                    </a:lnTo>
                    <a:lnTo>
                      <a:pt x="335" y="334"/>
                    </a:lnTo>
                    <a:lnTo>
                      <a:pt x="330" y="332"/>
                    </a:lnTo>
                    <a:lnTo>
                      <a:pt x="327" y="329"/>
                    </a:lnTo>
                    <a:lnTo>
                      <a:pt x="255" y="274"/>
                    </a:lnTo>
                    <a:lnTo>
                      <a:pt x="186" y="368"/>
                    </a:lnTo>
                    <a:lnTo>
                      <a:pt x="186" y="368"/>
                    </a:lnTo>
                    <a:lnTo>
                      <a:pt x="183" y="371"/>
                    </a:lnTo>
                    <a:lnTo>
                      <a:pt x="180" y="374"/>
                    </a:lnTo>
                    <a:lnTo>
                      <a:pt x="176" y="376"/>
                    </a:lnTo>
                    <a:lnTo>
                      <a:pt x="173" y="377"/>
                    </a:lnTo>
                    <a:lnTo>
                      <a:pt x="168" y="378"/>
                    </a:lnTo>
                    <a:lnTo>
                      <a:pt x="164" y="378"/>
                    </a:lnTo>
                    <a:lnTo>
                      <a:pt x="160" y="377"/>
                    </a:lnTo>
                    <a:lnTo>
                      <a:pt x="155" y="376"/>
                    </a:lnTo>
                    <a:lnTo>
                      <a:pt x="109" y="355"/>
                    </a:lnTo>
                    <a:lnTo>
                      <a:pt x="27" y="451"/>
                    </a:lnTo>
                    <a:lnTo>
                      <a:pt x="0" y="451"/>
                    </a:lnTo>
                    <a:lnTo>
                      <a:pt x="0" y="408"/>
                    </a:lnTo>
                    <a:lnTo>
                      <a:pt x="0" y="4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E55F835F-73D1-D44A-310C-75EA4C282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6800" y="4024396"/>
                <a:ext cx="330200" cy="330200"/>
              </a:xfrm>
              <a:custGeom>
                <a:avLst/>
                <a:gdLst>
                  <a:gd name="T0" fmla="*/ 43 w 623"/>
                  <a:gd name="T1" fmla="*/ 0 h 623"/>
                  <a:gd name="T2" fmla="*/ 87 w 623"/>
                  <a:gd name="T3" fmla="*/ 59 h 623"/>
                  <a:gd name="T4" fmla="*/ 57 w 623"/>
                  <a:gd name="T5" fmla="*/ 59 h 623"/>
                  <a:gd name="T6" fmla="*/ 57 w 623"/>
                  <a:gd name="T7" fmla="*/ 565 h 623"/>
                  <a:gd name="T8" fmla="*/ 564 w 623"/>
                  <a:gd name="T9" fmla="*/ 565 h 623"/>
                  <a:gd name="T10" fmla="*/ 564 w 623"/>
                  <a:gd name="T11" fmla="*/ 535 h 623"/>
                  <a:gd name="T12" fmla="*/ 623 w 623"/>
                  <a:gd name="T13" fmla="*/ 579 h 623"/>
                  <a:gd name="T14" fmla="*/ 564 w 623"/>
                  <a:gd name="T15" fmla="*/ 623 h 623"/>
                  <a:gd name="T16" fmla="*/ 564 w 623"/>
                  <a:gd name="T17" fmla="*/ 594 h 623"/>
                  <a:gd name="T18" fmla="*/ 57 w 623"/>
                  <a:gd name="T19" fmla="*/ 594 h 623"/>
                  <a:gd name="T20" fmla="*/ 57 w 623"/>
                  <a:gd name="T21" fmla="*/ 623 h 623"/>
                  <a:gd name="T22" fmla="*/ 29 w 623"/>
                  <a:gd name="T23" fmla="*/ 623 h 623"/>
                  <a:gd name="T24" fmla="*/ 29 w 623"/>
                  <a:gd name="T25" fmla="*/ 594 h 623"/>
                  <a:gd name="T26" fmla="*/ 0 w 623"/>
                  <a:gd name="T27" fmla="*/ 594 h 623"/>
                  <a:gd name="T28" fmla="*/ 0 w 623"/>
                  <a:gd name="T29" fmla="*/ 565 h 623"/>
                  <a:gd name="T30" fmla="*/ 29 w 623"/>
                  <a:gd name="T31" fmla="*/ 565 h 623"/>
                  <a:gd name="T32" fmla="*/ 29 w 623"/>
                  <a:gd name="T33" fmla="*/ 59 h 623"/>
                  <a:gd name="T34" fmla="*/ 0 w 623"/>
                  <a:gd name="T35" fmla="*/ 59 h 623"/>
                  <a:gd name="T36" fmla="*/ 43 w 623"/>
                  <a:gd name="T37" fmla="*/ 0 h 623"/>
                  <a:gd name="T38" fmla="*/ 43 w 623"/>
                  <a:gd name="T39" fmla="*/ 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3" h="623">
                    <a:moveTo>
                      <a:pt x="43" y="0"/>
                    </a:moveTo>
                    <a:lnTo>
                      <a:pt x="87" y="59"/>
                    </a:lnTo>
                    <a:lnTo>
                      <a:pt x="57" y="59"/>
                    </a:lnTo>
                    <a:lnTo>
                      <a:pt x="57" y="565"/>
                    </a:lnTo>
                    <a:lnTo>
                      <a:pt x="564" y="565"/>
                    </a:lnTo>
                    <a:lnTo>
                      <a:pt x="564" y="535"/>
                    </a:lnTo>
                    <a:lnTo>
                      <a:pt x="623" y="579"/>
                    </a:lnTo>
                    <a:lnTo>
                      <a:pt x="564" y="623"/>
                    </a:lnTo>
                    <a:lnTo>
                      <a:pt x="564" y="594"/>
                    </a:lnTo>
                    <a:lnTo>
                      <a:pt x="57" y="594"/>
                    </a:lnTo>
                    <a:lnTo>
                      <a:pt x="57" y="623"/>
                    </a:lnTo>
                    <a:lnTo>
                      <a:pt x="29" y="623"/>
                    </a:lnTo>
                    <a:lnTo>
                      <a:pt x="29" y="594"/>
                    </a:lnTo>
                    <a:lnTo>
                      <a:pt x="0" y="594"/>
                    </a:lnTo>
                    <a:lnTo>
                      <a:pt x="0" y="565"/>
                    </a:lnTo>
                    <a:lnTo>
                      <a:pt x="29" y="565"/>
                    </a:lnTo>
                    <a:lnTo>
                      <a:pt x="29" y="59"/>
                    </a:lnTo>
                    <a:lnTo>
                      <a:pt x="0" y="59"/>
                    </a:lnTo>
                    <a:lnTo>
                      <a:pt x="43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F9DF06-468A-E1BD-15F2-BA42F9496537}"/>
                </a:ext>
              </a:extLst>
            </p:cNvPr>
            <p:cNvGrpSpPr/>
            <p:nvPr/>
          </p:nvGrpSpPr>
          <p:grpSpPr>
            <a:xfrm>
              <a:off x="3694923" y="3482465"/>
              <a:ext cx="252767" cy="268730"/>
              <a:chOff x="6732588" y="4029158"/>
              <a:chExt cx="301625" cy="320675"/>
            </a:xfrm>
            <a:solidFill>
              <a:schemeClr val="bg1"/>
            </a:solidFill>
          </p:grpSpPr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2311ECEB-2AE8-9F74-41CB-CBB2A1B4C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8950" y="4106946"/>
                <a:ext cx="88900" cy="166688"/>
              </a:xfrm>
              <a:custGeom>
                <a:avLst/>
                <a:gdLst>
                  <a:gd name="T0" fmla="*/ 102 w 170"/>
                  <a:gd name="T1" fmla="*/ 284 h 316"/>
                  <a:gd name="T2" fmla="*/ 107 w 170"/>
                  <a:gd name="T3" fmla="*/ 276 h 316"/>
                  <a:gd name="T4" fmla="*/ 123 w 170"/>
                  <a:gd name="T5" fmla="*/ 270 h 316"/>
                  <a:gd name="T6" fmla="*/ 155 w 170"/>
                  <a:gd name="T7" fmla="*/ 249 h 316"/>
                  <a:gd name="T8" fmla="*/ 170 w 170"/>
                  <a:gd name="T9" fmla="*/ 217 h 316"/>
                  <a:gd name="T10" fmla="*/ 170 w 170"/>
                  <a:gd name="T11" fmla="*/ 192 h 316"/>
                  <a:gd name="T12" fmla="*/ 156 w 170"/>
                  <a:gd name="T13" fmla="*/ 161 h 316"/>
                  <a:gd name="T14" fmla="*/ 122 w 170"/>
                  <a:gd name="T15" fmla="*/ 138 h 316"/>
                  <a:gd name="T16" fmla="*/ 84 w 170"/>
                  <a:gd name="T17" fmla="*/ 123 h 316"/>
                  <a:gd name="T18" fmla="*/ 66 w 170"/>
                  <a:gd name="T19" fmla="*/ 111 h 316"/>
                  <a:gd name="T20" fmla="*/ 60 w 170"/>
                  <a:gd name="T21" fmla="*/ 98 h 316"/>
                  <a:gd name="T22" fmla="*/ 61 w 170"/>
                  <a:gd name="T23" fmla="*/ 90 h 316"/>
                  <a:gd name="T24" fmla="*/ 71 w 170"/>
                  <a:gd name="T25" fmla="*/ 81 h 316"/>
                  <a:gd name="T26" fmla="*/ 93 w 170"/>
                  <a:gd name="T27" fmla="*/ 77 h 316"/>
                  <a:gd name="T28" fmla="*/ 120 w 170"/>
                  <a:gd name="T29" fmla="*/ 80 h 316"/>
                  <a:gd name="T30" fmla="*/ 138 w 170"/>
                  <a:gd name="T31" fmla="*/ 85 h 316"/>
                  <a:gd name="T32" fmla="*/ 147 w 170"/>
                  <a:gd name="T33" fmla="*/ 85 h 316"/>
                  <a:gd name="T34" fmla="*/ 158 w 170"/>
                  <a:gd name="T35" fmla="*/ 55 h 316"/>
                  <a:gd name="T36" fmla="*/ 157 w 170"/>
                  <a:gd name="T37" fmla="*/ 48 h 316"/>
                  <a:gd name="T38" fmla="*/ 153 w 170"/>
                  <a:gd name="T39" fmla="*/ 43 h 316"/>
                  <a:gd name="T40" fmla="*/ 113 w 170"/>
                  <a:gd name="T41" fmla="*/ 34 h 316"/>
                  <a:gd name="T42" fmla="*/ 107 w 170"/>
                  <a:gd name="T43" fmla="*/ 31 h 316"/>
                  <a:gd name="T44" fmla="*/ 103 w 170"/>
                  <a:gd name="T45" fmla="*/ 9 h 316"/>
                  <a:gd name="T46" fmla="*/ 101 w 170"/>
                  <a:gd name="T47" fmla="*/ 2 h 316"/>
                  <a:gd name="T48" fmla="*/ 75 w 170"/>
                  <a:gd name="T49" fmla="*/ 0 h 316"/>
                  <a:gd name="T50" fmla="*/ 68 w 170"/>
                  <a:gd name="T51" fmla="*/ 2 h 316"/>
                  <a:gd name="T52" fmla="*/ 66 w 170"/>
                  <a:gd name="T53" fmla="*/ 29 h 316"/>
                  <a:gd name="T54" fmla="*/ 63 w 170"/>
                  <a:gd name="T55" fmla="*/ 35 h 316"/>
                  <a:gd name="T56" fmla="*/ 58 w 170"/>
                  <a:gd name="T57" fmla="*/ 38 h 316"/>
                  <a:gd name="T58" fmla="*/ 23 w 170"/>
                  <a:gd name="T59" fmla="*/ 55 h 316"/>
                  <a:gd name="T60" fmla="*/ 4 w 170"/>
                  <a:gd name="T61" fmla="*/ 82 h 316"/>
                  <a:gd name="T62" fmla="*/ 0 w 170"/>
                  <a:gd name="T63" fmla="*/ 105 h 316"/>
                  <a:gd name="T64" fmla="*/ 11 w 170"/>
                  <a:gd name="T65" fmla="*/ 141 h 316"/>
                  <a:gd name="T66" fmla="*/ 41 w 170"/>
                  <a:gd name="T67" fmla="*/ 164 h 316"/>
                  <a:gd name="T68" fmla="*/ 70 w 170"/>
                  <a:gd name="T69" fmla="*/ 176 h 316"/>
                  <a:gd name="T70" fmla="*/ 102 w 170"/>
                  <a:gd name="T71" fmla="*/ 191 h 316"/>
                  <a:gd name="T72" fmla="*/ 110 w 170"/>
                  <a:gd name="T73" fmla="*/ 205 h 316"/>
                  <a:gd name="T74" fmla="*/ 110 w 170"/>
                  <a:gd name="T75" fmla="*/ 216 h 316"/>
                  <a:gd name="T76" fmla="*/ 101 w 170"/>
                  <a:gd name="T77" fmla="*/ 227 h 316"/>
                  <a:gd name="T78" fmla="*/ 82 w 170"/>
                  <a:gd name="T79" fmla="*/ 233 h 316"/>
                  <a:gd name="T80" fmla="*/ 58 w 170"/>
                  <a:gd name="T81" fmla="*/ 233 h 316"/>
                  <a:gd name="T82" fmla="*/ 20 w 170"/>
                  <a:gd name="T83" fmla="*/ 222 h 316"/>
                  <a:gd name="T84" fmla="*/ 11 w 170"/>
                  <a:gd name="T85" fmla="*/ 222 h 316"/>
                  <a:gd name="T86" fmla="*/ 7 w 170"/>
                  <a:gd name="T87" fmla="*/ 229 h 316"/>
                  <a:gd name="T88" fmla="*/ 0 w 170"/>
                  <a:gd name="T89" fmla="*/ 258 h 316"/>
                  <a:gd name="T90" fmla="*/ 6 w 170"/>
                  <a:gd name="T91" fmla="*/ 266 h 316"/>
                  <a:gd name="T92" fmla="*/ 28 w 170"/>
                  <a:gd name="T93" fmla="*/ 273 h 316"/>
                  <a:gd name="T94" fmla="*/ 55 w 170"/>
                  <a:gd name="T95" fmla="*/ 278 h 316"/>
                  <a:gd name="T96" fmla="*/ 63 w 170"/>
                  <a:gd name="T97" fmla="*/ 284 h 316"/>
                  <a:gd name="T98" fmla="*/ 63 w 170"/>
                  <a:gd name="T99" fmla="*/ 306 h 316"/>
                  <a:gd name="T100" fmla="*/ 69 w 170"/>
                  <a:gd name="T101" fmla="*/ 314 h 316"/>
                  <a:gd name="T102" fmla="*/ 93 w 170"/>
                  <a:gd name="T103" fmla="*/ 316 h 316"/>
                  <a:gd name="T104" fmla="*/ 101 w 170"/>
                  <a:gd name="T105" fmla="*/ 31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0" h="316">
                    <a:moveTo>
                      <a:pt x="102" y="306"/>
                    </a:moveTo>
                    <a:lnTo>
                      <a:pt x="102" y="284"/>
                    </a:lnTo>
                    <a:lnTo>
                      <a:pt x="102" y="284"/>
                    </a:lnTo>
                    <a:lnTo>
                      <a:pt x="102" y="280"/>
                    </a:lnTo>
                    <a:lnTo>
                      <a:pt x="104" y="278"/>
                    </a:lnTo>
                    <a:lnTo>
                      <a:pt x="107" y="276"/>
                    </a:lnTo>
                    <a:lnTo>
                      <a:pt x="109" y="274"/>
                    </a:lnTo>
                    <a:lnTo>
                      <a:pt x="109" y="274"/>
                    </a:lnTo>
                    <a:lnTo>
                      <a:pt x="123" y="270"/>
                    </a:lnTo>
                    <a:lnTo>
                      <a:pt x="136" y="264"/>
                    </a:lnTo>
                    <a:lnTo>
                      <a:pt x="147" y="257"/>
                    </a:lnTo>
                    <a:lnTo>
                      <a:pt x="155" y="249"/>
                    </a:lnTo>
                    <a:lnTo>
                      <a:pt x="162" y="238"/>
                    </a:lnTo>
                    <a:lnTo>
                      <a:pt x="167" y="227"/>
                    </a:lnTo>
                    <a:lnTo>
                      <a:pt x="170" y="217"/>
                    </a:lnTo>
                    <a:lnTo>
                      <a:pt x="170" y="204"/>
                    </a:lnTo>
                    <a:lnTo>
                      <a:pt x="170" y="204"/>
                    </a:lnTo>
                    <a:lnTo>
                      <a:pt x="170" y="192"/>
                    </a:lnTo>
                    <a:lnTo>
                      <a:pt x="167" y="180"/>
                    </a:lnTo>
                    <a:lnTo>
                      <a:pt x="162" y="170"/>
                    </a:lnTo>
                    <a:lnTo>
                      <a:pt x="156" y="161"/>
                    </a:lnTo>
                    <a:lnTo>
                      <a:pt x="147" y="152"/>
                    </a:lnTo>
                    <a:lnTo>
                      <a:pt x="136" y="145"/>
                    </a:lnTo>
                    <a:lnTo>
                      <a:pt x="122" y="138"/>
                    </a:lnTo>
                    <a:lnTo>
                      <a:pt x="107" y="131"/>
                    </a:lnTo>
                    <a:lnTo>
                      <a:pt x="107" y="131"/>
                    </a:lnTo>
                    <a:lnTo>
                      <a:pt x="84" y="123"/>
                    </a:lnTo>
                    <a:lnTo>
                      <a:pt x="77" y="119"/>
                    </a:lnTo>
                    <a:lnTo>
                      <a:pt x="70" y="115"/>
                    </a:lnTo>
                    <a:lnTo>
                      <a:pt x="66" y="111"/>
                    </a:lnTo>
                    <a:lnTo>
                      <a:pt x="62" y="108"/>
                    </a:lnTo>
                    <a:lnTo>
                      <a:pt x="60" y="103"/>
                    </a:lnTo>
                    <a:lnTo>
                      <a:pt x="60" y="98"/>
                    </a:lnTo>
                    <a:lnTo>
                      <a:pt x="60" y="98"/>
                    </a:lnTo>
                    <a:lnTo>
                      <a:pt x="60" y="95"/>
                    </a:lnTo>
                    <a:lnTo>
                      <a:pt x="61" y="90"/>
                    </a:lnTo>
                    <a:lnTo>
                      <a:pt x="63" y="87"/>
                    </a:lnTo>
                    <a:lnTo>
                      <a:pt x="67" y="83"/>
                    </a:lnTo>
                    <a:lnTo>
                      <a:pt x="71" y="81"/>
                    </a:lnTo>
                    <a:lnTo>
                      <a:pt x="77" y="78"/>
                    </a:lnTo>
                    <a:lnTo>
                      <a:pt x="84" y="77"/>
                    </a:lnTo>
                    <a:lnTo>
                      <a:pt x="93" y="77"/>
                    </a:lnTo>
                    <a:lnTo>
                      <a:pt x="93" y="77"/>
                    </a:lnTo>
                    <a:lnTo>
                      <a:pt x="107" y="77"/>
                    </a:lnTo>
                    <a:lnTo>
                      <a:pt x="120" y="80"/>
                    </a:lnTo>
                    <a:lnTo>
                      <a:pt x="130" y="82"/>
                    </a:lnTo>
                    <a:lnTo>
                      <a:pt x="138" y="85"/>
                    </a:lnTo>
                    <a:lnTo>
                      <a:pt x="138" y="85"/>
                    </a:lnTo>
                    <a:lnTo>
                      <a:pt x="142" y="87"/>
                    </a:lnTo>
                    <a:lnTo>
                      <a:pt x="147" y="85"/>
                    </a:lnTo>
                    <a:lnTo>
                      <a:pt x="147" y="85"/>
                    </a:lnTo>
                    <a:lnTo>
                      <a:pt x="150" y="83"/>
                    </a:lnTo>
                    <a:lnTo>
                      <a:pt x="151" y="80"/>
                    </a:lnTo>
                    <a:lnTo>
                      <a:pt x="158" y="55"/>
                    </a:lnTo>
                    <a:lnTo>
                      <a:pt x="158" y="55"/>
                    </a:lnTo>
                    <a:lnTo>
                      <a:pt x="158" y="51"/>
                    </a:lnTo>
                    <a:lnTo>
                      <a:pt x="157" y="48"/>
                    </a:lnTo>
                    <a:lnTo>
                      <a:pt x="155" y="45"/>
                    </a:lnTo>
                    <a:lnTo>
                      <a:pt x="153" y="43"/>
                    </a:lnTo>
                    <a:lnTo>
                      <a:pt x="153" y="43"/>
                    </a:lnTo>
                    <a:lnTo>
                      <a:pt x="135" y="37"/>
                    </a:lnTo>
                    <a:lnTo>
                      <a:pt x="124" y="36"/>
                    </a:lnTo>
                    <a:lnTo>
                      <a:pt x="113" y="34"/>
                    </a:lnTo>
                    <a:lnTo>
                      <a:pt x="113" y="34"/>
                    </a:lnTo>
                    <a:lnTo>
                      <a:pt x="109" y="34"/>
                    </a:lnTo>
                    <a:lnTo>
                      <a:pt x="107" y="31"/>
                    </a:lnTo>
                    <a:lnTo>
                      <a:pt x="104" y="28"/>
                    </a:lnTo>
                    <a:lnTo>
                      <a:pt x="103" y="24"/>
                    </a:lnTo>
                    <a:lnTo>
                      <a:pt x="103" y="9"/>
                    </a:lnTo>
                    <a:lnTo>
                      <a:pt x="103" y="9"/>
                    </a:lnTo>
                    <a:lnTo>
                      <a:pt x="103" y="6"/>
                    </a:lnTo>
                    <a:lnTo>
                      <a:pt x="101" y="2"/>
                    </a:lnTo>
                    <a:lnTo>
                      <a:pt x="97" y="1"/>
                    </a:lnTo>
                    <a:lnTo>
                      <a:pt x="94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1" y="1"/>
                    </a:lnTo>
                    <a:lnTo>
                      <a:pt x="68" y="2"/>
                    </a:lnTo>
                    <a:lnTo>
                      <a:pt x="67" y="6"/>
                    </a:lnTo>
                    <a:lnTo>
                      <a:pt x="66" y="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6" y="31"/>
                    </a:lnTo>
                    <a:lnTo>
                      <a:pt x="63" y="35"/>
                    </a:lnTo>
                    <a:lnTo>
                      <a:pt x="61" y="36"/>
                    </a:lnTo>
                    <a:lnTo>
                      <a:pt x="58" y="38"/>
                    </a:lnTo>
                    <a:lnTo>
                      <a:pt x="58" y="38"/>
                    </a:lnTo>
                    <a:lnTo>
                      <a:pt x="46" y="42"/>
                    </a:lnTo>
                    <a:lnTo>
                      <a:pt x="34" y="48"/>
                    </a:lnTo>
                    <a:lnTo>
                      <a:pt x="23" y="55"/>
                    </a:lnTo>
                    <a:lnTo>
                      <a:pt x="15" y="63"/>
                    </a:lnTo>
                    <a:lnTo>
                      <a:pt x="9" y="72"/>
                    </a:lnTo>
                    <a:lnTo>
                      <a:pt x="4" y="82"/>
                    </a:lnTo>
                    <a:lnTo>
                      <a:pt x="1" y="94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" y="118"/>
                    </a:lnTo>
                    <a:lnTo>
                      <a:pt x="6" y="130"/>
                    </a:lnTo>
                    <a:lnTo>
                      <a:pt x="11" y="141"/>
                    </a:lnTo>
                    <a:lnTo>
                      <a:pt x="20" y="150"/>
                    </a:lnTo>
                    <a:lnTo>
                      <a:pt x="29" y="157"/>
                    </a:lnTo>
                    <a:lnTo>
                      <a:pt x="41" y="164"/>
                    </a:lnTo>
                    <a:lnTo>
                      <a:pt x="55" y="171"/>
                    </a:lnTo>
                    <a:lnTo>
                      <a:pt x="70" y="176"/>
                    </a:lnTo>
                    <a:lnTo>
                      <a:pt x="70" y="176"/>
                    </a:lnTo>
                    <a:lnTo>
                      <a:pt x="89" y="184"/>
                    </a:lnTo>
                    <a:lnTo>
                      <a:pt x="96" y="188"/>
                    </a:lnTo>
                    <a:lnTo>
                      <a:pt x="102" y="191"/>
                    </a:lnTo>
                    <a:lnTo>
                      <a:pt x="106" y="196"/>
                    </a:lnTo>
                    <a:lnTo>
                      <a:pt x="109" y="199"/>
                    </a:lnTo>
                    <a:lnTo>
                      <a:pt x="110" y="205"/>
                    </a:lnTo>
                    <a:lnTo>
                      <a:pt x="111" y="210"/>
                    </a:lnTo>
                    <a:lnTo>
                      <a:pt x="111" y="210"/>
                    </a:lnTo>
                    <a:lnTo>
                      <a:pt x="110" y="216"/>
                    </a:lnTo>
                    <a:lnTo>
                      <a:pt x="109" y="220"/>
                    </a:lnTo>
                    <a:lnTo>
                      <a:pt x="106" y="224"/>
                    </a:lnTo>
                    <a:lnTo>
                      <a:pt x="101" y="227"/>
                    </a:lnTo>
                    <a:lnTo>
                      <a:pt x="95" y="230"/>
                    </a:lnTo>
                    <a:lnTo>
                      <a:pt x="89" y="232"/>
                    </a:lnTo>
                    <a:lnTo>
                      <a:pt x="82" y="233"/>
                    </a:lnTo>
                    <a:lnTo>
                      <a:pt x="74" y="233"/>
                    </a:lnTo>
                    <a:lnTo>
                      <a:pt x="74" y="233"/>
                    </a:lnTo>
                    <a:lnTo>
                      <a:pt x="58" y="233"/>
                    </a:lnTo>
                    <a:lnTo>
                      <a:pt x="44" y="231"/>
                    </a:lnTo>
                    <a:lnTo>
                      <a:pt x="31" y="226"/>
                    </a:lnTo>
                    <a:lnTo>
                      <a:pt x="20" y="222"/>
                    </a:lnTo>
                    <a:lnTo>
                      <a:pt x="20" y="222"/>
                    </a:lnTo>
                    <a:lnTo>
                      <a:pt x="16" y="222"/>
                    </a:lnTo>
                    <a:lnTo>
                      <a:pt x="11" y="222"/>
                    </a:lnTo>
                    <a:lnTo>
                      <a:pt x="11" y="222"/>
                    </a:lnTo>
                    <a:lnTo>
                      <a:pt x="8" y="225"/>
                    </a:lnTo>
                    <a:lnTo>
                      <a:pt x="7" y="229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0" y="258"/>
                    </a:lnTo>
                    <a:lnTo>
                      <a:pt x="1" y="262"/>
                    </a:lnTo>
                    <a:lnTo>
                      <a:pt x="2" y="264"/>
                    </a:lnTo>
                    <a:lnTo>
                      <a:pt x="6" y="266"/>
                    </a:lnTo>
                    <a:lnTo>
                      <a:pt x="6" y="266"/>
                    </a:lnTo>
                    <a:lnTo>
                      <a:pt x="16" y="270"/>
                    </a:lnTo>
                    <a:lnTo>
                      <a:pt x="28" y="273"/>
                    </a:lnTo>
                    <a:lnTo>
                      <a:pt x="41" y="277"/>
                    </a:lnTo>
                    <a:lnTo>
                      <a:pt x="55" y="278"/>
                    </a:lnTo>
                    <a:lnTo>
                      <a:pt x="55" y="278"/>
                    </a:lnTo>
                    <a:lnTo>
                      <a:pt x="58" y="279"/>
                    </a:lnTo>
                    <a:lnTo>
                      <a:pt x="61" y="281"/>
                    </a:lnTo>
                    <a:lnTo>
                      <a:pt x="63" y="284"/>
                    </a:lnTo>
                    <a:lnTo>
                      <a:pt x="63" y="287"/>
                    </a:lnTo>
                    <a:lnTo>
                      <a:pt x="63" y="306"/>
                    </a:lnTo>
                    <a:lnTo>
                      <a:pt x="63" y="306"/>
                    </a:lnTo>
                    <a:lnTo>
                      <a:pt x="64" y="310"/>
                    </a:lnTo>
                    <a:lnTo>
                      <a:pt x="67" y="313"/>
                    </a:lnTo>
                    <a:lnTo>
                      <a:pt x="69" y="314"/>
                    </a:lnTo>
                    <a:lnTo>
                      <a:pt x="74" y="316"/>
                    </a:lnTo>
                    <a:lnTo>
                      <a:pt x="93" y="316"/>
                    </a:lnTo>
                    <a:lnTo>
                      <a:pt x="93" y="316"/>
                    </a:lnTo>
                    <a:lnTo>
                      <a:pt x="96" y="314"/>
                    </a:lnTo>
                    <a:lnTo>
                      <a:pt x="100" y="313"/>
                    </a:lnTo>
                    <a:lnTo>
                      <a:pt x="101" y="310"/>
                    </a:lnTo>
                    <a:lnTo>
                      <a:pt x="102" y="306"/>
                    </a:lnTo>
                    <a:lnTo>
                      <a:pt x="102" y="3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58BFA961-603D-0C5E-4541-DE5A1021CA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2588" y="4029158"/>
                <a:ext cx="301625" cy="320675"/>
              </a:xfrm>
              <a:custGeom>
                <a:avLst/>
                <a:gdLst>
                  <a:gd name="T0" fmla="*/ 144 w 570"/>
                  <a:gd name="T1" fmla="*/ 196 h 607"/>
                  <a:gd name="T2" fmla="*/ 151 w 570"/>
                  <a:gd name="T3" fmla="*/ 191 h 607"/>
                  <a:gd name="T4" fmla="*/ 149 w 570"/>
                  <a:gd name="T5" fmla="*/ 181 h 607"/>
                  <a:gd name="T6" fmla="*/ 160 w 570"/>
                  <a:gd name="T7" fmla="*/ 122 h 607"/>
                  <a:gd name="T8" fmla="*/ 250 w 570"/>
                  <a:gd name="T9" fmla="*/ 82 h 607"/>
                  <a:gd name="T10" fmla="*/ 324 w 570"/>
                  <a:gd name="T11" fmla="*/ 79 h 607"/>
                  <a:gd name="T12" fmla="*/ 411 w 570"/>
                  <a:gd name="T13" fmla="*/ 102 h 607"/>
                  <a:gd name="T14" fmla="*/ 482 w 570"/>
                  <a:gd name="T15" fmla="*/ 153 h 607"/>
                  <a:gd name="T16" fmla="*/ 528 w 570"/>
                  <a:gd name="T17" fmla="*/ 224 h 607"/>
                  <a:gd name="T18" fmla="*/ 540 w 570"/>
                  <a:gd name="T19" fmla="*/ 289 h 607"/>
                  <a:gd name="T20" fmla="*/ 555 w 570"/>
                  <a:gd name="T21" fmla="*/ 303 h 607"/>
                  <a:gd name="T22" fmla="*/ 569 w 570"/>
                  <a:gd name="T23" fmla="*/ 294 h 607"/>
                  <a:gd name="T24" fmla="*/ 569 w 570"/>
                  <a:gd name="T25" fmla="*/ 260 h 607"/>
                  <a:gd name="T26" fmla="*/ 558 w 570"/>
                  <a:gd name="T27" fmla="*/ 203 h 607"/>
                  <a:gd name="T28" fmla="*/ 536 w 570"/>
                  <a:gd name="T29" fmla="*/ 152 h 607"/>
                  <a:gd name="T30" fmla="*/ 464 w 570"/>
                  <a:gd name="T31" fmla="*/ 66 h 607"/>
                  <a:gd name="T32" fmla="*/ 378 w 570"/>
                  <a:gd name="T33" fmla="*/ 18 h 607"/>
                  <a:gd name="T34" fmla="*/ 321 w 570"/>
                  <a:gd name="T35" fmla="*/ 2 h 607"/>
                  <a:gd name="T36" fmla="*/ 275 w 570"/>
                  <a:gd name="T37" fmla="*/ 0 h 607"/>
                  <a:gd name="T38" fmla="*/ 214 w 570"/>
                  <a:gd name="T39" fmla="*/ 6 h 607"/>
                  <a:gd name="T40" fmla="*/ 156 w 570"/>
                  <a:gd name="T41" fmla="*/ 24 h 607"/>
                  <a:gd name="T42" fmla="*/ 103 w 570"/>
                  <a:gd name="T43" fmla="*/ 53 h 607"/>
                  <a:gd name="T44" fmla="*/ 57 w 570"/>
                  <a:gd name="T45" fmla="*/ 93 h 607"/>
                  <a:gd name="T46" fmla="*/ 24 w 570"/>
                  <a:gd name="T47" fmla="*/ 63 h 607"/>
                  <a:gd name="T48" fmla="*/ 15 w 570"/>
                  <a:gd name="T49" fmla="*/ 65 h 607"/>
                  <a:gd name="T50" fmla="*/ 13 w 570"/>
                  <a:gd name="T51" fmla="*/ 196 h 607"/>
                  <a:gd name="T52" fmla="*/ 429 w 570"/>
                  <a:gd name="T53" fmla="*/ 411 h 607"/>
                  <a:gd name="T54" fmla="*/ 418 w 570"/>
                  <a:gd name="T55" fmla="*/ 416 h 607"/>
                  <a:gd name="T56" fmla="*/ 420 w 570"/>
                  <a:gd name="T57" fmla="*/ 424 h 607"/>
                  <a:gd name="T58" fmla="*/ 430 w 570"/>
                  <a:gd name="T59" fmla="*/ 470 h 607"/>
                  <a:gd name="T60" fmla="*/ 344 w 570"/>
                  <a:gd name="T61" fmla="*/ 518 h 607"/>
                  <a:gd name="T62" fmla="*/ 269 w 570"/>
                  <a:gd name="T63" fmla="*/ 530 h 607"/>
                  <a:gd name="T64" fmla="*/ 180 w 570"/>
                  <a:gd name="T65" fmla="*/ 513 h 607"/>
                  <a:gd name="T66" fmla="*/ 103 w 570"/>
                  <a:gd name="T67" fmla="*/ 469 h 607"/>
                  <a:gd name="T68" fmla="*/ 50 w 570"/>
                  <a:gd name="T69" fmla="*/ 402 h 607"/>
                  <a:gd name="T70" fmla="*/ 30 w 570"/>
                  <a:gd name="T71" fmla="*/ 318 h 607"/>
                  <a:gd name="T72" fmla="*/ 21 w 570"/>
                  <a:gd name="T73" fmla="*/ 305 h 607"/>
                  <a:gd name="T74" fmla="*/ 4 w 570"/>
                  <a:gd name="T75" fmla="*/ 309 h 607"/>
                  <a:gd name="T76" fmla="*/ 0 w 570"/>
                  <a:gd name="T77" fmla="*/ 334 h 607"/>
                  <a:gd name="T78" fmla="*/ 8 w 570"/>
                  <a:gd name="T79" fmla="*/ 391 h 607"/>
                  <a:gd name="T80" fmla="*/ 27 w 570"/>
                  <a:gd name="T81" fmla="*/ 444 h 607"/>
                  <a:gd name="T82" fmla="*/ 84 w 570"/>
                  <a:gd name="T83" fmla="*/ 523 h 607"/>
                  <a:gd name="T84" fmla="*/ 178 w 570"/>
                  <a:gd name="T85" fmla="*/ 585 h 607"/>
                  <a:gd name="T86" fmla="*/ 235 w 570"/>
                  <a:gd name="T87" fmla="*/ 601 h 607"/>
                  <a:gd name="T88" fmla="*/ 295 w 570"/>
                  <a:gd name="T89" fmla="*/ 607 h 607"/>
                  <a:gd name="T90" fmla="*/ 341 w 570"/>
                  <a:gd name="T91" fmla="*/ 604 h 607"/>
                  <a:gd name="T92" fmla="*/ 401 w 570"/>
                  <a:gd name="T93" fmla="*/ 588 h 607"/>
                  <a:gd name="T94" fmla="*/ 455 w 570"/>
                  <a:gd name="T95" fmla="*/ 562 h 607"/>
                  <a:gd name="T96" fmla="*/ 502 w 570"/>
                  <a:gd name="T97" fmla="*/ 525 h 607"/>
                  <a:gd name="T98" fmla="*/ 543 w 570"/>
                  <a:gd name="T99" fmla="*/ 544 h 607"/>
                  <a:gd name="T100" fmla="*/ 551 w 570"/>
                  <a:gd name="T101" fmla="*/ 544 h 607"/>
                  <a:gd name="T102" fmla="*/ 558 w 570"/>
                  <a:gd name="T103" fmla="*/ 534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0" h="607">
                    <a:moveTo>
                      <a:pt x="13" y="196"/>
                    </a:moveTo>
                    <a:lnTo>
                      <a:pt x="141" y="196"/>
                    </a:lnTo>
                    <a:lnTo>
                      <a:pt x="141" y="196"/>
                    </a:lnTo>
                    <a:lnTo>
                      <a:pt x="144" y="196"/>
                    </a:lnTo>
                    <a:lnTo>
                      <a:pt x="147" y="195"/>
                    </a:lnTo>
                    <a:lnTo>
                      <a:pt x="149" y="194"/>
                    </a:lnTo>
                    <a:lnTo>
                      <a:pt x="151" y="191"/>
                    </a:lnTo>
                    <a:lnTo>
                      <a:pt x="151" y="191"/>
                    </a:lnTo>
                    <a:lnTo>
                      <a:pt x="151" y="188"/>
                    </a:lnTo>
                    <a:lnTo>
                      <a:pt x="151" y="186"/>
                    </a:lnTo>
                    <a:lnTo>
                      <a:pt x="150" y="183"/>
                    </a:lnTo>
                    <a:lnTo>
                      <a:pt x="149" y="181"/>
                    </a:lnTo>
                    <a:lnTo>
                      <a:pt x="122" y="155"/>
                    </a:lnTo>
                    <a:lnTo>
                      <a:pt x="122" y="155"/>
                    </a:lnTo>
                    <a:lnTo>
                      <a:pt x="140" y="137"/>
                    </a:lnTo>
                    <a:lnTo>
                      <a:pt x="160" y="122"/>
                    </a:lnTo>
                    <a:lnTo>
                      <a:pt x="181" y="109"/>
                    </a:lnTo>
                    <a:lnTo>
                      <a:pt x="203" y="98"/>
                    </a:lnTo>
                    <a:lnTo>
                      <a:pt x="227" y="89"/>
                    </a:lnTo>
                    <a:lnTo>
                      <a:pt x="250" y="82"/>
                    </a:lnTo>
                    <a:lnTo>
                      <a:pt x="276" y="79"/>
                    </a:lnTo>
                    <a:lnTo>
                      <a:pt x="301" y="78"/>
                    </a:lnTo>
                    <a:lnTo>
                      <a:pt x="301" y="78"/>
                    </a:lnTo>
                    <a:lnTo>
                      <a:pt x="324" y="79"/>
                    </a:lnTo>
                    <a:lnTo>
                      <a:pt x="347" y="81"/>
                    </a:lnTo>
                    <a:lnTo>
                      <a:pt x="369" y="87"/>
                    </a:lnTo>
                    <a:lnTo>
                      <a:pt x="391" y="94"/>
                    </a:lnTo>
                    <a:lnTo>
                      <a:pt x="411" y="102"/>
                    </a:lnTo>
                    <a:lnTo>
                      <a:pt x="431" y="113"/>
                    </a:lnTo>
                    <a:lnTo>
                      <a:pt x="449" y="125"/>
                    </a:lnTo>
                    <a:lnTo>
                      <a:pt x="467" y="139"/>
                    </a:lnTo>
                    <a:lnTo>
                      <a:pt x="482" y="153"/>
                    </a:lnTo>
                    <a:lnTo>
                      <a:pt x="496" y="169"/>
                    </a:lnTo>
                    <a:lnTo>
                      <a:pt x="509" y="187"/>
                    </a:lnTo>
                    <a:lnTo>
                      <a:pt x="520" y="206"/>
                    </a:lnTo>
                    <a:lnTo>
                      <a:pt x="528" y="224"/>
                    </a:lnTo>
                    <a:lnTo>
                      <a:pt x="535" y="245"/>
                    </a:lnTo>
                    <a:lnTo>
                      <a:pt x="538" y="267"/>
                    </a:lnTo>
                    <a:lnTo>
                      <a:pt x="540" y="289"/>
                    </a:lnTo>
                    <a:lnTo>
                      <a:pt x="540" y="289"/>
                    </a:lnTo>
                    <a:lnTo>
                      <a:pt x="541" y="294"/>
                    </a:lnTo>
                    <a:lnTo>
                      <a:pt x="544" y="298"/>
                    </a:lnTo>
                    <a:lnTo>
                      <a:pt x="549" y="302"/>
                    </a:lnTo>
                    <a:lnTo>
                      <a:pt x="555" y="303"/>
                    </a:lnTo>
                    <a:lnTo>
                      <a:pt x="555" y="303"/>
                    </a:lnTo>
                    <a:lnTo>
                      <a:pt x="561" y="302"/>
                    </a:lnTo>
                    <a:lnTo>
                      <a:pt x="566" y="298"/>
                    </a:lnTo>
                    <a:lnTo>
                      <a:pt x="569" y="294"/>
                    </a:lnTo>
                    <a:lnTo>
                      <a:pt x="570" y="289"/>
                    </a:lnTo>
                    <a:lnTo>
                      <a:pt x="570" y="289"/>
                    </a:lnTo>
                    <a:lnTo>
                      <a:pt x="570" y="274"/>
                    </a:lnTo>
                    <a:lnTo>
                      <a:pt x="569" y="260"/>
                    </a:lnTo>
                    <a:lnTo>
                      <a:pt x="568" y="244"/>
                    </a:lnTo>
                    <a:lnTo>
                      <a:pt x="566" y="230"/>
                    </a:lnTo>
                    <a:lnTo>
                      <a:pt x="562" y="216"/>
                    </a:lnTo>
                    <a:lnTo>
                      <a:pt x="558" y="203"/>
                    </a:lnTo>
                    <a:lnTo>
                      <a:pt x="554" y="189"/>
                    </a:lnTo>
                    <a:lnTo>
                      <a:pt x="549" y="176"/>
                    </a:lnTo>
                    <a:lnTo>
                      <a:pt x="543" y="163"/>
                    </a:lnTo>
                    <a:lnTo>
                      <a:pt x="536" y="152"/>
                    </a:lnTo>
                    <a:lnTo>
                      <a:pt x="522" y="127"/>
                    </a:lnTo>
                    <a:lnTo>
                      <a:pt x="504" y="105"/>
                    </a:lnTo>
                    <a:lnTo>
                      <a:pt x="486" y="85"/>
                    </a:lnTo>
                    <a:lnTo>
                      <a:pt x="464" y="66"/>
                    </a:lnTo>
                    <a:lnTo>
                      <a:pt x="442" y="49"/>
                    </a:lnTo>
                    <a:lnTo>
                      <a:pt x="417" y="34"/>
                    </a:lnTo>
                    <a:lnTo>
                      <a:pt x="391" y="22"/>
                    </a:lnTo>
                    <a:lnTo>
                      <a:pt x="378" y="18"/>
                    </a:lnTo>
                    <a:lnTo>
                      <a:pt x="364" y="13"/>
                    </a:lnTo>
                    <a:lnTo>
                      <a:pt x="350" y="8"/>
                    </a:lnTo>
                    <a:lnTo>
                      <a:pt x="335" y="6"/>
                    </a:lnTo>
                    <a:lnTo>
                      <a:pt x="321" y="2"/>
                    </a:lnTo>
                    <a:lnTo>
                      <a:pt x="306" y="1"/>
                    </a:lnTo>
                    <a:lnTo>
                      <a:pt x="290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60" y="0"/>
                    </a:lnTo>
                    <a:lnTo>
                      <a:pt x="244" y="1"/>
                    </a:lnTo>
                    <a:lnTo>
                      <a:pt x="229" y="4"/>
                    </a:lnTo>
                    <a:lnTo>
                      <a:pt x="214" y="6"/>
                    </a:lnTo>
                    <a:lnTo>
                      <a:pt x="198" y="9"/>
                    </a:lnTo>
                    <a:lnTo>
                      <a:pt x="184" y="13"/>
                    </a:lnTo>
                    <a:lnTo>
                      <a:pt x="170" y="19"/>
                    </a:lnTo>
                    <a:lnTo>
                      <a:pt x="156" y="24"/>
                    </a:lnTo>
                    <a:lnTo>
                      <a:pt x="142" y="31"/>
                    </a:lnTo>
                    <a:lnTo>
                      <a:pt x="129" y="38"/>
                    </a:lnTo>
                    <a:lnTo>
                      <a:pt x="115" y="45"/>
                    </a:lnTo>
                    <a:lnTo>
                      <a:pt x="103" y="53"/>
                    </a:lnTo>
                    <a:lnTo>
                      <a:pt x="90" y="62"/>
                    </a:lnTo>
                    <a:lnTo>
                      <a:pt x="78" y="72"/>
                    </a:lnTo>
                    <a:lnTo>
                      <a:pt x="68" y="81"/>
                    </a:lnTo>
                    <a:lnTo>
                      <a:pt x="57" y="93"/>
                    </a:lnTo>
                    <a:lnTo>
                      <a:pt x="29" y="66"/>
                    </a:lnTo>
                    <a:lnTo>
                      <a:pt x="29" y="66"/>
                    </a:lnTo>
                    <a:lnTo>
                      <a:pt x="27" y="63"/>
                    </a:lnTo>
                    <a:lnTo>
                      <a:pt x="24" y="63"/>
                    </a:lnTo>
                    <a:lnTo>
                      <a:pt x="21" y="62"/>
                    </a:lnTo>
                    <a:lnTo>
                      <a:pt x="18" y="63"/>
                    </a:lnTo>
                    <a:lnTo>
                      <a:pt x="18" y="63"/>
                    </a:lnTo>
                    <a:lnTo>
                      <a:pt x="15" y="65"/>
                    </a:lnTo>
                    <a:lnTo>
                      <a:pt x="14" y="67"/>
                    </a:lnTo>
                    <a:lnTo>
                      <a:pt x="13" y="69"/>
                    </a:lnTo>
                    <a:lnTo>
                      <a:pt x="13" y="73"/>
                    </a:lnTo>
                    <a:lnTo>
                      <a:pt x="13" y="196"/>
                    </a:lnTo>
                    <a:lnTo>
                      <a:pt x="13" y="196"/>
                    </a:lnTo>
                    <a:close/>
                    <a:moveTo>
                      <a:pt x="557" y="411"/>
                    </a:moveTo>
                    <a:lnTo>
                      <a:pt x="429" y="411"/>
                    </a:lnTo>
                    <a:lnTo>
                      <a:pt x="429" y="411"/>
                    </a:lnTo>
                    <a:lnTo>
                      <a:pt x="426" y="411"/>
                    </a:lnTo>
                    <a:lnTo>
                      <a:pt x="423" y="412"/>
                    </a:lnTo>
                    <a:lnTo>
                      <a:pt x="421" y="413"/>
                    </a:lnTo>
                    <a:lnTo>
                      <a:pt x="418" y="416"/>
                    </a:lnTo>
                    <a:lnTo>
                      <a:pt x="418" y="416"/>
                    </a:lnTo>
                    <a:lnTo>
                      <a:pt x="418" y="419"/>
                    </a:lnTo>
                    <a:lnTo>
                      <a:pt x="418" y="422"/>
                    </a:lnTo>
                    <a:lnTo>
                      <a:pt x="420" y="424"/>
                    </a:lnTo>
                    <a:lnTo>
                      <a:pt x="421" y="426"/>
                    </a:lnTo>
                    <a:lnTo>
                      <a:pt x="448" y="452"/>
                    </a:lnTo>
                    <a:lnTo>
                      <a:pt x="448" y="452"/>
                    </a:lnTo>
                    <a:lnTo>
                      <a:pt x="430" y="470"/>
                    </a:lnTo>
                    <a:lnTo>
                      <a:pt x="410" y="485"/>
                    </a:lnTo>
                    <a:lnTo>
                      <a:pt x="389" y="498"/>
                    </a:lnTo>
                    <a:lnTo>
                      <a:pt x="367" y="510"/>
                    </a:lnTo>
                    <a:lnTo>
                      <a:pt x="344" y="518"/>
                    </a:lnTo>
                    <a:lnTo>
                      <a:pt x="320" y="525"/>
                    </a:lnTo>
                    <a:lnTo>
                      <a:pt x="295" y="528"/>
                    </a:lnTo>
                    <a:lnTo>
                      <a:pt x="269" y="530"/>
                    </a:lnTo>
                    <a:lnTo>
                      <a:pt x="269" y="530"/>
                    </a:lnTo>
                    <a:lnTo>
                      <a:pt x="246" y="528"/>
                    </a:lnTo>
                    <a:lnTo>
                      <a:pt x="223" y="526"/>
                    </a:lnTo>
                    <a:lnTo>
                      <a:pt x="201" y="520"/>
                    </a:lnTo>
                    <a:lnTo>
                      <a:pt x="180" y="513"/>
                    </a:lnTo>
                    <a:lnTo>
                      <a:pt x="158" y="505"/>
                    </a:lnTo>
                    <a:lnTo>
                      <a:pt x="138" y="494"/>
                    </a:lnTo>
                    <a:lnTo>
                      <a:pt x="121" y="483"/>
                    </a:lnTo>
                    <a:lnTo>
                      <a:pt x="103" y="469"/>
                    </a:lnTo>
                    <a:lnTo>
                      <a:pt x="88" y="454"/>
                    </a:lnTo>
                    <a:lnTo>
                      <a:pt x="74" y="438"/>
                    </a:lnTo>
                    <a:lnTo>
                      <a:pt x="61" y="420"/>
                    </a:lnTo>
                    <a:lnTo>
                      <a:pt x="50" y="402"/>
                    </a:lnTo>
                    <a:lnTo>
                      <a:pt x="42" y="383"/>
                    </a:lnTo>
                    <a:lnTo>
                      <a:pt x="36" y="362"/>
                    </a:lnTo>
                    <a:lnTo>
                      <a:pt x="31" y="341"/>
                    </a:lnTo>
                    <a:lnTo>
                      <a:pt x="30" y="318"/>
                    </a:lnTo>
                    <a:lnTo>
                      <a:pt x="30" y="318"/>
                    </a:lnTo>
                    <a:lnTo>
                      <a:pt x="29" y="312"/>
                    </a:lnTo>
                    <a:lnTo>
                      <a:pt x="26" y="309"/>
                    </a:lnTo>
                    <a:lnTo>
                      <a:pt x="21" y="305"/>
                    </a:lnTo>
                    <a:lnTo>
                      <a:pt x="15" y="304"/>
                    </a:lnTo>
                    <a:lnTo>
                      <a:pt x="15" y="304"/>
                    </a:lnTo>
                    <a:lnTo>
                      <a:pt x="9" y="305"/>
                    </a:lnTo>
                    <a:lnTo>
                      <a:pt x="4" y="309"/>
                    </a:lnTo>
                    <a:lnTo>
                      <a:pt x="1" y="314"/>
                    </a:lnTo>
                    <a:lnTo>
                      <a:pt x="0" y="318"/>
                    </a:lnTo>
                    <a:lnTo>
                      <a:pt x="0" y="318"/>
                    </a:lnTo>
                    <a:lnTo>
                      <a:pt x="0" y="334"/>
                    </a:lnTo>
                    <a:lnTo>
                      <a:pt x="1" y="348"/>
                    </a:lnTo>
                    <a:lnTo>
                      <a:pt x="3" y="363"/>
                    </a:lnTo>
                    <a:lnTo>
                      <a:pt x="6" y="377"/>
                    </a:lnTo>
                    <a:lnTo>
                      <a:pt x="8" y="391"/>
                    </a:lnTo>
                    <a:lnTo>
                      <a:pt x="11" y="404"/>
                    </a:lnTo>
                    <a:lnTo>
                      <a:pt x="16" y="418"/>
                    </a:lnTo>
                    <a:lnTo>
                      <a:pt x="22" y="431"/>
                    </a:lnTo>
                    <a:lnTo>
                      <a:pt x="27" y="444"/>
                    </a:lnTo>
                    <a:lnTo>
                      <a:pt x="34" y="456"/>
                    </a:lnTo>
                    <a:lnTo>
                      <a:pt x="48" y="479"/>
                    </a:lnTo>
                    <a:lnTo>
                      <a:pt x="66" y="501"/>
                    </a:lnTo>
                    <a:lnTo>
                      <a:pt x="84" y="523"/>
                    </a:lnTo>
                    <a:lnTo>
                      <a:pt x="106" y="541"/>
                    </a:lnTo>
                    <a:lnTo>
                      <a:pt x="128" y="558"/>
                    </a:lnTo>
                    <a:lnTo>
                      <a:pt x="153" y="572"/>
                    </a:lnTo>
                    <a:lnTo>
                      <a:pt x="178" y="585"/>
                    </a:lnTo>
                    <a:lnTo>
                      <a:pt x="193" y="589"/>
                    </a:lnTo>
                    <a:lnTo>
                      <a:pt x="206" y="594"/>
                    </a:lnTo>
                    <a:lnTo>
                      <a:pt x="220" y="599"/>
                    </a:lnTo>
                    <a:lnTo>
                      <a:pt x="235" y="601"/>
                    </a:lnTo>
                    <a:lnTo>
                      <a:pt x="249" y="604"/>
                    </a:lnTo>
                    <a:lnTo>
                      <a:pt x="264" y="606"/>
                    </a:lnTo>
                    <a:lnTo>
                      <a:pt x="280" y="607"/>
                    </a:lnTo>
                    <a:lnTo>
                      <a:pt x="295" y="607"/>
                    </a:lnTo>
                    <a:lnTo>
                      <a:pt x="295" y="607"/>
                    </a:lnTo>
                    <a:lnTo>
                      <a:pt x="310" y="607"/>
                    </a:lnTo>
                    <a:lnTo>
                      <a:pt x="326" y="606"/>
                    </a:lnTo>
                    <a:lnTo>
                      <a:pt x="341" y="604"/>
                    </a:lnTo>
                    <a:lnTo>
                      <a:pt x="356" y="601"/>
                    </a:lnTo>
                    <a:lnTo>
                      <a:pt x="371" y="598"/>
                    </a:lnTo>
                    <a:lnTo>
                      <a:pt x="386" y="594"/>
                    </a:lnTo>
                    <a:lnTo>
                      <a:pt x="401" y="588"/>
                    </a:lnTo>
                    <a:lnTo>
                      <a:pt x="414" y="584"/>
                    </a:lnTo>
                    <a:lnTo>
                      <a:pt x="428" y="577"/>
                    </a:lnTo>
                    <a:lnTo>
                      <a:pt x="442" y="570"/>
                    </a:lnTo>
                    <a:lnTo>
                      <a:pt x="455" y="562"/>
                    </a:lnTo>
                    <a:lnTo>
                      <a:pt x="467" y="554"/>
                    </a:lnTo>
                    <a:lnTo>
                      <a:pt x="480" y="545"/>
                    </a:lnTo>
                    <a:lnTo>
                      <a:pt x="491" y="535"/>
                    </a:lnTo>
                    <a:lnTo>
                      <a:pt x="502" y="525"/>
                    </a:lnTo>
                    <a:lnTo>
                      <a:pt x="513" y="514"/>
                    </a:lnTo>
                    <a:lnTo>
                      <a:pt x="541" y="541"/>
                    </a:lnTo>
                    <a:lnTo>
                      <a:pt x="541" y="541"/>
                    </a:lnTo>
                    <a:lnTo>
                      <a:pt x="543" y="544"/>
                    </a:lnTo>
                    <a:lnTo>
                      <a:pt x="546" y="544"/>
                    </a:lnTo>
                    <a:lnTo>
                      <a:pt x="549" y="544"/>
                    </a:lnTo>
                    <a:lnTo>
                      <a:pt x="551" y="544"/>
                    </a:lnTo>
                    <a:lnTo>
                      <a:pt x="551" y="544"/>
                    </a:lnTo>
                    <a:lnTo>
                      <a:pt x="555" y="543"/>
                    </a:lnTo>
                    <a:lnTo>
                      <a:pt x="556" y="540"/>
                    </a:lnTo>
                    <a:lnTo>
                      <a:pt x="557" y="538"/>
                    </a:lnTo>
                    <a:lnTo>
                      <a:pt x="558" y="534"/>
                    </a:lnTo>
                    <a:lnTo>
                      <a:pt x="557" y="411"/>
                    </a:lnTo>
                    <a:lnTo>
                      <a:pt x="557" y="4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2D63C626-3127-956E-437D-9EBE349B17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9460" y="1766105"/>
              <a:ext cx="280705" cy="319283"/>
            </a:xfrm>
            <a:custGeom>
              <a:avLst/>
              <a:gdLst>
                <a:gd name="T0" fmla="*/ 288 w 633"/>
                <a:gd name="T1" fmla="*/ 67 h 720"/>
                <a:gd name="T2" fmla="*/ 314 w 633"/>
                <a:gd name="T3" fmla="*/ 129 h 720"/>
                <a:gd name="T4" fmla="*/ 311 w 633"/>
                <a:gd name="T5" fmla="*/ 195 h 720"/>
                <a:gd name="T6" fmla="*/ 464 w 633"/>
                <a:gd name="T7" fmla="*/ 368 h 720"/>
                <a:gd name="T8" fmla="*/ 476 w 633"/>
                <a:gd name="T9" fmla="*/ 367 h 720"/>
                <a:gd name="T10" fmla="*/ 500 w 633"/>
                <a:gd name="T11" fmla="*/ 393 h 720"/>
                <a:gd name="T12" fmla="*/ 625 w 633"/>
                <a:gd name="T13" fmla="*/ 508 h 720"/>
                <a:gd name="T14" fmla="*/ 631 w 633"/>
                <a:gd name="T15" fmla="*/ 538 h 720"/>
                <a:gd name="T16" fmla="*/ 616 w 633"/>
                <a:gd name="T17" fmla="*/ 556 h 720"/>
                <a:gd name="T18" fmla="*/ 585 w 633"/>
                <a:gd name="T19" fmla="*/ 556 h 720"/>
                <a:gd name="T20" fmla="*/ 524 w 633"/>
                <a:gd name="T21" fmla="*/ 550 h 720"/>
                <a:gd name="T22" fmla="*/ 525 w 633"/>
                <a:gd name="T23" fmla="*/ 603 h 720"/>
                <a:gd name="T24" fmla="*/ 477 w 633"/>
                <a:gd name="T25" fmla="*/ 583 h 720"/>
                <a:gd name="T26" fmla="*/ 480 w 633"/>
                <a:gd name="T27" fmla="*/ 562 h 720"/>
                <a:gd name="T28" fmla="*/ 449 w 633"/>
                <a:gd name="T29" fmla="*/ 532 h 720"/>
                <a:gd name="T30" fmla="*/ 429 w 633"/>
                <a:gd name="T31" fmla="*/ 529 h 720"/>
                <a:gd name="T32" fmla="*/ 417 w 633"/>
                <a:gd name="T33" fmla="*/ 545 h 720"/>
                <a:gd name="T34" fmla="*/ 434 w 633"/>
                <a:gd name="T35" fmla="*/ 576 h 720"/>
                <a:gd name="T36" fmla="*/ 471 w 633"/>
                <a:gd name="T37" fmla="*/ 639 h 720"/>
                <a:gd name="T38" fmla="*/ 467 w 633"/>
                <a:gd name="T39" fmla="*/ 683 h 720"/>
                <a:gd name="T40" fmla="*/ 442 w 633"/>
                <a:gd name="T41" fmla="*/ 710 h 720"/>
                <a:gd name="T42" fmla="*/ 409 w 633"/>
                <a:gd name="T43" fmla="*/ 720 h 720"/>
                <a:gd name="T44" fmla="*/ 337 w 633"/>
                <a:gd name="T45" fmla="*/ 720 h 720"/>
                <a:gd name="T46" fmla="*/ 314 w 633"/>
                <a:gd name="T47" fmla="*/ 663 h 720"/>
                <a:gd name="T48" fmla="*/ 300 w 633"/>
                <a:gd name="T49" fmla="*/ 601 h 720"/>
                <a:gd name="T50" fmla="*/ 315 w 633"/>
                <a:gd name="T51" fmla="*/ 568 h 720"/>
                <a:gd name="T52" fmla="*/ 353 w 633"/>
                <a:gd name="T53" fmla="*/ 621 h 720"/>
                <a:gd name="T54" fmla="*/ 370 w 633"/>
                <a:gd name="T55" fmla="*/ 656 h 720"/>
                <a:gd name="T56" fmla="*/ 403 w 633"/>
                <a:gd name="T57" fmla="*/ 671 h 720"/>
                <a:gd name="T58" fmla="*/ 417 w 633"/>
                <a:gd name="T59" fmla="*/ 657 h 720"/>
                <a:gd name="T60" fmla="*/ 407 w 633"/>
                <a:gd name="T61" fmla="*/ 628 h 720"/>
                <a:gd name="T62" fmla="*/ 362 w 633"/>
                <a:gd name="T63" fmla="*/ 558 h 720"/>
                <a:gd name="T64" fmla="*/ 367 w 633"/>
                <a:gd name="T65" fmla="*/ 515 h 720"/>
                <a:gd name="T66" fmla="*/ 400 w 633"/>
                <a:gd name="T67" fmla="*/ 486 h 720"/>
                <a:gd name="T68" fmla="*/ 453 w 633"/>
                <a:gd name="T69" fmla="*/ 489 h 720"/>
                <a:gd name="T70" fmla="*/ 450 w 633"/>
                <a:gd name="T71" fmla="*/ 452 h 720"/>
                <a:gd name="T72" fmla="*/ 420 w 633"/>
                <a:gd name="T73" fmla="*/ 434 h 720"/>
                <a:gd name="T74" fmla="*/ 421 w 633"/>
                <a:gd name="T75" fmla="*/ 419 h 720"/>
                <a:gd name="T76" fmla="*/ 221 w 633"/>
                <a:gd name="T77" fmla="*/ 303 h 720"/>
                <a:gd name="T78" fmla="*/ 156 w 633"/>
                <a:gd name="T79" fmla="*/ 316 h 720"/>
                <a:gd name="T80" fmla="*/ 91 w 633"/>
                <a:gd name="T81" fmla="*/ 300 h 720"/>
                <a:gd name="T82" fmla="*/ 44 w 633"/>
                <a:gd name="T83" fmla="*/ 268 h 720"/>
                <a:gd name="T84" fmla="*/ 6 w 633"/>
                <a:gd name="T85" fmla="*/ 201 h 720"/>
                <a:gd name="T86" fmla="*/ 2 w 633"/>
                <a:gd name="T87" fmla="*/ 125 h 720"/>
                <a:gd name="T88" fmla="*/ 36 w 633"/>
                <a:gd name="T89" fmla="*/ 55 h 720"/>
                <a:gd name="T90" fmla="*/ 86 w 633"/>
                <a:gd name="T91" fmla="*/ 16 h 720"/>
                <a:gd name="T92" fmla="*/ 158 w 633"/>
                <a:gd name="T93" fmla="*/ 0 h 720"/>
                <a:gd name="T94" fmla="*/ 233 w 633"/>
                <a:gd name="T95" fmla="*/ 19 h 720"/>
                <a:gd name="T96" fmla="*/ 162 w 633"/>
                <a:gd name="T97" fmla="*/ 93 h 720"/>
                <a:gd name="T98" fmla="*/ 181 w 633"/>
                <a:gd name="T99" fmla="*/ 138 h 720"/>
                <a:gd name="T100" fmla="*/ 161 w 633"/>
                <a:gd name="T101" fmla="*/ 174 h 720"/>
                <a:gd name="T102" fmla="*/ 113 w 633"/>
                <a:gd name="T103" fmla="*/ 183 h 720"/>
                <a:gd name="T104" fmla="*/ 81 w 633"/>
                <a:gd name="T105" fmla="*/ 156 h 720"/>
                <a:gd name="T106" fmla="*/ 82 w 633"/>
                <a:gd name="T107" fmla="*/ 108 h 720"/>
                <a:gd name="T108" fmla="*/ 114 w 633"/>
                <a:gd name="T109" fmla="*/ 82 h 720"/>
                <a:gd name="T110" fmla="*/ 162 w 633"/>
                <a:gd name="T111" fmla="*/ 93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33" h="720">
                  <a:moveTo>
                    <a:pt x="260" y="36"/>
                  </a:moveTo>
                  <a:lnTo>
                    <a:pt x="260" y="36"/>
                  </a:lnTo>
                  <a:lnTo>
                    <a:pt x="270" y="46"/>
                  </a:lnTo>
                  <a:lnTo>
                    <a:pt x="280" y="56"/>
                  </a:lnTo>
                  <a:lnTo>
                    <a:pt x="288" y="67"/>
                  </a:lnTo>
                  <a:lnTo>
                    <a:pt x="295" y="78"/>
                  </a:lnTo>
                  <a:lnTo>
                    <a:pt x="301" y="90"/>
                  </a:lnTo>
                  <a:lnTo>
                    <a:pt x="307" y="103"/>
                  </a:lnTo>
                  <a:lnTo>
                    <a:pt x="310" y="116"/>
                  </a:lnTo>
                  <a:lnTo>
                    <a:pt x="314" y="129"/>
                  </a:lnTo>
                  <a:lnTo>
                    <a:pt x="315" y="142"/>
                  </a:lnTo>
                  <a:lnTo>
                    <a:pt x="316" y="155"/>
                  </a:lnTo>
                  <a:lnTo>
                    <a:pt x="316" y="168"/>
                  </a:lnTo>
                  <a:lnTo>
                    <a:pt x="315" y="182"/>
                  </a:lnTo>
                  <a:lnTo>
                    <a:pt x="311" y="195"/>
                  </a:lnTo>
                  <a:lnTo>
                    <a:pt x="308" y="208"/>
                  </a:lnTo>
                  <a:lnTo>
                    <a:pt x="303" y="221"/>
                  </a:lnTo>
                  <a:lnTo>
                    <a:pt x="297" y="232"/>
                  </a:lnTo>
                  <a:lnTo>
                    <a:pt x="462" y="371"/>
                  </a:lnTo>
                  <a:lnTo>
                    <a:pt x="464" y="368"/>
                  </a:lnTo>
                  <a:lnTo>
                    <a:pt x="464" y="368"/>
                  </a:lnTo>
                  <a:lnTo>
                    <a:pt x="467" y="366"/>
                  </a:lnTo>
                  <a:lnTo>
                    <a:pt x="470" y="365"/>
                  </a:lnTo>
                  <a:lnTo>
                    <a:pt x="474" y="365"/>
                  </a:lnTo>
                  <a:lnTo>
                    <a:pt x="476" y="367"/>
                  </a:lnTo>
                  <a:lnTo>
                    <a:pt x="497" y="384"/>
                  </a:lnTo>
                  <a:lnTo>
                    <a:pt x="497" y="384"/>
                  </a:lnTo>
                  <a:lnTo>
                    <a:pt x="498" y="387"/>
                  </a:lnTo>
                  <a:lnTo>
                    <a:pt x="500" y="390"/>
                  </a:lnTo>
                  <a:lnTo>
                    <a:pt x="500" y="393"/>
                  </a:lnTo>
                  <a:lnTo>
                    <a:pt x="497" y="397"/>
                  </a:lnTo>
                  <a:lnTo>
                    <a:pt x="496" y="399"/>
                  </a:lnTo>
                  <a:lnTo>
                    <a:pt x="622" y="503"/>
                  </a:lnTo>
                  <a:lnTo>
                    <a:pt x="622" y="503"/>
                  </a:lnTo>
                  <a:lnTo>
                    <a:pt x="625" y="508"/>
                  </a:lnTo>
                  <a:lnTo>
                    <a:pt x="629" y="514"/>
                  </a:lnTo>
                  <a:lnTo>
                    <a:pt x="631" y="520"/>
                  </a:lnTo>
                  <a:lnTo>
                    <a:pt x="633" y="526"/>
                  </a:lnTo>
                  <a:lnTo>
                    <a:pt x="633" y="532"/>
                  </a:lnTo>
                  <a:lnTo>
                    <a:pt x="631" y="538"/>
                  </a:lnTo>
                  <a:lnTo>
                    <a:pt x="629" y="543"/>
                  </a:lnTo>
                  <a:lnTo>
                    <a:pt x="625" y="549"/>
                  </a:lnTo>
                  <a:lnTo>
                    <a:pt x="625" y="549"/>
                  </a:lnTo>
                  <a:lnTo>
                    <a:pt x="621" y="554"/>
                  </a:lnTo>
                  <a:lnTo>
                    <a:pt x="616" y="556"/>
                  </a:lnTo>
                  <a:lnTo>
                    <a:pt x="610" y="559"/>
                  </a:lnTo>
                  <a:lnTo>
                    <a:pt x="603" y="560"/>
                  </a:lnTo>
                  <a:lnTo>
                    <a:pt x="597" y="560"/>
                  </a:lnTo>
                  <a:lnTo>
                    <a:pt x="591" y="559"/>
                  </a:lnTo>
                  <a:lnTo>
                    <a:pt x="585" y="556"/>
                  </a:lnTo>
                  <a:lnTo>
                    <a:pt x="580" y="553"/>
                  </a:lnTo>
                  <a:lnTo>
                    <a:pt x="537" y="518"/>
                  </a:lnTo>
                  <a:lnTo>
                    <a:pt x="517" y="541"/>
                  </a:lnTo>
                  <a:lnTo>
                    <a:pt x="517" y="541"/>
                  </a:lnTo>
                  <a:lnTo>
                    <a:pt x="524" y="550"/>
                  </a:lnTo>
                  <a:lnTo>
                    <a:pt x="528" y="561"/>
                  </a:lnTo>
                  <a:lnTo>
                    <a:pt x="530" y="572"/>
                  </a:lnTo>
                  <a:lnTo>
                    <a:pt x="530" y="582"/>
                  </a:lnTo>
                  <a:lnTo>
                    <a:pt x="529" y="593"/>
                  </a:lnTo>
                  <a:lnTo>
                    <a:pt x="525" y="603"/>
                  </a:lnTo>
                  <a:lnTo>
                    <a:pt x="521" y="614"/>
                  </a:lnTo>
                  <a:lnTo>
                    <a:pt x="515" y="623"/>
                  </a:lnTo>
                  <a:lnTo>
                    <a:pt x="474" y="588"/>
                  </a:lnTo>
                  <a:lnTo>
                    <a:pt x="474" y="588"/>
                  </a:lnTo>
                  <a:lnTo>
                    <a:pt x="477" y="583"/>
                  </a:lnTo>
                  <a:lnTo>
                    <a:pt x="480" y="579"/>
                  </a:lnTo>
                  <a:lnTo>
                    <a:pt x="481" y="573"/>
                  </a:lnTo>
                  <a:lnTo>
                    <a:pt x="481" y="568"/>
                  </a:lnTo>
                  <a:lnTo>
                    <a:pt x="481" y="568"/>
                  </a:lnTo>
                  <a:lnTo>
                    <a:pt x="480" y="562"/>
                  </a:lnTo>
                  <a:lnTo>
                    <a:pt x="476" y="556"/>
                  </a:lnTo>
                  <a:lnTo>
                    <a:pt x="470" y="549"/>
                  </a:lnTo>
                  <a:lnTo>
                    <a:pt x="463" y="543"/>
                  </a:lnTo>
                  <a:lnTo>
                    <a:pt x="456" y="536"/>
                  </a:lnTo>
                  <a:lnTo>
                    <a:pt x="449" y="532"/>
                  </a:lnTo>
                  <a:lnTo>
                    <a:pt x="442" y="528"/>
                  </a:lnTo>
                  <a:lnTo>
                    <a:pt x="436" y="527"/>
                  </a:lnTo>
                  <a:lnTo>
                    <a:pt x="436" y="527"/>
                  </a:lnTo>
                  <a:lnTo>
                    <a:pt x="433" y="527"/>
                  </a:lnTo>
                  <a:lnTo>
                    <a:pt x="429" y="529"/>
                  </a:lnTo>
                  <a:lnTo>
                    <a:pt x="425" y="531"/>
                  </a:lnTo>
                  <a:lnTo>
                    <a:pt x="422" y="534"/>
                  </a:lnTo>
                  <a:lnTo>
                    <a:pt x="420" y="536"/>
                  </a:lnTo>
                  <a:lnTo>
                    <a:pt x="418" y="540"/>
                  </a:lnTo>
                  <a:lnTo>
                    <a:pt x="417" y="545"/>
                  </a:lnTo>
                  <a:lnTo>
                    <a:pt x="418" y="548"/>
                  </a:lnTo>
                  <a:lnTo>
                    <a:pt x="418" y="548"/>
                  </a:lnTo>
                  <a:lnTo>
                    <a:pt x="420" y="554"/>
                  </a:lnTo>
                  <a:lnTo>
                    <a:pt x="423" y="561"/>
                  </a:lnTo>
                  <a:lnTo>
                    <a:pt x="434" y="576"/>
                  </a:lnTo>
                  <a:lnTo>
                    <a:pt x="454" y="603"/>
                  </a:lnTo>
                  <a:lnTo>
                    <a:pt x="454" y="603"/>
                  </a:lnTo>
                  <a:lnTo>
                    <a:pt x="462" y="616"/>
                  </a:lnTo>
                  <a:lnTo>
                    <a:pt x="468" y="628"/>
                  </a:lnTo>
                  <a:lnTo>
                    <a:pt x="471" y="639"/>
                  </a:lnTo>
                  <a:lnTo>
                    <a:pt x="474" y="649"/>
                  </a:lnTo>
                  <a:lnTo>
                    <a:pt x="474" y="649"/>
                  </a:lnTo>
                  <a:lnTo>
                    <a:pt x="474" y="661"/>
                  </a:lnTo>
                  <a:lnTo>
                    <a:pt x="473" y="673"/>
                  </a:lnTo>
                  <a:lnTo>
                    <a:pt x="467" y="683"/>
                  </a:lnTo>
                  <a:lnTo>
                    <a:pt x="460" y="695"/>
                  </a:lnTo>
                  <a:lnTo>
                    <a:pt x="460" y="695"/>
                  </a:lnTo>
                  <a:lnTo>
                    <a:pt x="454" y="701"/>
                  </a:lnTo>
                  <a:lnTo>
                    <a:pt x="448" y="707"/>
                  </a:lnTo>
                  <a:lnTo>
                    <a:pt x="442" y="710"/>
                  </a:lnTo>
                  <a:lnTo>
                    <a:pt x="435" y="714"/>
                  </a:lnTo>
                  <a:lnTo>
                    <a:pt x="429" y="717"/>
                  </a:lnTo>
                  <a:lnTo>
                    <a:pt x="422" y="718"/>
                  </a:lnTo>
                  <a:lnTo>
                    <a:pt x="415" y="720"/>
                  </a:lnTo>
                  <a:lnTo>
                    <a:pt x="409" y="720"/>
                  </a:lnTo>
                  <a:lnTo>
                    <a:pt x="395" y="718"/>
                  </a:lnTo>
                  <a:lnTo>
                    <a:pt x="381" y="714"/>
                  </a:lnTo>
                  <a:lnTo>
                    <a:pt x="367" y="708"/>
                  </a:lnTo>
                  <a:lnTo>
                    <a:pt x="354" y="698"/>
                  </a:lnTo>
                  <a:lnTo>
                    <a:pt x="337" y="720"/>
                  </a:lnTo>
                  <a:lnTo>
                    <a:pt x="308" y="695"/>
                  </a:lnTo>
                  <a:lnTo>
                    <a:pt x="324" y="675"/>
                  </a:lnTo>
                  <a:lnTo>
                    <a:pt x="324" y="675"/>
                  </a:lnTo>
                  <a:lnTo>
                    <a:pt x="320" y="669"/>
                  </a:lnTo>
                  <a:lnTo>
                    <a:pt x="314" y="663"/>
                  </a:lnTo>
                  <a:lnTo>
                    <a:pt x="307" y="650"/>
                  </a:lnTo>
                  <a:lnTo>
                    <a:pt x="301" y="637"/>
                  </a:lnTo>
                  <a:lnTo>
                    <a:pt x="298" y="623"/>
                  </a:lnTo>
                  <a:lnTo>
                    <a:pt x="298" y="608"/>
                  </a:lnTo>
                  <a:lnTo>
                    <a:pt x="300" y="601"/>
                  </a:lnTo>
                  <a:lnTo>
                    <a:pt x="301" y="594"/>
                  </a:lnTo>
                  <a:lnTo>
                    <a:pt x="303" y="587"/>
                  </a:lnTo>
                  <a:lnTo>
                    <a:pt x="307" y="581"/>
                  </a:lnTo>
                  <a:lnTo>
                    <a:pt x="310" y="574"/>
                  </a:lnTo>
                  <a:lnTo>
                    <a:pt x="315" y="568"/>
                  </a:lnTo>
                  <a:lnTo>
                    <a:pt x="361" y="606"/>
                  </a:lnTo>
                  <a:lnTo>
                    <a:pt x="361" y="606"/>
                  </a:lnTo>
                  <a:lnTo>
                    <a:pt x="356" y="610"/>
                  </a:lnTo>
                  <a:lnTo>
                    <a:pt x="354" y="616"/>
                  </a:lnTo>
                  <a:lnTo>
                    <a:pt x="353" y="621"/>
                  </a:lnTo>
                  <a:lnTo>
                    <a:pt x="353" y="627"/>
                  </a:lnTo>
                  <a:lnTo>
                    <a:pt x="354" y="631"/>
                  </a:lnTo>
                  <a:lnTo>
                    <a:pt x="356" y="637"/>
                  </a:lnTo>
                  <a:lnTo>
                    <a:pt x="362" y="648"/>
                  </a:lnTo>
                  <a:lnTo>
                    <a:pt x="370" y="656"/>
                  </a:lnTo>
                  <a:lnTo>
                    <a:pt x="380" y="663"/>
                  </a:lnTo>
                  <a:lnTo>
                    <a:pt x="389" y="669"/>
                  </a:lnTo>
                  <a:lnTo>
                    <a:pt x="396" y="671"/>
                  </a:lnTo>
                  <a:lnTo>
                    <a:pt x="396" y="671"/>
                  </a:lnTo>
                  <a:lnTo>
                    <a:pt x="403" y="671"/>
                  </a:lnTo>
                  <a:lnTo>
                    <a:pt x="408" y="670"/>
                  </a:lnTo>
                  <a:lnTo>
                    <a:pt x="411" y="669"/>
                  </a:lnTo>
                  <a:lnTo>
                    <a:pt x="415" y="666"/>
                  </a:lnTo>
                  <a:lnTo>
                    <a:pt x="416" y="662"/>
                  </a:lnTo>
                  <a:lnTo>
                    <a:pt x="417" y="657"/>
                  </a:lnTo>
                  <a:lnTo>
                    <a:pt x="416" y="649"/>
                  </a:lnTo>
                  <a:lnTo>
                    <a:pt x="416" y="649"/>
                  </a:lnTo>
                  <a:lnTo>
                    <a:pt x="415" y="644"/>
                  </a:lnTo>
                  <a:lnTo>
                    <a:pt x="413" y="639"/>
                  </a:lnTo>
                  <a:lnTo>
                    <a:pt x="407" y="628"/>
                  </a:lnTo>
                  <a:lnTo>
                    <a:pt x="389" y="604"/>
                  </a:lnTo>
                  <a:lnTo>
                    <a:pt x="380" y="592"/>
                  </a:lnTo>
                  <a:lnTo>
                    <a:pt x="371" y="579"/>
                  </a:lnTo>
                  <a:lnTo>
                    <a:pt x="364" y="565"/>
                  </a:lnTo>
                  <a:lnTo>
                    <a:pt x="362" y="558"/>
                  </a:lnTo>
                  <a:lnTo>
                    <a:pt x="361" y="549"/>
                  </a:lnTo>
                  <a:lnTo>
                    <a:pt x="361" y="549"/>
                  </a:lnTo>
                  <a:lnTo>
                    <a:pt x="360" y="538"/>
                  </a:lnTo>
                  <a:lnTo>
                    <a:pt x="362" y="526"/>
                  </a:lnTo>
                  <a:lnTo>
                    <a:pt x="367" y="515"/>
                  </a:lnTo>
                  <a:lnTo>
                    <a:pt x="374" y="505"/>
                  </a:lnTo>
                  <a:lnTo>
                    <a:pt x="374" y="505"/>
                  </a:lnTo>
                  <a:lnTo>
                    <a:pt x="382" y="496"/>
                  </a:lnTo>
                  <a:lnTo>
                    <a:pt x="390" y="491"/>
                  </a:lnTo>
                  <a:lnTo>
                    <a:pt x="400" y="486"/>
                  </a:lnTo>
                  <a:lnTo>
                    <a:pt x="410" y="484"/>
                  </a:lnTo>
                  <a:lnTo>
                    <a:pt x="421" y="482"/>
                  </a:lnTo>
                  <a:lnTo>
                    <a:pt x="431" y="482"/>
                  </a:lnTo>
                  <a:lnTo>
                    <a:pt x="442" y="485"/>
                  </a:lnTo>
                  <a:lnTo>
                    <a:pt x="453" y="489"/>
                  </a:lnTo>
                  <a:lnTo>
                    <a:pt x="474" y="464"/>
                  </a:lnTo>
                  <a:lnTo>
                    <a:pt x="455" y="447"/>
                  </a:lnTo>
                  <a:lnTo>
                    <a:pt x="453" y="449"/>
                  </a:lnTo>
                  <a:lnTo>
                    <a:pt x="453" y="449"/>
                  </a:lnTo>
                  <a:lnTo>
                    <a:pt x="450" y="452"/>
                  </a:lnTo>
                  <a:lnTo>
                    <a:pt x="447" y="453"/>
                  </a:lnTo>
                  <a:lnTo>
                    <a:pt x="443" y="453"/>
                  </a:lnTo>
                  <a:lnTo>
                    <a:pt x="441" y="451"/>
                  </a:lnTo>
                  <a:lnTo>
                    <a:pt x="420" y="434"/>
                  </a:lnTo>
                  <a:lnTo>
                    <a:pt x="420" y="434"/>
                  </a:lnTo>
                  <a:lnTo>
                    <a:pt x="417" y="431"/>
                  </a:lnTo>
                  <a:lnTo>
                    <a:pt x="417" y="428"/>
                  </a:lnTo>
                  <a:lnTo>
                    <a:pt x="417" y="425"/>
                  </a:lnTo>
                  <a:lnTo>
                    <a:pt x="420" y="421"/>
                  </a:lnTo>
                  <a:lnTo>
                    <a:pt x="421" y="419"/>
                  </a:lnTo>
                  <a:lnTo>
                    <a:pt x="256" y="282"/>
                  </a:lnTo>
                  <a:lnTo>
                    <a:pt x="256" y="282"/>
                  </a:lnTo>
                  <a:lnTo>
                    <a:pt x="246" y="290"/>
                  </a:lnTo>
                  <a:lnTo>
                    <a:pt x="234" y="297"/>
                  </a:lnTo>
                  <a:lnTo>
                    <a:pt x="221" y="303"/>
                  </a:lnTo>
                  <a:lnTo>
                    <a:pt x="209" y="307"/>
                  </a:lnTo>
                  <a:lnTo>
                    <a:pt x="196" y="311"/>
                  </a:lnTo>
                  <a:lnTo>
                    <a:pt x="183" y="313"/>
                  </a:lnTo>
                  <a:lnTo>
                    <a:pt x="170" y="314"/>
                  </a:lnTo>
                  <a:lnTo>
                    <a:pt x="156" y="316"/>
                  </a:lnTo>
                  <a:lnTo>
                    <a:pt x="143" y="314"/>
                  </a:lnTo>
                  <a:lnTo>
                    <a:pt x="130" y="312"/>
                  </a:lnTo>
                  <a:lnTo>
                    <a:pt x="117" y="310"/>
                  </a:lnTo>
                  <a:lnTo>
                    <a:pt x="104" y="305"/>
                  </a:lnTo>
                  <a:lnTo>
                    <a:pt x="91" y="300"/>
                  </a:lnTo>
                  <a:lnTo>
                    <a:pt x="80" y="295"/>
                  </a:lnTo>
                  <a:lnTo>
                    <a:pt x="68" y="286"/>
                  </a:lnTo>
                  <a:lnTo>
                    <a:pt x="56" y="278"/>
                  </a:lnTo>
                  <a:lnTo>
                    <a:pt x="56" y="278"/>
                  </a:lnTo>
                  <a:lnTo>
                    <a:pt x="44" y="268"/>
                  </a:lnTo>
                  <a:lnTo>
                    <a:pt x="34" y="255"/>
                  </a:lnTo>
                  <a:lnTo>
                    <a:pt x="24" y="243"/>
                  </a:lnTo>
                  <a:lnTo>
                    <a:pt x="17" y="229"/>
                  </a:lnTo>
                  <a:lnTo>
                    <a:pt x="10" y="215"/>
                  </a:lnTo>
                  <a:lnTo>
                    <a:pt x="6" y="201"/>
                  </a:lnTo>
                  <a:lnTo>
                    <a:pt x="2" y="185"/>
                  </a:lnTo>
                  <a:lnTo>
                    <a:pt x="0" y="171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2" y="125"/>
                  </a:lnTo>
                  <a:lnTo>
                    <a:pt x="7" y="110"/>
                  </a:lnTo>
                  <a:lnTo>
                    <a:pt x="11" y="96"/>
                  </a:lnTo>
                  <a:lnTo>
                    <a:pt x="18" y="82"/>
                  </a:lnTo>
                  <a:lnTo>
                    <a:pt x="27" y="68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47" y="43"/>
                  </a:lnTo>
                  <a:lnTo>
                    <a:pt x="60" y="33"/>
                  </a:lnTo>
                  <a:lnTo>
                    <a:pt x="71" y="24"/>
                  </a:lnTo>
                  <a:lnTo>
                    <a:pt x="86" y="16"/>
                  </a:lnTo>
                  <a:lnTo>
                    <a:pt x="100" y="10"/>
                  </a:lnTo>
                  <a:lnTo>
                    <a:pt x="114" y="6"/>
                  </a:lnTo>
                  <a:lnTo>
                    <a:pt x="129" y="2"/>
                  </a:lnTo>
                  <a:lnTo>
                    <a:pt x="143" y="0"/>
                  </a:lnTo>
                  <a:lnTo>
                    <a:pt x="158" y="0"/>
                  </a:lnTo>
                  <a:lnTo>
                    <a:pt x="174" y="0"/>
                  </a:lnTo>
                  <a:lnTo>
                    <a:pt x="189" y="2"/>
                  </a:lnTo>
                  <a:lnTo>
                    <a:pt x="204" y="7"/>
                  </a:lnTo>
                  <a:lnTo>
                    <a:pt x="218" y="12"/>
                  </a:lnTo>
                  <a:lnTo>
                    <a:pt x="233" y="19"/>
                  </a:lnTo>
                  <a:lnTo>
                    <a:pt x="247" y="27"/>
                  </a:lnTo>
                  <a:lnTo>
                    <a:pt x="260" y="36"/>
                  </a:lnTo>
                  <a:lnTo>
                    <a:pt x="260" y="36"/>
                  </a:lnTo>
                  <a:close/>
                  <a:moveTo>
                    <a:pt x="162" y="93"/>
                  </a:moveTo>
                  <a:lnTo>
                    <a:pt x="162" y="93"/>
                  </a:lnTo>
                  <a:lnTo>
                    <a:pt x="169" y="100"/>
                  </a:lnTo>
                  <a:lnTo>
                    <a:pt x="175" y="109"/>
                  </a:lnTo>
                  <a:lnTo>
                    <a:pt x="178" y="118"/>
                  </a:lnTo>
                  <a:lnTo>
                    <a:pt x="181" y="128"/>
                  </a:lnTo>
                  <a:lnTo>
                    <a:pt x="181" y="138"/>
                  </a:lnTo>
                  <a:lnTo>
                    <a:pt x="178" y="148"/>
                  </a:lnTo>
                  <a:lnTo>
                    <a:pt x="175" y="157"/>
                  </a:lnTo>
                  <a:lnTo>
                    <a:pt x="168" y="167"/>
                  </a:lnTo>
                  <a:lnTo>
                    <a:pt x="168" y="167"/>
                  </a:lnTo>
                  <a:lnTo>
                    <a:pt x="161" y="174"/>
                  </a:lnTo>
                  <a:lnTo>
                    <a:pt x="153" y="179"/>
                  </a:lnTo>
                  <a:lnTo>
                    <a:pt x="142" y="183"/>
                  </a:lnTo>
                  <a:lnTo>
                    <a:pt x="133" y="184"/>
                  </a:lnTo>
                  <a:lnTo>
                    <a:pt x="122" y="184"/>
                  </a:lnTo>
                  <a:lnTo>
                    <a:pt x="113" y="183"/>
                  </a:lnTo>
                  <a:lnTo>
                    <a:pt x="103" y="178"/>
                  </a:lnTo>
                  <a:lnTo>
                    <a:pt x="94" y="172"/>
                  </a:lnTo>
                  <a:lnTo>
                    <a:pt x="94" y="172"/>
                  </a:lnTo>
                  <a:lnTo>
                    <a:pt x="87" y="165"/>
                  </a:lnTo>
                  <a:lnTo>
                    <a:pt x="81" y="156"/>
                  </a:lnTo>
                  <a:lnTo>
                    <a:pt x="77" y="147"/>
                  </a:lnTo>
                  <a:lnTo>
                    <a:pt x="76" y="137"/>
                  </a:lnTo>
                  <a:lnTo>
                    <a:pt x="76" y="127"/>
                  </a:lnTo>
                  <a:lnTo>
                    <a:pt x="77" y="117"/>
                  </a:lnTo>
                  <a:lnTo>
                    <a:pt x="82" y="108"/>
                  </a:lnTo>
                  <a:lnTo>
                    <a:pt x="88" y="98"/>
                  </a:lnTo>
                  <a:lnTo>
                    <a:pt x="88" y="98"/>
                  </a:lnTo>
                  <a:lnTo>
                    <a:pt x="95" y="91"/>
                  </a:lnTo>
                  <a:lnTo>
                    <a:pt x="104" y="86"/>
                  </a:lnTo>
                  <a:lnTo>
                    <a:pt x="114" y="82"/>
                  </a:lnTo>
                  <a:lnTo>
                    <a:pt x="123" y="80"/>
                  </a:lnTo>
                  <a:lnTo>
                    <a:pt x="134" y="80"/>
                  </a:lnTo>
                  <a:lnTo>
                    <a:pt x="143" y="82"/>
                  </a:lnTo>
                  <a:lnTo>
                    <a:pt x="153" y="87"/>
                  </a:lnTo>
                  <a:lnTo>
                    <a:pt x="162" y="93"/>
                  </a:lnTo>
                  <a:lnTo>
                    <a:pt x="16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5">
              <a:extLst>
                <a:ext uri="{FF2B5EF4-FFF2-40B4-BE49-F238E27FC236}">
                  <a16:creationId xmlns:a16="http://schemas.microsoft.com/office/drawing/2014/main" id="{8125FFA8-9EE0-21F1-3F6F-7C7355B1D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4474" y="2354406"/>
              <a:ext cx="258088" cy="317953"/>
            </a:xfrm>
            <a:custGeom>
              <a:avLst/>
              <a:gdLst>
                <a:gd name="T0" fmla="*/ 564 w 584"/>
                <a:gd name="T1" fmla="*/ 65 h 717"/>
                <a:gd name="T2" fmla="*/ 581 w 584"/>
                <a:gd name="T3" fmla="*/ 85 h 717"/>
                <a:gd name="T4" fmla="*/ 582 w 584"/>
                <a:gd name="T5" fmla="*/ 110 h 717"/>
                <a:gd name="T6" fmla="*/ 534 w 584"/>
                <a:gd name="T7" fmla="*/ 200 h 717"/>
                <a:gd name="T8" fmla="*/ 472 w 584"/>
                <a:gd name="T9" fmla="*/ 262 h 717"/>
                <a:gd name="T10" fmla="*/ 360 w 584"/>
                <a:gd name="T11" fmla="*/ 326 h 717"/>
                <a:gd name="T12" fmla="*/ 346 w 584"/>
                <a:gd name="T13" fmla="*/ 356 h 717"/>
                <a:gd name="T14" fmla="*/ 338 w 584"/>
                <a:gd name="T15" fmla="*/ 376 h 717"/>
                <a:gd name="T16" fmla="*/ 314 w 584"/>
                <a:gd name="T17" fmla="*/ 390 h 717"/>
                <a:gd name="T18" fmla="*/ 330 w 584"/>
                <a:gd name="T19" fmla="*/ 473 h 717"/>
                <a:gd name="T20" fmla="*/ 371 w 584"/>
                <a:gd name="T21" fmla="*/ 540 h 717"/>
                <a:gd name="T22" fmla="*/ 417 w 584"/>
                <a:gd name="T23" fmla="*/ 566 h 717"/>
                <a:gd name="T24" fmla="*/ 437 w 584"/>
                <a:gd name="T25" fmla="*/ 575 h 717"/>
                <a:gd name="T26" fmla="*/ 439 w 584"/>
                <a:gd name="T27" fmla="*/ 593 h 717"/>
                <a:gd name="T28" fmla="*/ 324 w 584"/>
                <a:gd name="T29" fmla="*/ 603 h 717"/>
                <a:gd name="T30" fmla="*/ 146 w 584"/>
                <a:gd name="T31" fmla="*/ 600 h 717"/>
                <a:gd name="T32" fmla="*/ 139 w 584"/>
                <a:gd name="T33" fmla="*/ 584 h 717"/>
                <a:gd name="T34" fmla="*/ 153 w 584"/>
                <a:gd name="T35" fmla="*/ 569 h 717"/>
                <a:gd name="T36" fmla="*/ 201 w 584"/>
                <a:gd name="T37" fmla="*/ 546 h 717"/>
                <a:gd name="T38" fmla="*/ 242 w 584"/>
                <a:gd name="T39" fmla="*/ 492 h 717"/>
                <a:gd name="T40" fmla="*/ 262 w 584"/>
                <a:gd name="T41" fmla="*/ 421 h 717"/>
                <a:gd name="T42" fmla="*/ 247 w 584"/>
                <a:gd name="T43" fmla="*/ 380 h 717"/>
                <a:gd name="T44" fmla="*/ 233 w 584"/>
                <a:gd name="T45" fmla="*/ 356 h 717"/>
                <a:gd name="T46" fmla="*/ 241 w 584"/>
                <a:gd name="T47" fmla="*/ 337 h 717"/>
                <a:gd name="T48" fmla="*/ 150 w 584"/>
                <a:gd name="T49" fmla="*/ 285 h 717"/>
                <a:gd name="T50" fmla="*/ 78 w 584"/>
                <a:gd name="T51" fmla="*/ 231 h 717"/>
                <a:gd name="T52" fmla="*/ 17 w 584"/>
                <a:gd name="T53" fmla="*/ 148 h 717"/>
                <a:gd name="T54" fmla="*/ 0 w 584"/>
                <a:gd name="T55" fmla="*/ 93 h 717"/>
                <a:gd name="T56" fmla="*/ 13 w 584"/>
                <a:gd name="T57" fmla="*/ 69 h 717"/>
                <a:gd name="T58" fmla="*/ 132 w 584"/>
                <a:gd name="T59" fmla="*/ 61 h 717"/>
                <a:gd name="T60" fmla="*/ 131 w 584"/>
                <a:gd name="T61" fmla="*/ 26 h 717"/>
                <a:gd name="T62" fmla="*/ 138 w 584"/>
                <a:gd name="T63" fmla="*/ 7 h 717"/>
                <a:gd name="T64" fmla="*/ 292 w 584"/>
                <a:gd name="T65" fmla="*/ 0 h 717"/>
                <a:gd name="T66" fmla="*/ 428 w 584"/>
                <a:gd name="T67" fmla="*/ 0 h 717"/>
                <a:gd name="T68" fmla="*/ 447 w 584"/>
                <a:gd name="T69" fmla="*/ 8 h 717"/>
                <a:gd name="T70" fmla="*/ 454 w 584"/>
                <a:gd name="T71" fmla="*/ 26 h 717"/>
                <a:gd name="T72" fmla="*/ 422 w 584"/>
                <a:gd name="T73" fmla="*/ 254 h 717"/>
                <a:gd name="T74" fmla="*/ 481 w 584"/>
                <a:gd name="T75" fmla="*/ 207 h 717"/>
                <a:gd name="T76" fmla="*/ 535 w 584"/>
                <a:gd name="T77" fmla="*/ 133 h 717"/>
                <a:gd name="T78" fmla="*/ 550 w 584"/>
                <a:gd name="T79" fmla="*/ 99 h 717"/>
                <a:gd name="T80" fmla="*/ 546 w 584"/>
                <a:gd name="T81" fmla="*/ 96 h 717"/>
                <a:gd name="T82" fmla="*/ 435 w 584"/>
                <a:gd name="T83" fmla="*/ 184 h 717"/>
                <a:gd name="T84" fmla="*/ 406 w 584"/>
                <a:gd name="T85" fmla="*/ 263 h 717"/>
                <a:gd name="T86" fmla="*/ 37 w 584"/>
                <a:gd name="T87" fmla="*/ 96 h 717"/>
                <a:gd name="T88" fmla="*/ 35 w 584"/>
                <a:gd name="T89" fmla="*/ 100 h 717"/>
                <a:gd name="T90" fmla="*/ 67 w 584"/>
                <a:gd name="T91" fmla="*/ 164 h 717"/>
                <a:gd name="T92" fmla="*/ 115 w 584"/>
                <a:gd name="T93" fmla="*/ 220 h 717"/>
                <a:gd name="T94" fmla="*/ 178 w 584"/>
                <a:gd name="T95" fmla="*/ 263 h 717"/>
                <a:gd name="T96" fmla="*/ 141 w 584"/>
                <a:gd name="T97" fmla="*/ 155 h 717"/>
                <a:gd name="T98" fmla="*/ 278 w 584"/>
                <a:gd name="T99" fmla="*/ 201 h 717"/>
                <a:gd name="T100" fmla="*/ 248 w 584"/>
                <a:gd name="T101" fmla="*/ 207 h 717"/>
                <a:gd name="T102" fmla="*/ 310 w 584"/>
                <a:gd name="T103" fmla="*/ 73 h 717"/>
                <a:gd name="T104" fmla="*/ 278 w 584"/>
                <a:gd name="T105" fmla="*/ 201 h 717"/>
                <a:gd name="T106" fmla="*/ 474 w 584"/>
                <a:gd name="T107" fmla="*/ 636 h 717"/>
                <a:gd name="T108" fmla="*/ 498 w 584"/>
                <a:gd name="T109" fmla="*/ 696 h 717"/>
                <a:gd name="T110" fmla="*/ 492 w 584"/>
                <a:gd name="T111" fmla="*/ 714 h 717"/>
                <a:gd name="T112" fmla="*/ 99 w 584"/>
                <a:gd name="T113" fmla="*/ 717 h 717"/>
                <a:gd name="T114" fmla="*/ 84 w 584"/>
                <a:gd name="T115" fmla="*/ 708 h 717"/>
                <a:gd name="T116" fmla="*/ 94 w 584"/>
                <a:gd name="T117" fmla="*/ 649 h 717"/>
                <a:gd name="T118" fmla="*/ 112 w 584"/>
                <a:gd name="T119" fmla="*/ 636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4" h="717">
                  <a:moveTo>
                    <a:pt x="453" y="61"/>
                  </a:moveTo>
                  <a:lnTo>
                    <a:pt x="546" y="61"/>
                  </a:lnTo>
                  <a:lnTo>
                    <a:pt x="546" y="61"/>
                  </a:lnTo>
                  <a:lnTo>
                    <a:pt x="555" y="62"/>
                  </a:lnTo>
                  <a:lnTo>
                    <a:pt x="564" y="65"/>
                  </a:lnTo>
                  <a:lnTo>
                    <a:pt x="564" y="65"/>
                  </a:lnTo>
                  <a:lnTo>
                    <a:pt x="571" y="69"/>
                  </a:lnTo>
                  <a:lnTo>
                    <a:pt x="577" y="76"/>
                  </a:lnTo>
                  <a:lnTo>
                    <a:pt x="577" y="76"/>
                  </a:lnTo>
                  <a:lnTo>
                    <a:pt x="581" y="85"/>
                  </a:lnTo>
                  <a:lnTo>
                    <a:pt x="584" y="93"/>
                  </a:lnTo>
                  <a:lnTo>
                    <a:pt x="584" y="93"/>
                  </a:lnTo>
                  <a:lnTo>
                    <a:pt x="584" y="101"/>
                  </a:lnTo>
                  <a:lnTo>
                    <a:pt x="582" y="110"/>
                  </a:lnTo>
                  <a:lnTo>
                    <a:pt x="582" y="110"/>
                  </a:lnTo>
                  <a:lnTo>
                    <a:pt x="575" y="129"/>
                  </a:lnTo>
                  <a:lnTo>
                    <a:pt x="567" y="148"/>
                  </a:lnTo>
                  <a:lnTo>
                    <a:pt x="558" y="166"/>
                  </a:lnTo>
                  <a:lnTo>
                    <a:pt x="547" y="183"/>
                  </a:lnTo>
                  <a:lnTo>
                    <a:pt x="534" y="200"/>
                  </a:lnTo>
                  <a:lnTo>
                    <a:pt x="521" y="216"/>
                  </a:lnTo>
                  <a:lnTo>
                    <a:pt x="507" y="231"/>
                  </a:lnTo>
                  <a:lnTo>
                    <a:pt x="492" y="245"/>
                  </a:lnTo>
                  <a:lnTo>
                    <a:pt x="492" y="245"/>
                  </a:lnTo>
                  <a:lnTo>
                    <a:pt x="472" y="262"/>
                  </a:lnTo>
                  <a:lnTo>
                    <a:pt x="453" y="275"/>
                  </a:lnTo>
                  <a:lnTo>
                    <a:pt x="434" y="285"/>
                  </a:lnTo>
                  <a:lnTo>
                    <a:pt x="415" y="296"/>
                  </a:lnTo>
                  <a:lnTo>
                    <a:pt x="379" y="315"/>
                  </a:lnTo>
                  <a:lnTo>
                    <a:pt x="360" y="326"/>
                  </a:lnTo>
                  <a:lnTo>
                    <a:pt x="340" y="339"/>
                  </a:lnTo>
                  <a:lnTo>
                    <a:pt x="340" y="339"/>
                  </a:lnTo>
                  <a:lnTo>
                    <a:pt x="345" y="348"/>
                  </a:lnTo>
                  <a:lnTo>
                    <a:pt x="346" y="351"/>
                  </a:lnTo>
                  <a:lnTo>
                    <a:pt x="346" y="356"/>
                  </a:lnTo>
                  <a:lnTo>
                    <a:pt x="346" y="356"/>
                  </a:lnTo>
                  <a:lnTo>
                    <a:pt x="346" y="362"/>
                  </a:lnTo>
                  <a:lnTo>
                    <a:pt x="344" y="366"/>
                  </a:lnTo>
                  <a:lnTo>
                    <a:pt x="341" y="371"/>
                  </a:lnTo>
                  <a:lnTo>
                    <a:pt x="338" y="376"/>
                  </a:lnTo>
                  <a:lnTo>
                    <a:pt x="333" y="380"/>
                  </a:lnTo>
                  <a:lnTo>
                    <a:pt x="327" y="384"/>
                  </a:lnTo>
                  <a:lnTo>
                    <a:pt x="321" y="387"/>
                  </a:lnTo>
                  <a:lnTo>
                    <a:pt x="314" y="390"/>
                  </a:lnTo>
                  <a:lnTo>
                    <a:pt x="314" y="390"/>
                  </a:lnTo>
                  <a:lnTo>
                    <a:pt x="318" y="421"/>
                  </a:lnTo>
                  <a:lnTo>
                    <a:pt x="320" y="438"/>
                  </a:lnTo>
                  <a:lnTo>
                    <a:pt x="324" y="454"/>
                  </a:lnTo>
                  <a:lnTo>
                    <a:pt x="324" y="454"/>
                  </a:lnTo>
                  <a:lnTo>
                    <a:pt x="330" y="473"/>
                  </a:lnTo>
                  <a:lnTo>
                    <a:pt x="337" y="492"/>
                  </a:lnTo>
                  <a:lnTo>
                    <a:pt x="346" y="510"/>
                  </a:lnTo>
                  <a:lnTo>
                    <a:pt x="358" y="526"/>
                  </a:lnTo>
                  <a:lnTo>
                    <a:pt x="364" y="533"/>
                  </a:lnTo>
                  <a:lnTo>
                    <a:pt x="371" y="540"/>
                  </a:lnTo>
                  <a:lnTo>
                    <a:pt x="379" y="546"/>
                  </a:lnTo>
                  <a:lnTo>
                    <a:pt x="387" y="552"/>
                  </a:lnTo>
                  <a:lnTo>
                    <a:pt x="395" y="558"/>
                  </a:lnTo>
                  <a:lnTo>
                    <a:pt x="406" y="562"/>
                  </a:lnTo>
                  <a:lnTo>
                    <a:pt x="417" y="566"/>
                  </a:lnTo>
                  <a:lnTo>
                    <a:pt x="427" y="569"/>
                  </a:lnTo>
                  <a:lnTo>
                    <a:pt x="427" y="569"/>
                  </a:lnTo>
                  <a:lnTo>
                    <a:pt x="427" y="569"/>
                  </a:lnTo>
                  <a:lnTo>
                    <a:pt x="433" y="572"/>
                  </a:lnTo>
                  <a:lnTo>
                    <a:pt x="437" y="575"/>
                  </a:lnTo>
                  <a:lnTo>
                    <a:pt x="440" y="580"/>
                  </a:lnTo>
                  <a:lnTo>
                    <a:pt x="440" y="586"/>
                  </a:lnTo>
                  <a:lnTo>
                    <a:pt x="440" y="586"/>
                  </a:lnTo>
                  <a:lnTo>
                    <a:pt x="440" y="589"/>
                  </a:lnTo>
                  <a:lnTo>
                    <a:pt x="439" y="593"/>
                  </a:lnTo>
                  <a:lnTo>
                    <a:pt x="435" y="599"/>
                  </a:lnTo>
                  <a:lnTo>
                    <a:pt x="430" y="602"/>
                  </a:lnTo>
                  <a:lnTo>
                    <a:pt x="426" y="603"/>
                  </a:lnTo>
                  <a:lnTo>
                    <a:pt x="424" y="603"/>
                  </a:lnTo>
                  <a:lnTo>
                    <a:pt x="324" y="603"/>
                  </a:lnTo>
                  <a:lnTo>
                    <a:pt x="324" y="603"/>
                  </a:lnTo>
                  <a:lnTo>
                    <a:pt x="158" y="603"/>
                  </a:lnTo>
                  <a:lnTo>
                    <a:pt x="158" y="603"/>
                  </a:lnTo>
                  <a:lnTo>
                    <a:pt x="152" y="602"/>
                  </a:lnTo>
                  <a:lnTo>
                    <a:pt x="146" y="600"/>
                  </a:lnTo>
                  <a:lnTo>
                    <a:pt x="142" y="595"/>
                  </a:lnTo>
                  <a:lnTo>
                    <a:pt x="140" y="591"/>
                  </a:lnTo>
                  <a:lnTo>
                    <a:pt x="140" y="591"/>
                  </a:lnTo>
                  <a:lnTo>
                    <a:pt x="139" y="587"/>
                  </a:lnTo>
                  <a:lnTo>
                    <a:pt x="139" y="584"/>
                  </a:lnTo>
                  <a:lnTo>
                    <a:pt x="141" y="576"/>
                  </a:lnTo>
                  <a:lnTo>
                    <a:pt x="146" y="572"/>
                  </a:lnTo>
                  <a:lnTo>
                    <a:pt x="150" y="571"/>
                  </a:lnTo>
                  <a:lnTo>
                    <a:pt x="153" y="569"/>
                  </a:lnTo>
                  <a:lnTo>
                    <a:pt x="153" y="569"/>
                  </a:lnTo>
                  <a:lnTo>
                    <a:pt x="164" y="566"/>
                  </a:lnTo>
                  <a:lnTo>
                    <a:pt x="174" y="562"/>
                  </a:lnTo>
                  <a:lnTo>
                    <a:pt x="184" y="558"/>
                  </a:lnTo>
                  <a:lnTo>
                    <a:pt x="193" y="552"/>
                  </a:lnTo>
                  <a:lnTo>
                    <a:pt x="201" y="546"/>
                  </a:lnTo>
                  <a:lnTo>
                    <a:pt x="208" y="540"/>
                  </a:lnTo>
                  <a:lnTo>
                    <a:pt x="215" y="533"/>
                  </a:lnTo>
                  <a:lnTo>
                    <a:pt x="222" y="526"/>
                  </a:lnTo>
                  <a:lnTo>
                    <a:pt x="234" y="510"/>
                  </a:lnTo>
                  <a:lnTo>
                    <a:pt x="242" y="492"/>
                  </a:lnTo>
                  <a:lnTo>
                    <a:pt x="251" y="473"/>
                  </a:lnTo>
                  <a:lnTo>
                    <a:pt x="255" y="454"/>
                  </a:lnTo>
                  <a:lnTo>
                    <a:pt x="255" y="454"/>
                  </a:lnTo>
                  <a:lnTo>
                    <a:pt x="259" y="438"/>
                  </a:lnTo>
                  <a:lnTo>
                    <a:pt x="262" y="421"/>
                  </a:lnTo>
                  <a:lnTo>
                    <a:pt x="265" y="390"/>
                  </a:lnTo>
                  <a:lnTo>
                    <a:pt x="265" y="390"/>
                  </a:lnTo>
                  <a:lnTo>
                    <a:pt x="258" y="387"/>
                  </a:lnTo>
                  <a:lnTo>
                    <a:pt x="252" y="384"/>
                  </a:lnTo>
                  <a:lnTo>
                    <a:pt x="247" y="380"/>
                  </a:lnTo>
                  <a:lnTo>
                    <a:pt x="242" y="376"/>
                  </a:lnTo>
                  <a:lnTo>
                    <a:pt x="239" y="371"/>
                  </a:lnTo>
                  <a:lnTo>
                    <a:pt x="235" y="366"/>
                  </a:lnTo>
                  <a:lnTo>
                    <a:pt x="234" y="362"/>
                  </a:lnTo>
                  <a:lnTo>
                    <a:pt x="233" y="356"/>
                  </a:lnTo>
                  <a:lnTo>
                    <a:pt x="233" y="356"/>
                  </a:lnTo>
                  <a:lnTo>
                    <a:pt x="234" y="351"/>
                  </a:lnTo>
                  <a:lnTo>
                    <a:pt x="235" y="346"/>
                  </a:lnTo>
                  <a:lnTo>
                    <a:pt x="238" y="342"/>
                  </a:lnTo>
                  <a:lnTo>
                    <a:pt x="241" y="337"/>
                  </a:lnTo>
                  <a:lnTo>
                    <a:pt x="241" y="337"/>
                  </a:lnTo>
                  <a:lnTo>
                    <a:pt x="222" y="324"/>
                  </a:lnTo>
                  <a:lnTo>
                    <a:pt x="205" y="313"/>
                  </a:lnTo>
                  <a:lnTo>
                    <a:pt x="168" y="295"/>
                  </a:lnTo>
                  <a:lnTo>
                    <a:pt x="150" y="285"/>
                  </a:lnTo>
                  <a:lnTo>
                    <a:pt x="131" y="275"/>
                  </a:lnTo>
                  <a:lnTo>
                    <a:pt x="112" y="262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78" y="231"/>
                  </a:lnTo>
                  <a:lnTo>
                    <a:pt x="63" y="216"/>
                  </a:lnTo>
                  <a:lnTo>
                    <a:pt x="50" y="200"/>
                  </a:lnTo>
                  <a:lnTo>
                    <a:pt x="38" y="183"/>
                  </a:lnTo>
                  <a:lnTo>
                    <a:pt x="26" y="166"/>
                  </a:lnTo>
                  <a:lnTo>
                    <a:pt x="17" y="148"/>
                  </a:lnTo>
                  <a:lnTo>
                    <a:pt x="8" y="129"/>
                  </a:lnTo>
                  <a:lnTo>
                    <a:pt x="1" y="110"/>
                  </a:lnTo>
                  <a:lnTo>
                    <a:pt x="1" y="110"/>
                  </a:lnTo>
                  <a:lnTo>
                    <a:pt x="0" y="10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3" y="85"/>
                  </a:lnTo>
                  <a:lnTo>
                    <a:pt x="7" y="76"/>
                  </a:lnTo>
                  <a:lnTo>
                    <a:pt x="7" y="76"/>
                  </a:lnTo>
                  <a:lnTo>
                    <a:pt x="13" y="69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30" y="62"/>
                  </a:lnTo>
                  <a:lnTo>
                    <a:pt x="38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0"/>
                  </a:lnTo>
                  <a:lnTo>
                    <a:pt x="132" y="15"/>
                  </a:lnTo>
                  <a:lnTo>
                    <a:pt x="134" y="11"/>
                  </a:lnTo>
                  <a:lnTo>
                    <a:pt x="138" y="7"/>
                  </a:lnTo>
                  <a:lnTo>
                    <a:pt x="141" y="4"/>
                  </a:lnTo>
                  <a:lnTo>
                    <a:pt x="146" y="1"/>
                  </a:lnTo>
                  <a:lnTo>
                    <a:pt x="151" y="0"/>
                  </a:lnTo>
                  <a:lnTo>
                    <a:pt x="157" y="0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3" y="0"/>
                  </a:lnTo>
                  <a:lnTo>
                    <a:pt x="439" y="2"/>
                  </a:lnTo>
                  <a:lnTo>
                    <a:pt x="442" y="5"/>
                  </a:lnTo>
                  <a:lnTo>
                    <a:pt x="447" y="8"/>
                  </a:lnTo>
                  <a:lnTo>
                    <a:pt x="450" y="12"/>
                  </a:lnTo>
                  <a:lnTo>
                    <a:pt x="452" y="16"/>
                  </a:lnTo>
                  <a:lnTo>
                    <a:pt x="453" y="21"/>
                  </a:lnTo>
                  <a:lnTo>
                    <a:pt x="454" y="26"/>
                  </a:lnTo>
                  <a:lnTo>
                    <a:pt x="454" y="26"/>
                  </a:lnTo>
                  <a:lnTo>
                    <a:pt x="453" y="61"/>
                  </a:lnTo>
                  <a:lnTo>
                    <a:pt x="453" y="61"/>
                  </a:lnTo>
                  <a:close/>
                  <a:moveTo>
                    <a:pt x="406" y="263"/>
                  </a:moveTo>
                  <a:lnTo>
                    <a:pt x="406" y="263"/>
                  </a:lnTo>
                  <a:lnTo>
                    <a:pt x="422" y="254"/>
                  </a:lnTo>
                  <a:lnTo>
                    <a:pt x="439" y="243"/>
                  </a:lnTo>
                  <a:lnTo>
                    <a:pt x="453" y="231"/>
                  </a:lnTo>
                  <a:lnTo>
                    <a:pt x="468" y="220"/>
                  </a:lnTo>
                  <a:lnTo>
                    <a:pt x="468" y="220"/>
                  </a:lnTo>
                  <a:lnTo>
                    <a:pt x="481" y="207"/>
                  </a:lnTo>
                  <a:lnTo>
                    <a:pt x="494" y="193"/>
                  </a:lnTo>
                  <a:lnTo>
                    <a:pt x="506" y="178"/>
                  </a:lnTo>
                  <a:lnTo>
                    <a:pt x="518" y="164"/>
                  </a:lnTo>
                  <a:lnTo>
                    <a:pt x="527" y="148"/>
                  </a:lnTo>
                  <a:lnTo>
                    <a:pt x="535" y="133"/>
                  </a:lnTo>
                  <a:lnTo>
                    <a:pt x="542" y="116"/>
                  </a:lnTo>
                  <a:lnTo>
                    <a:pt x="548" y="100"/>
                  </a:lnTo>
                  <a:lnTo>
                    <a:pt x="548" y="100"/>
                  </a:lnTo>
                  <a:lnTo>
                    <a:pt x="550" y="99"/>
                  </a:lnTo>
                  <a:lnTo>
                    <a:pt x="550" y="99"/>
                  </a:lnTo>
                  <a:lnTo>
                    <a:pt x="548" y="97"/>
                  </a:lnTo>
                  <a:lnTo>
                    <a:pt x="548" y="97"/>
                  </a:lnTo>
                  <a:lnTo>
                    <a:pt x="547" y="96"/>
                  </a:lnTo>
                  <a:lnTo>
                    <a:pt x="547" y="96"/>
                  </a:lnTo>
                  <a:lnTo>
                    <a:pt x="546" y="96"/>
                  </a:lnTo>
                  <a:lnTo>
                    <a:pt x="450" y="96"/>
                  </a:lnTo>
                  <a:lnTo>
                    <a:pt x="450" y="96"/>
                  </a:lnTo>
                  <a:lnTo>
                    <a:pt x="447" y="126"/>
                  </a:lnTo>
                  <a:lnTo>
                    <a:pt x="442" y="155"/>
                  </a:lnTo>
                  <a:lnTo>
                    <a:pt x="435" y="184"/>
                  </a:lnTo>
                  <a:lnTo>
                    <a:pt x="427" y="212"/>
                  </a:lnTo>
                  <a:lnTo>
                    <a:pt x="427" y="212"/>
                  </a:lnTo>
                  <a:lnTo>
                    <a:pt x="418" y="238"/>
                  </a:lnTo>
                  <a:lnTo>
                    <a:pt x="406" y="263"/>
                  </a:lnTo>
                  <a:lnTo>
                    <a:pt x="406" y="263"/>
                  </a:lnTo>
                  <a:close/>
                  <a:moveTo>
                    <a:pt x="134" y="96"/>
                  </a:moveTo>
                  <a:lnTo>
                    <a:pt x="38" y="96"/>
                  </a:lnTo>
                  <a:lnTo>
                    <a:pt x="38" y="96"/>
                  </a:lnTo>
                  <a:lnTo>
                    <a:pt x="37" y="96"/>
                  </a:lnTo>
                  <a:lnTo>
                    <a:pt x="37" y="96"/>
                  </a:lnTo>
                  <a:lnTo>
                    <a:pt x="35" y="97"/>
                  </a:lnTo>
                  <a:lnTo>
                    <a:pt x="35" y="97"/>
                  </a:lnTo>
                  <a:lnTo>
                    <a:pt x="35" y="99"/>
                  </a:lnTo>
                  <a:lnTo>
                    <a:pt x="35" y="99"/>
                  </a:lnTo>
                  <a:lnTo>
                    <a:pt x="35" y="100"/>
                  </a:lnTo>
                  <a:lnTo>
                    <a:pt x="35" y="100"/>
                  </a:lnTo>
                  <a:lnTo>
                    <a:pt x="41" y="116"/>
                  </a:lnTo>
                  <a:lnTo>
                    <a:pt x="48" y="133"/>
                  </a:lnTo>
                  <a:lnTo>
                    <a:pt x="57" y="148"/>
                  </a:lnTo>
                  <a:lnTo>
                    <a:pt x="67" y="164"/>
                  </a:lnTo>
                  <a:lnTo>
                    <a:pt x="78" y="178"/>
                  </a:lnTo>
                  <a:lnTo>
                    <a:pt x="90" y="193"/>
                  </a:lnTo>
                  <a:lnTo>
                    <a:pt x="102" y="207"/>
                  </a:lnTo>
                  <a:lnTo>
                    <a:pt x="115" y="220"/>
                  </a:lnTo>
                  <a:lnTo>
                    <a:pt x="115" y="220"/>
                  </a:lnTo>
                  <a:lnTo>
                    <a:pt x="131" y="231"/>
                  </a:lnTo>
                  <a:lnTo>
                    <a:pt x="146" y="243"/>
                  </a:lnTo>
                  <a:lnTo>
                    <a:pt x="161" y="254"/>
                  </a:lnTo>
                  <a:lnTo>
                    <a:pt x="178" y="263"/>
                  </a:lnTo>
                  <a:lnTo>
                    <a:pt x="178" y="263"/>
                  </a:lnTo>
                  <a:lnTo>
                    <a:pt x="166" y="238"/>
                  </a:lnTo>
                  <a:lnTo>
                    <a:pt x="157" y="212"/>
                  </a:lnTo>
                  <a:lnTo>
                    <a:pt x="157" y="212"/>
                  </a:lnTo>
                  <a:lnTo>
                    <a:pt x="148" y="184"/>
                  </a:lnTo>
                  <a:lnTo>
                    <a:pt x="141" y="155"/>
                  </a:lnTo>
                  <a:lnTo>
                    <a:pt x="138" y="126"/>
                  </a:lnTo>
                  <a:lnTo>
                    <a:pt x="134" y="96"/>
                  </a:lnTo>
                  <a:lnTo>
                    <a:pt x="134" y="96"/>
                  </a:lnTo>
                  <a:close/>
                  <a:moveTo>
                    <a:pt x="278" y="201"/>
                  </a:moveTo>
                  <a:lnTo>
                    <a:pt x="278" y="201"/>
                  </a:lnTo>
                  <a:lnTo>
                    <a:pt x="277" y="203"/>
                  </a:lnTo>
                  <a:lnTo>
                    <a:pt x="277" y="205"/>
                  </a:lnTo>
                  <a:lnTo>
                    <a:pt x="274" y="207"/>
                  </a:lnTo>
                  <a:lnTo>
                    <a:pt x="272" y="207"/>
                  </a:lnTo>
                  <a:lnTo>
                    <a:pt x="248" y="207"/>
                  </a:lnTo>
                  <a:lnTo>
                    <a:pt x="248" y="230"/>
                  </a:lnTo>
                  <a:lnTo>
                    <a:pt x="333" y="230"/>
                  </a:lnTo>
                  <a:lnTo>
                    <a:pt x="333" y="207"/>
                  </a:lnTo>
                  <a:lnTo>
                    <a:pt x="310" y="207"/>
                  </a:lnTo>
                  <a:lnTo>
                    <a:pt x="310" y="73"/>
                  </a:lnTo>
                  <a:lnTo>
                    <a:pt x="282" y="73"/>
                  </a:lnTo>
                  <a:lnTo>
                    <a:pt x="238" y="101"/>
                  </a:lnTo>
                  <a:lnTo>
                    <a:pt x="248" y="120"/>
                  </a:lnTo>
                  <a:lnTo>
                    <a:pt x="278" y="104"/>
                  </a:lnTo>
                  <a:lnTo>
                    <a:pt x="278" y="201"/>
                  </a:lnTo>
                  <a:lnTo>
                    <a:pt x="278" y="201"/>
                  </a:lnTo>
                  <a:close/>
                  <a:moveTo>
                    <a:pt x="112" y="636"/>
                  </a:moveTo>
                  <a:lnTo>
                    <a:pt x="468" y="636"/>
                  </a:lnTo>
                  <a:lnTo>
                    <a:pt x="468" y="636"/>
                  </a:lnTo>
                  <a:lnTo>
                    <a:pt x="474" y="636"/>
                  </a:lnTo>
                  <a:lnTo>
                    <a:pt x="479" y="640"/>
                  </a:lnTo>
                  <a:lnTo>
                    <a:pt x="482" y="643"/>
                  </a:lnTo>
                  <a:lnTo>
                    <a:pt x="485" y="649"/>
                  </a:lnTo>
                  <a:lnTo>
                    <a:pt x="498" y="696"/>
                  </a:lnTo>
                  <a:lnTo>
                    <a:pt x="498" y="696"/>
                  </a:lnTo>
                  <a:lnTo>
                    <a:pt x="498" y="700"/>
                  </a:lnTo>
                  <a:lnTo>
                    <a:pt x="498" y="703"/>
                  </a:lnTo>
                  <a:lnTo>
                    <a:pt x="497" y="708"/>
                  </a:lnTo>
                  <a:lnTo>
                    <a:pt x="494" y="710"/>
                  </a:lnTo>
                  <a:lnTo>
                    <a:pt x="492" y="714"/>
                  </a:lnTo>
                  <a:lnTo>
                    <a:pt x="488" y="716"/>
                  </a:lnTo>
                  <a:lnTo>
                    <a:pt x="485" y="717"/>
                  </a:lnTo>
                  <a:lnTo>
                    <a:pt x="480" y="717"/>
                  </a:lnTo>
                  <a:lnTo>
                    <a:pt x="99" y="717"/>
                  </a:lnTo>
                  <a:lnTo>
                    <a:pt x="99" y="717"/>
                  </a:lnTo>
                  <a:lnTo>
                    <a:pt x="95" y="717"/>
                  </a:lnTo>
                  <a:lnTo>
                    <a:pt x="92" y="716"/>
                  </a:lnTo>
                  <a:lnTo>
                    <a:pt x="88" y="714"/>
                  </a:lnTo>
                  <a:lnTo>
                    <a:pt x="86" y="710"/>
                  </a:lnTo>
                  <a:lnTo>
                    <a:pt x="84" y="708"/>
                  </a:lnTo>
                  <a:lnTo>
                    <a:pt x="82" y="703"/>
                  </a:lnTo>
                  <a:lnTo>
                    <a:pt x="82" y="700"/>
                  </a:lnTo>
                  <a:lnTo>
                    <a:pt x="82" y="696"/>
                  </a:lnTo>
                  <a:lnTo>
                    <a:pt x="94" y="649"/>
                  </a:lnTo>
                  <a:lnTo>
                    <a:pt x="94" y="649"/>
                  </a:lnTo>
                  <a:lnTo>
                    <a:pt x="97" y="643"/>
                  </a:lnTo>
                  <a:lnTo>
                    <a:pt x="101" y="640"/>
                  </a:lnTo>
                  <a:lnTo>
                    <a:pt x="106" y="636"/>
                  </a:lnTo>
                  <a:lnTo>
                    <a:pt x="112" y="636"/>
                  </a:lnTo>
                  <a:lnTo>
                    <a:pt x="112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8">
              <a:extLst>
                <a:ext uri="{FF2B5EF4-FFF2-40B4-BE49-F238E27FC236}">
                  <a16:creationId xmlns:a16="http://schemas.microsoft.com/office/drawing/2014/main" id="{29064E3F-604D-69EE-1B03-AF90CD03C3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2892" y="4001100"/>
              <a:ext cx="286026" cy="303319"/>
            </a:xfrm>
            <a:custGeom>
              <a:avLst/>
              <a:gdLst>
                <a:gd name="T0" fmla="*/ 8 w 644"/>
                <a:gd name="T1" fmla="*/ 434 h 684"/>
                <a:gd name="T2" fmla="*/ 14 w 644"/>
                <a:gd name="T3" fmla="*/ 222 h 684"/>
                <a:gd name="T4" fmla="*/ 73 w 644"/>
                <a:gd name="T5" fmla="*/ 103 h 684"/>
                <a:gd name="T6" fmla="*/ 132 w 644"/>
                <a:gd name="T7" fmla="*/ 77 h 684"/>
                <a:gd name="T8" fmla="*/ 185 w 644"/>
                <a:gd name="T9" fmla="*/ 98 h 684"/>
                <a:gd name="T10" fmla="*/ 173 w 644"/>
                <a:gd name="T11" fmla="*/ 212 h 684"/>
                <a:gd name="T12" fmla="*/ 148 w 644"/>
                <a:gd name="T13" fmla="*/ 235 h 684"/>
                <a:gd name="T14" fmla="*/ 87 w 644"/>
                <a:gd name="T15" fmla="*/ 231 h 684"/>
                <a:gd name="T16" fmla="*/ 74 w 644"/>
                <a:gd name="T17" fmla="*/ 316 h 684"/>
                <a:gd name="T18" fmla="*/ 84 w 644"/>
                <a:gd name="T19" fmla="*/ 451 h 684"/>
                <a:gd name="T20" fmla="*/ 130 w 644"/>
                <a:gd name="T21" fmla="*/ 449 h 684"/>
                <a:gd name="T22" fmla="*/ 170 w 644"/>
                <a:gd name="T23" fmla="*/ 464 h 684"/>
                <a:gd name="T24" fmla="*/ 188 w 644"/>
                <a:gd name="T25" fmla="*/ 580 h 684"/>
                <a:gd name="T26" fmla="*/ 138 w 644"/>
                <a:gd name="T27" fmla="*/ 606 h 684"/>
                <a:gd name="T28" fmla="*/ 91 w 644"/>
                <a:gd name="T29" fmla="*/ 597 h 684"/>
                <a:gd name="T30" fmla="*/ 219 w 644"/>
                <a:gd name="T31" fmla="*/ 459 h 684"/>
                <a:gd name="T32" fmla="*/ 201 w 644"/>
                <a:gd name="T33" fmla="*/ 442 h 684"/>
                <a:gd name="T34" fmla="*/ 290 w 644"/>
                <a:gd name="T35" fmla="*/ 424 h 684"/>
                <a:gd name="T36" fmla="*/ 202 w 644"/>
                <a:gd name="T37" fmla="*/ 265 h 684"/>
                <a:gd name="T38" fmla="*/ 212 w 644"/>
                <a:gd name="T39" fmla="*/ 242 h 684"/>
                <a:gd name="T40" fmla="*/ 262 w 644"/>
                <a:gd name="T41" fmla="*/ 56 h 684"/>
                <a:gd name="T42" fmla="*/ 206 w 644"/>
                <a:gd name="T43" fmla="*/ 60 h 684"/>
                <a:gd name="T44" fmla="*/ 193 w 644"/>
                <a:gd name="T45" fmla="*/ 34 h 684"/>
                <a:gd name="T46" fmla="*/ 212 w 644"/>
                <a:gd name="T47" fmla="*/ 12 h 684"/>
                <a:gd name="T48" fmla="*/ 319 w 644"/>
                <a:gd name="T49" fmla="*/ 2 h 684"/>
                <a:gd name="T50" fmla="*/ 434 w 644"/>
                <a:gd name="T51" fmla="*/ 27 h 684"/>
                <a:gd name="T52" fmla="*/ 531 w 644"/>
                <a:gd name="T53" fmla="*/ 90 h 684"/>
                <a:gd name="T54" fmla="*/ 593 w 644"/>
                <a:gd name="T55" fmla="*/ 166 h 684"/>
                <a:gd name="T56" fmla="*/ 637 w 644"/>
                <a:gd name="T57" fmla="*/ 274 h 684"/>
                <a:gd name="T58" fmla="*/ 641 w 644"/>
                <a:gd name="T59" fmla="*/ 377 h 684"/>
                <a:gd name="T60" fmla="*/ 609 w 644"/>
                <a:gd name="T61" fmla="*/ 491 h 684"/>
                <a:gd name="T62" fmla="*/ 542 w 644"/>
                <a:gd name="T63" fmla="*/ 584 h 684"/>
                <a:gd name="T64" fmla="*/ 464 w 644"/>
                <a:gd name="T65" fmla="*/ 643 h 684"/>
                <a:gd name="T66" fmla="*/ 353 w 644"/>
                <a:gd name="T67" fmla="*/ 680 h 684"/>
                <a:gd name="T68" fmla="*/ 257 w 644"/>
                <a:gd name="T69" fmla="*/ 681 h 684"/>
                <a:gd name="T70" fmla="*/ 197 w 644"/>
                <a:gd name="T71" fmla="*/ 660 h 684"/>
                <a:gd name="T72" fmla="*/ 198 w 644"/>
                <a:gd name="T73" fmla="*/ 631 h 684"/>
                <a:gd name="T74" fmla="*/ 226 w 644"/>
                <a:gd name="T75" fmla="*/ 622 h 684"/>
                <a:gd name="T76" fmla="*/ 219 w 644"/>
                <a:gd name="T77" fmla="*/ 459 h 684"/>
                <a:gd name="T78" fmla="*/ 448 w 644"/>
                <a:gd name="T79" fmla="*/ 157 h 684"/>
                <a:gd name="T80" fmla="*/ 566 w 644"/>
                <a:gd name="T81" fmla="*/ 226 h 684"/>
                <a:gd name="T82" fmla="*/ 506 w 644"/>
                <a:gd name="T83" fmla="*/ 138 h 684"/>
                <a:gd name="T84" fmla="*/ 411 w 644"/>
                <a:gd name="T85" fmla="*/ 74 h 684"/>
                <a:gd name="T86" fmla="*/ 493 w 644"/>
                <a:gd name="T87" fmla="*/ 293 h 684"/>
                <a:gd name="T88" fmla="*/ 492 w 644"/>
                <a:gd name="T89" fmla="*/ 404 h 684"/>
                <a:gd name="T90" fmla="*/ 591 w 644"/>
                <a:gd name="T91" fmla="*/ 342 h 684"/>
                <a:gd name="T92" fmla="*/ 566 w 644"/>
                <a:gd name="T93" fmla="*/ 459 h 684"/>
                <a:gd name="T94" fmla="*/ 450 w 644"/>
                <a:gd name="T95" fmla="*/ 529 h 684"/>
                <a:gd name="T96" fmla="*/ 413 w 644"/>
                <a:gd name="T97" fmla="*/ 609 h 684"/>
                <a:gd name="T98" fmla="*/ 506 w 644"/>
                <a:gd name="T99" fmla="*/ 548 h 684"/>
                <a:gd name="T100" fmla="*/ 452 w 644"/>
                <a:gd name="T101" fmla="*/ 424 h 684"/>
                <a:gd name="T102" fmla="*/ 460 w 644"/>
                <a:gd name="T103" fmla="*/ 327 h 684"/>
                <a:gd name="T104" fmla="*/ 324 w 644"/>
                <a:gd name="T105" fmla="*/ 240 h 684"/>
                <a:gd name="T106" fmla="*/ 418 w 644"/>
                <a:gd name="T107" fmla="*/ 174 h 684"/>
                <a:gd name="T108" fmla="*/ 338 w 644"/>
                <a:gd name="T109" fmla="*/ 78 h 684"/>
                <a:gd name="T110" fmla="*/ 352 w 644"/>
                <a:gd name="T111" fmla="*/ 597 h 684"/>
                <a:gd name="T112" fmla="*/ 419 w 644"/>
                <a:gd name="T113" fmla="*/ 512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4" h="684">
                  <a:moveTo>
                    <a:pt x="60" y="566"/>
                  </a:moveTo>
                  <a:lnTo>
                    <a:pt x="60" y="566"/>
                  </a:lnTo>
                  <a:lnTo>
                    <a:pt x="46" y="544"/>
                  </a:lnTo>
                  <a:lnTo>
                    <a:pt x="33" y="518"/>
                  </a:lnTo>
                  <a:lnTo>
                    <a:pt x="24" y="491"/>
                  </a:lnTo>
                  <a:lnTo>
                    <a:pt x="14" y="463"/>
                  </a:lnTo>
                  <a:lnTo>
                    <a:pt x="8" y="434"/>
                  </a:lnTo>
                  <a:lnTo>
                    <a:pt x="4" y="404"/>
                  </a:lnTo>
                  <a:lnTo>
                    <a:pt x="0" y="374"/>
                  </a:lnTo>
                  <a:lnTo>
                    <a:pt x="0" y="342"/>
                  </a:lnTo>
                  <a:lnTo>
                    <a:pt x="0" y="312"/>
                  </a:lnTo>
                  <a:lnTo>
                    <a:pt x="4" y="281"/>
                  </a:lnTo>
                  <a:lnTo>
                    <a:pt x="8" y="251"/>
                  </a:lnTo>
                  <a:lnTo>
                    <a:pt x="14" y="222"/>
                  </a:lnTo>
                  <a:lnTo>
                    <a:pt x="24" y="194"/>
                  </a:lnTo>
                  <a:lnTo>
                    <a:pt x="33" y="167"/>
                  </a:lnTo>
                  <a:lnTo>
                    <a:pt x="46" y="141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66" y="111"/>
                  </a:lnTo>
                  <a:lnTo>
                    <a:pt x="73" y="103"/>
                  </a:lnTo>
                  <a:lnTo>
                    <a:pt x="81" y="94"/>
                  </a:lnTo>
                  <a:lnTo>
                    <a:pt x="91" y="87"/>
                  </a:lnTo>
                  <a:lnTo>
                    <a:pt x="101" y="81"/>
                  </a:lnTo>
                  <a:lnTo>
                    <a:pt x="113" y="78"/>
                  </a:lnTo>
                  <a:lnTo>
                    <a:pt x="119" y="77"/>
                  </a:lnTo>
                  <a:lnTo>
                    <a:pt x="125" y="77"/>
                  </a:lnTo>
                  <a:lnTo>
                    <a:pt x="132" y="77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57" y="83"/>
                  </a:lnTo>
                  <a:lnTo>
                    <a:pt x="166" y="86"/>
                  </a:lnTo>
                  <a:lnTo>
                    <a:pt x="174" y="90"/>
                  </a:lnTo>
                  <a:lnTo>
                    <a:pt x="181" y="94"/>
                  </a:lnTo>
                  <a:lnTo>
                    <a:pt x="185" y="98"/>
                  </a:lnTo>
                  <a:lnTo>
                    <a:pt x="187" y="101"/>
                  </a:lnTo>
                  <a:lnTo>
                    <a:pt x="188" y="105"/>
                  </a:lnTo>
                  <a:lnTo>
                    <a:pt x="190" y="110"/>
                  </a:lnTo>
                  <a:lnTo>
                    <a:pt x="190" y="114"/>
                  </a:lnTo>
                  <a:lnTo>
                    <a:pt x="190" y="120"/>
                  </a:lnTo>
                  <a:lnTo>
                    <a:pt x="173" y="212"/>
                  </a:lnTo>
                  <a:lnTo>
                    <a:pt x="173" y="212"/>
                  </a:lnTo>
                  <a:lnTo>
                    <a:pt x="171" y="216"/>
                  </a:lnTo>
                  <a:lnTo>
                    <a:pt x="170" y="221"/>
                  </a:lnTo>
                  <a:lnTo>
                    <a:pt x="167" y="226"/>
                  </a:lnTo>
                  <a:lnTo>
                    <a:pt x="164" y="228"/>
                  </a:lnTo>
                  <a:lnTo>
                    <a:pt x="160" y="231"/>
                  </a:lnTo>
                  <a:lnTo>
                    <a:pt x="157" y="233"/>
                  </a:lnTo>
                  <a:lnTo>
                    <a:pt x="148" y="235"/>
                  </a:lnTo>
                  <a:lnTo>
                    <a:pt x="139" y="236"/>
                  </a:lnTo>
                  <a:lnTo>
                    <a:pt x="130" y="235"/>
                  </a:lnTo>
                  <a:lnTo>
                    <a:pt x="111" y="234"/>
                  </a:lnTo>
                  <a:lnTo>
                    <a:pt x="111" y="234"/>
                  </a:lnTo>
                  <a:lnTo>
                    <a:pt x="101" y="233"/>
                  </a:lnTo>
                  <a:lnTo>
                    <a:pt x="95" y="232"/>
                  </a:lnTo>
                  <a:lnTo>
                    <a:pt x="87" y="231"/>
                  </a:lnTo>
                  <a:lnTo>
                    <a:pt x="85" y="231"/>
                  </a:lnTo>
                  <a:lnTo>
                    <a:pt x="84" y="234"/>
                  </a:lnTo>
                  <a:lnTo>
                    <a:pt x="81" y="247"/>
                  </a:lnTo>
                  <a:lnTo>
                    <a:pt x="81" y="247"/>
                  </a:lnTo>
                  <a:lnTo>
                    <a:pt x="78" y="268"/>
                  </a:lnTo>
                  <a:lnTo>
                    <a:pt x="75" y="292"/>
                  </a:lnTo>
                  <a:lnTo>
                    <a:pt x="74" y="316"/>
                  </a:lnTo>
                  <a:lnTo>
                    <a:pt x="74" y="342"/>
                  </a:lnTo>
                  <a:lnTo>
                    <a:pt x="74" y="368"/>
                  </a:lnTo>
                  <a:lnTo>
                    <a:pt x="75" y="394"/>
                  </a:lnTo>
                  <a:lnTo>
                    <a:pt x="78" y="417"/>
                  </a:lnTo>
                  <a:lnTo>
                    <a:pt x="81" y="438"/>
                  </a:lnTo>
                  <a:lnTo>
                    <a:pt x="81" y="438"/>
                  </a:lnTo>
                  <a:lnTo>
                    <a:pt x="84" y="451"/>
                  </a:lnTo>
                  <a:lnTo>
                    <a:pt x="85" y="454"/>
                  </a:lnTo>
                  <a:lnTo>
                    <a:pt x="87" y="455"/>
                  </a:lnTo>
                  <a:lnTo>
                    <a:pt x="95" y="454"/>
                  </a:lnTo>
                  <a:lnTo>
                    <a:pt x="101" y="452"/>
                  </a:lnTo>
                  <a:lnTo>
                    <a:pt x="111" y="451"/>
                  </a:lnTo>
                  <a:lnTo>
                    <a:pt x="111" y="451"/>
                  </a:lnTo>
                  <a:lnTo>
                    <a:pt x="130" y="449"/>
                  </a:lnTo>
                  <a:lnTo>
                    <a:pt x="139" y="449"/>
                  </a:lnTo>
                  <a:lnTo>
                    <a:pt x="148" y="450"/>
                  </a:lnTo>
                  <a:lnTo>
                    <a:pt x="157" y="452"/>
                  </a:lnTo>
                  <a:lnTo>
                    <a:pt x="160" y="454"/>
                  </a:lnTo>
                  <a:lnTo>
                    <a:pt x="164" y="457"/>
                  </a:lnTo>
                  <a:lnTo>
                    <a:pt x="167" y="459"/>
                  </a:lnTo>
                  <a:lnTo>
                    <a:pt x="170" y="464"/>
                  </a:lnTo>
                  <a:lnTo>
                    <a:pt x="171" y="469"/>
                  </a:lnTo>
                  <a:lnTo>
                    <a:pt x="173" y="474"/>
                  </a:lnTo>
                  <a:lnTo>
                    <a:pt x="190" y="565"/>
                  </a:lnTo>
                  <a:lnTo>
                    <a:pt x="190" y="565"/>
                  </a:lnTo>
                  <a:lnTo>
                    <a:pt x="190" y="571"/>
                  </a:lnTo>
                  <a:lnTo>
                    <a:pt x="190" y="576"/>
                  </a:lnTo>
                  <a:lnTo>
                    <a:pt x="188" y="580"/>
                  </a:lnTo>
                  <a:lnTo>
                    <a:pt x="187" y="584"/>
                  </a:lnTo>
                  <a:lnTo>
                    <a:pt x="185" y="587"/>
                  </a:lnTo>
                  <a:lnTo>
                    <a:pt x="181" y="591"/>
                  </a:lnTo>
                  <a:lnTo>
                    <a:pt x="174" y="596"/>
                  </a:lnTo>
                  <a:lnTo>
                    <a:pt x="166" y="599"/>
                  </a:lnTo>
                  <a:lnTo>
                    <a:pt x="157" y="603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2" y="607"/>
                  </a:lnTo>
                  <a:lnTo>
                    <a:pt x="125" y="609"/>
                  </a:lnTo>
                  <a:lnTo>
                    <a:pt x="119" y="609"/>
                  </a:lnTo>
                  <a:lnTo>
                    <a:pt x="113" y="607"/>
                  </a:lnTo>
                  <a:lnTo>
                    <a:pt x="101" y="603"/>
                  </a:lnTo>
                  <a:lnTo>
                    <a:pt x="91" y="597"/>
                  </a:lnTo>
                  <a:lnTo>
                    <a:pt x="81" y="590"/>
                  </a:lnTo>
                  <a:lnTo>
                    <a:pt x="73" y="583"/>
                  </a:lnTo>
                  <a:lnTo>
                    <a:pt x="66" y="575"/>
                  </a:lnTo>
                  <a:lnTo>
                    <a:pt x="60" y="566"/>
                  </a:lnTo>
                  <a:lnTo>
                    <a:pt x="60" y="566"/>
                  </a:lnTo>
                  <a:close/>
                  <a:moveTo>
                    <a:pt x="219" y="459"/>
                  </a:moveTo>
                  <a:lnTo>
                    <a:pt x="219" y="459"/>
                  </a:lnTo>
                  <a:lnTo>
                    <a:pt x="215" y="459"/>
                  </a:lnTo>
                  <a:lnTo>
                    <a:pt x="212" y="458"/>
                  </a:lnTo>
                  <a:lnTo>
                    <a:pt x="206" y="454"/>
                  </a:lnTo>
                  <a:lnTo>
                    <a:pt x="202" y="449"/>
                  </a:lnTo>
                  <a:lnTo>
                    <a:pt x="201" y="445"/>
                  </a:lnTo>
                  <a:lnTo>
                    <a:pt x="201" y="442"/>
                  </a:lnTo>
                  <a:lnTo>
                    <a:pt x="201" y="442"/>
                  </a:lnTo>
                  <a:lnTo>
                    <a:pt x="201" y="438"/>
                  </a:lnTo>
                  <a:lnTo>
                    <a:pt x="202" y="435"/>
                  </a:lnTo>
                  <a:lnTo>
                    <a:pt x="206" y="429"/>
                  </a:lnTo>
                  <a:lnTo>
                    <a:pt x="212" y="425"/>
                  </a:lnTo>
                  <a:lnTo>
                    <a:pt x="215" y="424"/>
                  </a:lnTo>
                  <a:lnTo>
                    <a:pt x="219" y="424"/>
                  </a:lnTo>
                  <a:lnTo>
                    <a:pt x="290" y="424"/>
                  </a:lnTo>
                  <a:lnTo>
                    <a:pt x="290" y="275"/>
                  </a:lnTo>
                  <a:lnTo>
                    <a:pt x="219" y="275"/>
                  </a:lnTo>
                  <a:lnTo>
                    <a:pt x="219" y="275"/>
                  </a:lnTo>
                  <a:lnTo>
                    <a:pt x="215" y="275"/>
                  </a:lnTo>
                  <a:lnTo>
                    <a:pt x="212" y="274"/>
                  </a:lnTo>
                  <a:lnTo>
                    <a:pt x="206" y="270"/>
                  </a:lnTo>
                  <a:lnTo>
                    <a:pt x="202" y="265"/>
                  </a:lnTo>
                  <a:lnTo>
                    <a:pt x="201" y="261"/>
                  </a:lnTo>
                  <a:lnTo>
                    <a:pt x="201" y="258"/>
                  </a:lnTo>
                  <a:lnTo>
                    <a:pt x="201" y="258"/>
                  </a:lnTo>
                  <a:lnTo>
                    <a:pt x="201" y="254"/>
                  </a:lnTo>
                  <a:lnTo>
                    <a:pt x="202" y="251"/>
                  </a:lnTo>
                  <a:lnTo>
                    <a:pt x="206" y="246"/>
                  </a:lnTo>
                  <a:lnTo>
                    <a:pt x="212" y="242"/>
                  </a:lnTo>
                  <a:lnTo>
                    <a:pt x="215" y="241"/>
                  </a:lnTo>
                  <a:lnTo>
                    <a:pt x="219" y="240"/>
                  </a:lnTo>
                  <a:lnTo>
                    <a:pt x="290" y="240"/>
                  </a:lnTo>
                  <a:lnTo>
                    <a:pt x="290" y="53"/>
                  </a:lnTo>
                  <a:lnTo>
                    <a:pt x="290" y="53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45" y="59"/>
                  </a:lnTo>
                  <a:lnTo>
                    <a:pt x="226" y="64"/>
                  </a:lnTo>
                  <a:lnTo>
                    <a:pt x="226" y="64"/>
                  </a:lnTo>
                  <a:lnTo>
                    <a:pt x="220" y="64"/>
                  </a:lnTo>
                  <a:lnTo>
                    <a:pt x="215" y="64"/>
                  </a:lnTo>
                  <a:lnTo>
                    <a:pt x="211" y="63"/>
                  </a:lnTo>
                  <a:lnTo>
                    <a:pt x="206" y="60"/>
                  </a:lnTo>
                  <a:lnTo>
                    <a:pt x="201" y="58"/>
                  </a:lnTo>
                  <a:lnTo>
                    <a:pt x="198" y="54"/>
                  </a:lnTo>
                  <a:lnTo>
                    <a:pt x="195" y="50"/>
                  </a:lnTo>
                  <a:lnTo>
                    <a:pt x="193" y="45"/>
                  </a:lnTo>
                  <a:lnTo>
                    <a:pt x="193" y="45"/>
                  </a:lnTo>
                  <a:lnTo>
                    <a:pt x="193" y="39"/>
                  </a:lnTo>
                  <a:lnTo>
                    <a:pt x="193" y="34"/>
                  </a:lnTo>
                  <a:lnTo>
                    <a:pt x="194" y="30"/>
                  </a:lnTo>
                  <a:lnTo>
                    <a:pt x="197" y="25"/>
                  </a:lnTo>
                  <a:lnTo>
                    <a:pt x="199" y="20"/>
                  </a:lnTo>
                  <a:lnTo>
                    <a:pt x="202" y="17"/>
                  </a:lnTo>
                  <a:lnTo>
                    <a:pt x="207" y="15"/>
                  </a:lnTo>
                  <a:lnTo>
                    <a:pt x="212" y="12"/>
                  </a:lnTo>
                  <a:lnTo>
                    <a:pt x="212" y="12"/>
                  </a:lnTo>
                  <a:lnTo>
                    <a:pt x="234" y="7"/>
                  </a:lnTo>
                  <a:lnTo>
                    <a:pt x="257" y="4"/>
                  </a:lnTo>
                  <a:lnTo>
                    <a:pt x="257" y="4"/>
                  </a:lnTo>
                  <a:lnTo>
                    <a:pt x="279" y="2"/>
                  </a:lnTo>
                  <a:lnTo>
                    <a:pt x="301" y="0"/>
                  </a:lnTo>
                  <a:lnTo>
                    <a:pt x="301" y="0"/>
                  </a:lnTo>
                  <a:lnTo>
                    <a:pt x="319" y="2"/>
                  </a:lnTo>
                  <a:lnTo>
                    <a:pt x="335" y="3"/>
                  </a:lnTo>
                  <a:lnTo>
                    <a:pt x="353" y="5"/>
                  </a:lnTo>
                  <a:lnTo>
                    <a:pt x="370" y="7"/>
                  </a:lnTo>
                  <a:lnTo>
                    <a:pt x="386" y="12"/>
                  </a:lnTo>
                  <a:lnTo>
                    <a:pt x="402" y="16"/>
                  </a:lnTo>
                  <a:lnTo>
                    <a:pt x="419" y="22"/>
                  </a:lnTo>
                  <a:lnTo>
                    <a:pt x="434" y="27"/>
                  </a:lnTo>
                  <a:lnTo>
                    <a:pt x="450" y="34"/>
                  </a:lnTo>
                  <a:lnTo>
                    <a:pt x="464" y="43"/>
                  </a:lnTo>
                  <a:lnTo>
                    <a:pt x="478" y="51"/>
                  </a:lnTo>
                  <a:lnTo>
                    <a:pt x="492" y="59"/>
                  </a:lnTo>
                  <a:lnTo>
                    <a:pt x="506" y="69"/>
                  </a:lnTo>
                  <a:lnTo>
                    <a:pt x="519" y="79"/>
                  </a:lnTo>
                  <a:lnTo>
                    <a:pt x="531" y="90"/>
                  </a:lnTo>
                  <a:lnTo>
                    <a:pt x="542" y="101"/>
                  </a:lnTo>
                  <a:lnTo>
                    <a:pt x="542" y="101"/>
                  </a:lnTo>
                  <a:lnTo>
                    <a:pt x="554" y="113"/>
                  </a:lnTo>
                  <a:lnTo>
                    <a:pt x="565" y="125"/>
                  </a:lnTo>
                  <a:lnTo>
                    <a:pt x="575" y="138"/>
                  </a:lnTo>
                  <a:lnTo>
                    <a:pt x="585" y="152"/>
                  </a:lnTo>
                  <a:lnTo>
                    <a:pt x="593" y="166"/>
                  </a:lnTo>
                  <a:lnTo>
                    <a:pt x="601" y="180"/>
                  </a:lnTo>
                  <a:lnTo>
                    <a:pt x="609" y="194"/>
                  </a:lnTo>
                  <a:lnTo>
                    <a:pt x="617" y="209"/>
                  </a:lnTo>
                  <a:lnTo>
                    <a:pt x="622" y="225"/>
                  </a:lnTo>
                  <a:lnTo>
                    <a:pt x="627" y="241"/>
                  </a:lnTo>
                  <a:lnTo>
                    <a:pt x="632" y="258"/>
                  </a:lnTo>
                  <a:lnTo>
                    <a:pt x="637" y="274"/>
                  </a:lnTo>
                  <a:lnTo>
                    <a:pt x="639" y="290"/>
                  </a:lnTo>
                  <a:lnTo>
                    <a:pt x="641" y="308"/>
                  </a:lnTo>
                  <a:lnTo>
                    <a:pt x="642" y="324"/>
                  </a:lnTo>
                  <a:lnTo>
                    <a:pt x="644" y="342"/>
                  </a:lnTo>
                  <a:lnTo>
                    <a:pt x="644" y="342"/>
                  </a:lnTo>
                  <a:lnTo>
                    <a:pt x="642" y="360"/>
                  </a:lnTo>
                  <a:lnTo>
                    <a:pt x="641" y="377"/>
                  </a:lnTo>
                  <a:lnTo>
                    <a:pt x="639" y="395"/>
                  </a:lnTo>
                  <a:lnTo>
                    <a:pt x="637" y="411"/>
                  </a:lnTo>
                  <a:lnTo>
                    <a:pt x="632" y="428"/>
                  </a:lnTo>
                  <a:lnTo>
                    <a:pt x="627" y="444"/>
                  </a:lnTo>
                  <a:lnTo>
                    <a:pt x="622" y="459"/>
                  </a:lnTo>
                  <a:lnTo>
                    <a:pt x="617" y="476"/>
                  </a:lnTo>
                  <a:lnTo>
                    <a:pt x="609" y="491"/>
                  </a:lnTo>
                  <a:lnTo>
                    <a:pt x="601" y="505"/>
                  </a:lnTo>
                  <a:lnTo>
                    <a:pt x="593" y="519"/>
                  </a:lnTo>
                  <a:lnTo>
                    <a:pt x="585" y="533"/>
                  </a:lnTo>
                  <a:lnTo>
                    <a:pt x="575" y="546"/>
                  </a:lnTo>
                  <a:lnTo>
                    <a:pt x="565" y="559"/>
                  </a:lnTo>
                  <a:lnTo>
                    <a:pt x="554" y="572"/>
                  </a:lnTo>
                  <a:lnTo>
                    <a:pt x="542" y="584"/>
                  </a:lnTo>
                  <a:lnTo>
                    <a:pt x="542" y="584"/>
                  </a:lnTo>
                  <a:lnTo>
                    <a:pt x="531" y="596"/>
                  </a:lnTo>
                  <a:lnTo>
                    <a:pt x="519" y="606"/>
                  </a:lnTo>
                  <a:lnTo>
                    <a:pt x="506" y="617"/>
                  </a:lnTo>
                  <a:lnTo>
                    <a:pt x="492" y="626"/>
                  </a:lnTo>
                  <a:lnTo>
                    <a:pt x="478" y="634"/>
                  </a:lnTo>
                  <a:lnTo>
                    <a:pt x="464" y="643"/>
                  </a:lnTo>
                  <a:lnTo>
                    <a:pt x="450" y="651"/>
                  </a:lnTo>
                  <a:lnTo>
                    <a:pt x="434" y="658"/>
                  </a:lnTo>
                  <a:lnTo>
                    <a:pt x="419" y="664"/>
                  </a:lnTo>
                  <a:lnTo>
                    <a:pt x="402" y="668"/>
                  </a:lnTo>
                  <a:lnTo>
                    <a:pt x="386" y="673"/>
                  </a:lnTo>
                  <a:lnTo>
                    <a:pt x="370" y="677"/>
                  </a:lnTo>
                  <a:lnTo>
                    <a:pt x="353" y="680"/>
                  </a:lnTo>
                  <a:lnTo>
                    <a:pt x="335" y="683"/>
                  </a:lnTo>
                  <a:lnTo>
                    <a:pt x="319" y="684"/>
                  </a:lnTo>
                  <a:lnTo>
                    <a:pt x="301" y="684"/>
                  </a:lnTo>
                  <a:lnTo>
                    <a:pt x="301" y="684"/>
                  </a:lnTo>
                  <a:lnTo>
                    <a:pt x="279" y="684"/>
                  </a:lnTo>
                  <a:lnTo>
                    <a:pt x="257" y="681"/>
                  </a:lnTo>
                  <a:lnTo>
                    <a:pt x="257" y="681"/>
                  </a:lnTo>
                  <a:lnTo>
                    <a:pt x="234" y="678"/>
                  </a:lnTo>
                  <a:lnTo>
                    <a:pt x="212" y="672"/>
                  </a:lnTo>
                  <a:lnTo>
                    <a:pt x="212" y="672"/>
                  </a:lnTo>
                  <a:lnTo>
                    <a:pt x="207" y="671"/>
                  </a:lnTo>
                  <a:lnTo>
                    <a:pt x="202" y="668"/>
                  </a:lnTo>
                  <a:lnTo>
                    <a:pt x="199" y="665"/>
                  </a:lnTo>
                  <a:lnTo>
                    <a:pt x="197" y="660"/>
                  </a:lnTo>
                  <a:lnTo>
                    <a:pt x="194" y="656"/>
                  </a:lnTo>
                  <a:lnTo>
                    <a:pt x="193" y="651"/>
                  </a:lnTo>
                  <a:lnTo>
                    <a:pt x="193" y="646"/>
                  </a:lnTo>
                  <a:lnTo>
                    <a:pt x="193" y="640"/>
                  </a:lnTo>
                  <a:lnTo>
                    <a:pt x="193" y="640"/>
                  </a:lnTo>
                  <a:lnTo>
                    <a:pt x="195" y="636"/>
                  </a:lnTo>
                  <a:lnTo>
                    <a:pt x="198" y="631"/>
                  </a:lnTo>
                  <a:lnTo>
                    <a:pt x="201" y="627"/>
                  </a:lnTo>
                  <a:lnTo>
                    <a:pt x="206" y="625"/>
                  </a:lnTo>
                  <a:lnTo>
                    <a:pt x="211" y="623"/>
                  </a:lnTo>
                  <a:lnTo>
                    <a:pt x="215" y="622"/>
                  </a:lnTo>
                  <a:lnTo>
                    <a:pt x="220" y="622"/>
                  </a:lnTo>
                  <a:lnTo>
                    <a:pt x="226" y="622"/>
                  </a:lnTo>
                  <a:lnTo>
                    <a:pt x="226" y="622"/>
                  </a:lnTo>
                  <a:lnTo>
                    <a:pt x="245" y="626"/>
                  </a:lnTo>
                  <a:lnTo>
                    <a:pt x="262" y="630"/>
                  </a:lnTo>
                  <a:lnTo>
                    <a:pt x="262" y="630"/>
                  </a:lnTo>
                  <a:lnTo>
                    <a:pt x="290" y="631"/>
                  </a:lnTo>
                  <a:lnTo>
                    <a:pt x="290" y="459"/>
                  </a:lnTo>
                  <a:lnTo>
                    <a:pt x="219" y="459"/>
                  </a:lnTo>
                  <a:lnTo>
                    <a:pt x="219" y="459"/>
                  </a:lnTo>
                  <a:close/>
                  <a:moveTo>
                    <a:pt x="374" y="63"/>
                  </a:moveTo>
                  <a:lnTo>
                    <a:pt x="374" y="63"/>
                  </a:lnTo>
                  <a:lnTo>
                    <a:pt x="395" y="84"/>
                  </a:lnTo>
                  <a:lnTo>
                    <a:pt x="414" y="106"/>
                  </a:lnTo>
                  <a:lnTo>
                    <a:pt x="432" y="131"/>
                  </a:lnTo>
                  <a:lnTo>
                    <a:pt x="448" y="157"/>
                  </a:lnTo>
                  <a:lnTo>
                    <a:pt x="448" y="157"/>
                  </a:lnTo>
                  <a:lnTo>
                    <a:pt x="459" y="177"/>
                  </a:lnTo>
                  <a:lnTo>
                    <a:pt x="467" y="198"/>
                  </a:lnTo>
                  <a:lnTo>
                    <a:pt x="475" y="219"/>
                  </a:lnTo>
                  <a:lnTo>
                    <a:pt x="482" y="240"/>
                  </a:lnTo>
                  <a:lnTo>
                    <a:pt x="572" y="240"/>
                  </a:lnTo>
                  <a:lnTo>
                    <a:pt x="572" y="240"/>
                  </a:lnTo>
                  <a:lnTo>
                    <a:pt x="566" y="226"/>
                  </a:lnTo>
                  <a:lnTo>
                    <a:pt x="559" y="212"/>
                  </a:lnTo>
                  <a:lnTo>
                    <a:pt x="552" y="199"/>
                  </a:lnTo>
                  <a:lnTo>
                    <a:pt x="544" y="186"/>
                  </a:lnTo>
                  <a:lnTo>
                    <a:pt x="535" y="173"/>
                  </a:lnTo>
                  <a:lnTo>
                    <a:pt x="526" y="161"/>
                  </a:lnTo>
                  <a:lnTo>
                    <a:pt x="517" y="150"/>
                  </a:lnTo>
                  <a:lnTo>
                    <a:pt x="506" y="138"/>
                  </a:lnTo>
                  <a:lnTo>
                    <a:pt x="506" y="138"/>
                  </a:lnTo>
                  <a:lnTo>
                    <a:pt x="492" y="125"/>
                  </a:lnTo>
                  <a:lnTo>
                    <a:pt x="477" y="113"/>
                  </a:lnTo>
                  <a:lnTo>
                    <a:pt x="461" y="101"/>
                  </a:lnTo>
                  <a:lnTo>
                    <a:pt x="445" y="92"/>
                  </a:lnTo>
                  <a:lnTo>
                    <a:pt x="428" y="83"/>
                  </a:lnTo>
                  <a:lnTo>
                    <a:pt x="411" y="74"/>
                  </a:lnTo>
                  <a:lnTo>
                    <a:pt x="392" y="69"/>
                  </a:lnTo>
                  <a:lnTo>
                    <a:pt x="374" y="63"/>
                  </a:lnTo>
                  <a:lnTo>
                    <a:pt x="374" y="63"/>
                  </a:lnTo>
                  <a:close/>
                  <a:moveTo>
                    <a:pt x="582" y="275"/>
                  </a:moveTo>
                  <a:lnTo>
                    <a:pt x="490" y="275"/>
                  </a:lnTo>
                  <a:lnTo>
                    <a:pt x="490" y="275"/>
                  </a:lnTo>
                  <a:lnTo>
                    <a:pt x="493" y="293"/>
                  </a:lnTo>
                  <a:lnTo>
                    <a:pt x="494" y="309"/>
                  </a:lnTo>
                  <a:lnTo>
                    <a:pt x="495" y="327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5" y="364"/>
                  </a:lnTo>
                  <a:lnTo>
                    <a:pt x="494" y="384"/>
                  </a:lnTo>
                  <a:lnTo>
                    <a:pt x="492" y="404"/>
                  </a:lnTo>
                  <a:lnTo>
                    <a:pt x="487" y="424"/>
                  </a:lnTo>
                  <a:lnTo>
                    <a:pt x="579" y="424"/>
                  </a:lnTo>
                  <a:lnTo>
                    <a:pt x="579" y="424"/>
                  </a:lnTo>
                  <a:lnTo>
                    <a:pt x="584" y="404"/>
                  </a:lnTo>
                  <a:lnTo>
                    <a:pt x="587" y="384"/>
                  </a:lnTo>
                  <a:lnTo>
                    <a:pt x="589" y="363"/>
                  </a:lnTo>
                  <a:lnTo>
                    <a:pt x="591" y="342"/>
                  </a:lnTo>
                  <a:lnTo>
                    <a:pt x="591" y="342"/>
                  </a:lnTo>
                  <a:lnTo>
                    <a:pt x="589" y="326"/>
                  </a:lnTo>
                  <a:lnTo>
                    <a:pt x="588" y="308"/>
                  </a:lnTo>
                  <a:lnTo>
                    <a:pt x="586" y="292"/>
                  </a:lnTo>
                  <a:lnTo>
                    <a:pt x="582" y="275"/>
                  </a:lnTo>
                  <a:lnTo>
                    <a:pt x="582" y="275"/>
                  </a:lnTo>
                  <a:close/>
                  <a:moveTo>
                    <a:pt x="566" y="459"/>
                  </a:moveTo>
                  <a:lnTo>
                    <a:pt x="479" y="459"/>
                  </a:lnTo>
                  <a:lnTo>
                    <a:pt x="479" y="459"/>
                  </a:lnTo>
                  <a:lnTo>
                    <a:pt x="473" y="477"/>
                  </a:lnTo>
                  <a:lnTo>
                    <a:pt x="466" y="495"/>
                  </a:lnTo>
                  <a:lnTo>
                    <a:pt x="458" y="512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34" y="553"/>
                  </a:lnTo>
                  <a:lnTo>
                    <a:pt x="417" y="578"/>
                  </a:lnTo>
                  <a:lnTo>
                    <a:pt x="398" y="600"/>
                  </a:lnTo>
                  <a:lnTo>
                    <a:pt x="378" y="622"/>
                  </a:lnTo>
                  <a:lnTo>
                    <a:pt x="378" y="622"/>
                  </a:lnTo>
                  <a:lnTo>
                    <a:pt x="395" y="616"/>
                  </a:lnTo>
                  <a:lnTo>
                    <a:pt x="413" y="609"/>
                  </a:lnTo>
                  <a:lnTo>
                    <a:pt x="431" y="602"/>
                  </a:lnTo>
                  <a:lnTo>
                    <a:pt x="447" y="592"/>
                  </a:lnTo>
                  <a:lnTo>
                    <a:pt x="462" y="583"/>
                  </a:lnTo>
                  <a:lnTo>
                    <a:pt x="478" y="571"/>
                  </a:lnTo>
                  <a:lnTo>
                    <a:pt x="492" y="559"/>
                  </a:lnTo>
                  <a:lnTo>
                    <a:pt x="506" y="548"/>
                  </a:lnTo>
                  <a:lnTo>
                    <a:pt x="506" y="548"/>
                  </a:lnTo>
                  <a:lnTo>
                    <a:pt x="524" y="528"/>
                  </a:lnTo>
                  <a:lnTo>
                    <a:pt x="540" y="506"/>
                  </a:lnTo>
                  <a:lnTo>
                    <a:pt x="554" y="483"/>
                  </a:lnTo>
                  <a:lnTo>
                    <a:pt x="566" y="459"/>
                  </a:lnTo>
                  <a:lnTo>
                    <a:pt x="566" y="459"/>
                  </a:lnTo>
                  <a:close/>
                  <a:moveTo>
                    <a:pt x="324" y="424"/>
                  </a:moveTo>
                  <a:lnTo>
                    <a:pt x="452" y="424"/>
                  </a:lnTo>
                  <a:lnTo>
                    <a:pt x="452" y="424"/>
                  </a:lnTo>
                  <a:lnTo>
                    <a:pt x="455" y="404"/>
                  </a:lnTo>
                  <a:lnTo>
                    <a:pt x="459" y="384"/>
                  </a:lnTo>
                  <a:lnTo>
                    <a:pt x="460" y="364"/>
                  </a:lnTo>
                  <a:lnTo>
                    <a:pt x="461" y="343"/>
                  </a:lnTo>
                  <a:lnTo>
                    <a:pt x="461" y="343"/>
                  </a:lnTo>
                  <a:lnTo>
                    <a:pt x="460" y="327"/>
                  </a:lnTo>
                  <a:lnTo>
                    <a:pt x="459" y="309"/>
                  </a:lnTo>
                  <a:lnTo>
                    <a:pt x="458" y="293"/>
                  </a:lnTo>
                  <a:lnTo>
                    <a:pt x="454" y="275"/>
                  </a:lnTo>
                  <a:lnTo>
                    <a:pt x="324" y="275"/>
                  </a:lnTo>
                  <a:lnTo>
                    <a:pt x="324" y="424"/>
                  </a:lnTo>
                  <a:lnTo>
                    <a:pt x="324" y="424"/>
                  </a:lnTo>
                  <a:close/>
                  <a:moveTo>
                    <a:pt x="324" y="240"/>
                  </a:moveTo>
                  <a:lnTo>
                    <a:pt x="446" y="240"/>
                  </a:lnTo>
                  <a:lnTo>
                    <a:pt x="446" y="240"/>
                  </a:lnTo>
                  <a:lnTo>
                    <a:pt x="440" y="223"/>
                  </a:lnTo>
                  <a:lnTo>
                    <a:pt x="433" y="206"/>
                  </a:lnTo>
                  <a:lnTo>
                    <a:pt x="426" y="189"/>
                  </a:lnTo>
                  <a:lnTo>
                    <a:pt x="418" y="174"/>
                  </a:lnTo>
                  <a:lnTo>
                    <a:pt x="418" y="174"/>
                  </a:lnTo>
                  <a:lnTo>
                    <a:pt x="408" y="158"/>
                  </a:lnTo>
                  <a:lnTo>
                    <a:pt x="399" y="144"/>
                  </a:lnTo>
                  <a:lnTo>
                    <a:pt x="388" y="130"/>
                  </a:lnTo>
                  <a:lnTo>
                    <a:pt x="377" y="115"/>
                  </a:lnTo>
                  <a:lnTo>
                    <a:pt x="365" y="103"/>
                  </a:lnTo>
                  <a:lnTo>
                    <a:pt x="352" y="90"/>
                  </a:lnTo>
                  <a:lnTo>
                    <a:pt x="338" y="78"/>
                  </a:lnTo>
                  <a:lnTo>
                    <a:pt x="324" y="67"/>
                  </a:lnTo>
                  <a:lnTo>
                    <a:pt x="324" y="240"/>
                  </a:lnTo>
                  <a:lnTo>
                    <a:pt x="324" y="240"/>
                  </a:lnTo>
                  <a:close/>
                  <a:moveTo>
                    <a:pt x="324" y="620"/>
                  </a:moveTo>
                  <a:lnTo>
                    <a:pt x="324" y="620"/>
                  </a:lnTo>
                  <a:lnTo>
                    <a:pt x="339" y="610"/>
                  </a:lnTo>
                  <a:lnTo>
                    <a:pt x="352" y="597"/>
                  </a:lnTo>
                  <a:lnTo>
                    <a:pt x="365" y="585"/>
                  </a:lnTo>
                  <a:lnTo>
                    <a:pt x="378" y="571"/>
                  </a:lnTo>
                  <a:lnTo>
                    <a:pt x="388" y="557"/>
                  </a:lnTo>
                  <a:lnTo>
                    <a:pt x="400" y="543"/>
                  </a:lnTo>
                  <a:lnTo>
                    <a:pt x="410" y="528"/>
                  </a:lnTo>
                  <a:lnTo>
                    <a:pt x="419" y="512"/>
                  </a:lnTo>
                  <a:lnTo>
                    <a:pt x="419" y="512"/>
                  </a:lnTo>
                  <a:lnTo>
                    <a:pt x="431" y="486"/>
                  </a:lnTo>
                  <a:lnTo>
                    <a:pt x="441" y="459"/>
                  </a:lnTo>
                  <a:lnTo>
                    <a:pt x="324" y="459"/>
                  </a:lnTo>
                  <a:lnTo>
                    <a:pt x="324" y="620"/>
                  </a:lnTo>
                  <a:lnTo>
                    <a:pt x="324" y="6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5</cp:revision>
  <dcterms:created xsi:type="dcterms:W3CDTF">2024-05-07T09:13:17Z</dcterms:created>
  <dcterms:modified xsi:type="dcterms:W3CDTF">2024-05-21T05:33:22Z</dcterms:modified>
</cp:coreProperties>
</file>