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 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F1BFEE59-87F1-060A-280B-7FD2773E57BC}"/>
              </a:ext>
            </a:extLst>
          </p:cNvPr>
          <p:cNvGrpSpPr/>
          <p:nvPr/>
        </p:nvGrpSpPr>
        <p:grpSpPr>
          <a:xfrm>
            <a:off x="884434" y="1914481"/>
            <a:ext cx="10423131" cy="3905294"/>
            <a:chOff x="370423" y="1543006"/>
            <a:chExt cx="8403601" cy="314862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48CE117-3EAF-5759-07E4-0B3B1435DE06}"/>
                </a:ext>
              </a:extLst>
            </p:cNvPr>
            <p:cNvGrpSpPr/>
            <p:nvPr/>
          </p:nvGrpSpPr>
          <p:grpSpPr>
            <a:xfrm>
              <a:off x="2895601" y="1543006"/>
              <a:ext cx="3352800" cy="3148625"/>
              <a:chOff x="2362200" y="1175742"/>
              <a:chExt cx="4037414" cy="3791548"/>
            </a:xfrm>
          </p:grpSpPr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BF5FBB96-D792-B43F-BD71-F3A379AF7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043" y="2306554"/>
                <a:ext cx="2051124" cy="997776"/>
              </a:xfrm>
              <a:custGeom>
                <a:avLst/>
                <a:gdLst>
                  <a:gd name="T0" fmla="*/ 960 w 1030"/>
                  <a:gd name="T1" fmla="*/ 50 h 501"/>
                  <a:gd name="T2" fmla="*/ 976 w 1030"/>
                  <a:gd name="T3" fmla="*/ 51 h 501"/>
                  <a:gd name="T4" fmla="*/ 989 w 1030"/>
                  <a:gd name="T5" fmla="*/ 53 h 501"/>
                  <a:gd name="T6" fmla="*/ 1004 w 1030"/>
                  <a:gd name="T7" fmla="*/ 56 h 501"/>
                  <a:gd name="T8" fmla="*/ 1017 w 1030"/>
                  <a:gd name="T9" fmla="*/ 61 h 501"/>
                  <a:gd name="T10" fmla="*/ 1030 w 1030"/>
                  <a:gd name="T11" fmla="*/ 67 h 501"/>
                  <a:gd name="T12" fmla="*/ 934 w 1030"/>
                  <a:gd name="T13" fmla="*/ 15 h 501"/>
                  <a:gd name="T14" fmla="*/ 920 w 1030"/>
                  <a:gd name="T15" fmla="*/ 9 h 501"/>
                  <a:gd name="T16" fmla="*/ 907 w 1030"/>
                  <a:gd name="T17" fmla="*/ 5 h 501"/>
                  <a:gd name="T18" fmla="*/ 894 w 1030"/>
                  <a:gd name="T19" fmla="*/ 2 h 501"/>
                  <a:gd name="T20" fmla="*/ 878 w 1030"/>
                  <a:gd name="T21" fmla="*/ 0 h 501"/>
                  <a:gd name="T22" fmla="*/ 864 w 1030"/>
                  <a:gd name="T23" fmla="*/ 0 h 501"/>
                  <a:gd name="T24" fmla="*/ 847 w 1030"/>
                  <a:gd name="T25" fmla="*/ 2 h 501"/>
                  <a:gd name="T26" fmla="*/ 150 w 1030"/>
                  <a:gd name="T27" fmla="*/ 101 h 501"/>
                  <a:gd name="T28" fmla="*/ 128 w 1030"/>
                  <a:gd name="T29" fmla="*/ 109 h 501"/>
                  <a:gd name="T30" fmla="*/ 116 w 1030"/>
                  <a:gd name="T31" fmla="*/ 115 h 501"/>
                  <a:gd name="T32" fmla="*/ 95 w 1030"/>
                  <a:gd name="T33" fmla="*/ 127 h 501"/>
                  <a:gd name="T34" fmla="*/ 81 w 1030"/>
                  <a:gd name="T35" fmla="*/ 138 h 501"/>
                  <a:gd name="T36" fmla="*/ 66 w 1030"/>
                  <a:gd name="T37" fmla="*/ 151 h 501"/>
                  <a:gd name="T38" fmla="*/ 53 w 1030"/>
                  <a:gd name="T39" fmla="*/ 165 h 501"/>
                  <a:gd name="T40" fmla="*/ 41 w 1030"/>
                  <a:gd name="T41" fmla="*/ 181 h 501"/>
                  <a:gd name="T42" fmla="*/ 28 w 1030"/>
                  <a:gd name="T43" fmla="*/ 202 h 501"/>
                  <a:gd name="T44" fmla="*/ 17 w 1030"/>
                  <a:gd name="T45" fmla="*/ 224 h 501"/>
                  <a:gd name="T46" fmla="*/ 11 w 1030"/>
                  <a:gd name="T47" fmla="*/ 240 h 501"/>
                  <a:gd name="T48" fmla="*/ 6 w 1030"/>
                  <a:gd name="T49" fmla="*/ 258 h 501"/>
                  <a:gd name="T50" fmla="*/ 2 w 1030"/>
                  <a:gd name="T51" fmla="*/ 275 h 501"/>
                  <a:gd name="T52" fmla="*/ 0 w 1030"/>
                  <a:gd name="T53" fmla="*/ 293 h 501"/>
                  <a:gd name="T54" fmla="*/ 0 w 1030"/>
                  <a:gd name="T55" fmla="*/ 313 h 501"/>
                  <a:gd name="T56" fmla="*/ 2 w 1030"/>
                  <a:gd name="T57" fmla="*/ 330 h 501"/>
                  <a:gd name="T58" fmla="*/ 4 w 1030"/>
                  <a:gd name="T59" fmla="*/ 346 h 501"/>
                  <a:gd name="T60" fmla="*/ 8 w 1030"/>
                  <a:gd name="T61" fmla="*/ 362 h 501"/>
                  <a:gd name="T62" fmla="*/ 14 w 1030"/>
                  <a:gd name="T63" fmla="*/ 377 h 501"/>
                  <a:gd name="T64" fmla="*/ 21 w 1030"/>
                  <a:gd name="T65" fmla="*/ 392 h 501"/>
                  <a:gd name="T66" fmla="*/ 30 w 1030"/>
                  <a:gd name="T67" fmla="*/ 406 h 501"/>
                  <a:gd name="T68" fmla="*/ 39 w 1030"/>
                  <a:gd name="T69" fmla="*/ 419 h 501"/>
                  <a:gd name="T70" fmla="*/ 50 w 1030"/>
                  <a:gd name="T71" fmla="*/ 430 h 501"/>
                  <a:gd name="T72" fmla="*/ 61 w 1030"/>
                  <a:gd name="T73" fmla="*/ 439 h 501"/>
                  <a:gd name="T74" fmla="*/ 73 w 1030"/>
                  <a:gd name="T75" fmla="*/ 448 h 501"/>
                  <a:gd name="T76" fmla="*/ 163 w 1030"/>
                  <a:gd name="T77" fmla="*/ 496 h 501"/>
                  <a:gd name="T78" fmla="*/ 150 w 1030"/>
                  <a:gd name="T79" fmla="*/ 487 h 501"/>
                  <a:gd name="T80" fmla="*/ 139 w 1030"/>
                  <a:gd name="T81" fmla="*/ 477 h 501"/>
                  <a:gd name="T82" fmla="*/ 129 w 1030"/>
                  <a:gd name="T83" fmla="*/ 466 h 501"/>
                  <a:gd name="T84" fmla="*/ 120 w 1030"/>
                  <a:gd name="T85" fmla="*/ 453 h 501"/>
                  <a:gd name="T86" fmla="*/ 112 w 1030"/>
                  <a:gd name="T87" fmla="*/ 440 h 501"/>
                  <a:gd name="T88" fmla="*/ 104 w 1030"/>
                  <a:gd name="T89" fmla="*/ 423 h 501"/>
                  <a:gd name="T90" fmla="*/ 99 w 1030"/>
                  <a:gd name="T91" fmla="*/ 408 h 501"/>
                  <a:gd name="T92" fmla="*/ 95 w 1030"/>
                  <a:gd name="T93" fmla="*/ 392 h 501"/>
                  <a:gd name="T94" fmla="*/ 92 w 1030"/>
                  <a:gd name="T95" fmla="*/ 376 h 501"/>
                  <a:gd name="T96" fmla="*/ 91 w 1030"/>
                  <a:gd name="T97" fmla="*/ 360 h 501"/>
                  <a:gd name="T98" fmla="*/ 92 w 1030"/>
                  <a:gd name="T99" fmla="*/ 340 h 501"/>
                  <a:gd name="T100" fmla="*/ 94 w 1030"/>
                  <a:gd name="T101" fmla="*/ 321 h 501"/>
                  <a:gd name="T102" fmla="*/ 98 w 1030"/>
                  <a:gd name="T103" fmla="*/ 304 h 501"/>
                  <a:gd name="T104" fmla="*/ 104 w 1030"/>
                  <a:gd name="T105" fmla="*/ 286 h 501"/>
                  <a:gd name="T106" fmla="*/ 115 w 1030"/>
                  <a:gd name="T107" fmla="*/ 260 h 501"/>
                  <a:gd name="T108" fmla="*/ 130 w 1030"/>
                  <a:gd name="T109" fmla="*/ 234 h 501"/>
                  <a:gd name="T110" fmla="*/ 145 w 1030"/>
                  <a:gd name="T111" fmla="*/ 214 h 501"/>
                  <a:gd name="T112" fmla="*/ 162 w 1030"/>
                  <a:gd name="T113" fmla="*/ 197 h 501"/>
                  <a:gd name="T114" fmla="*/ 182 w 1030"/>
                  <a:gd name="T115" fmla="*/ 180 h 501"/>
                  <a:gd name="T116" fmla="*/ 198 w 1030"/>
                  <a:gd name="T117" fmla="*/ 169 h 501"/>
                  <a:gd name="T118" fmla="*/ 219 w 1030"/>
                  <a:gd name="T119" fmla="*/ 159 h 501"/>
                  <a:gd name="T120" fmla="*/ 242 w 1030"/>
                  <a:gd name="T121" fmla="*/ 151 h 501"/>
                  <a:gd name="T122" fmla="*/ 938 w 1030"/>
                  <a:gd name="T123" fmla="*/ 51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30" h="501">
                    <a:moveTo>
                      <a:pt x="948" y="50"/>
                    </a:moveTo>
                    <a:cubicBezTo>
                      <a:pt x="949" y="50"/>
                      <a:pt x="951" y="50"/>
                      <a:pt x="953" y="50"/>
                    </a:cubicBezTo>
                    <a:cubicBezTo>
                      <a:pt x="953" y="50"/>
                      <a:pt x="954" y="50"/>
                      <a:pt x="955" y="50"/>
                    </a:cubicBezTo>
                    <a:cubicBezTo>
                      <a:pt x="957" y="50"/>
                      <a:pt x="958" y="50"/>
                      <a:pt x="960" y="50"/>
                    </a:cubicBezTo>
                    <a:cubicBezTo>
                      <a:pt x="961" y="50"/>
                      <a:pt x="961" y="50"/>
                      <a:pt x="962" y="50"/>
                    </a:cubicBezTo>
                    <a:cubicBezTo>
                      <a:pt x="964" y="50"/>
                      <a:pt x="966" y="50"/>
                      <a:pt x="969" y="50"/>
                    </a:cubicBezTo>
                    <a:cubicBezTo>
                      <a:pt x="969" y="50"/>
                      <a:pt x="969" y="50"/>
                      <a:pt x="969" y="50"/>
                    </a:cubicBezTo>
                    <a:cubicBezTo>
                      <a:pt x="971" y="50"/>
                      <a:pt x="973" y="50"/>
                      <a:pt x="976" y="51"/>
                    </a:cubicBezTo>
                    <a:cubicBezTo>
                      <a:pt x="976" y="51"/>
                      <a:pt x="977" y="51"/>
                      <a:pt x="978" y="51"/>
                    </a:cubicBezTo>
                    <a:cubicBezTo>
                      <a:pt x="979" y="51"/>
                      <a:pt x="981" y="51"/>
                      <a:pt x="982" y="51"/>
                    </a:cubicBezTo>
                    <a:cubicBezTo>
                      <a:pt x="983" y="52"/>
                      <a:pt x="984" y="52"/>
                      <a:pt x="985" y="52"/>
                    </a:cubicBezTo>
                    <a:cubicBezTo>
                      <a:pt x="986" y="52"/>
                      <a:pt x="988" y="52"/>
                      <a:pt x="989" y="53"/>
                    </a:cubicBezTo>
                    <a:cubicBezTo>
                      <a:pt x="990" y="53"/>
                      <a:pt x="991" y="53"/>
                      <a:pt x="991" y="53"/>
                    </a:cubicBezTo>
                    <a:cubicBezTo>
                      <a:pt x="993" y="53"/>
                      <a:pt x="995" y="54"/>
                      <a:pt x="997" y="54"/>
                    </a:cubicBezTo>
                    <a:cubicBezTo>
                      <a:pt x="998" y="54"/>
                      <a:pt x="998" y="54"/>
                      <a:pt x="998" y="55"/>
                    </a:cubicBezTo>
                    <a:cubicBezTo>
                      <a:pt x="1000" y="55"/>
                      <a:pt x="1002" y="56"/>
                      <a:pt x="1004" y="56"/>
                    </a:cubicBezTo>
                    <a:cubicBezTo>
                      <a:pt x="1005" y="57"/>
                      <a:pt x="1006" y="57"/>
                      <a:pt x="1006" y="57"/>
                    </a:cubicBezTo>
                    <a:cubicBezTo>
                      <a:pt x="1008" y="57"/>
                      <a:pt x="1009" y="58"/>
                      <a:pt x="1011" y="58"/>
                    </a:cubicBezTo>
                    <a:cubicBezTo>
                      <a:pt x="1011" y="59"/>
                      <a:pt x="1012" y="59"/>
                      <a:pt x="1013" y="59"/>
                    </a:cubicBezTo>
                    <a:cubicBezTo>
                      <a:pt x="1014" y="60"/>
                      <a:pt x="1016" y="60"/>
                      <a:pt x="1017" y="61"/>
                    </a:cubicBezTo>
                    <a:cubicBezTo>
                      <a:pt x="1018" y="61"/>
                      <a:pt x="1018" y="62"/>
                      <a:pt x="1019" y="62"/>
                    </a:cubicBezTo>
                    <a:cubicBezTo>
                      <a:pt x="1021" y="63"/>
                      <a:pt x="1023" y="64"/>
                      <a:pt x="1025" y="65"/>
                    </a:cubicBezTo>
                    <a:cubicBezTo>
                      <a:pt x="1025" y="65"/>
                      <a:pt x="1025" y="65"/>
                      <a:pt x="1025" y="65"/>
                    </a:cubicBezTo>
                    <a:cubicBezTo>
                      <a:pt x="1027" y="65"/>
                      <a:pt x="1029" y="66"/>
                      <a:pt x="1030" y="67"/>
                    </a:cubicBezTo>
                    <a:cubicBezTo>
                      <a:pt x="939" y="18"/>
                      <a:pt x="939" y="18"/>
                      <a:pt x="939" y="18"/>
                    </a:cubicBezTo>
                    <a:cubicBezTo>
                      <a:pt x="937" y="17"/>
                      <a:pt x="936" y="16"/>
                      <a:pt x="934" y="15"/>
                    </a:cubicBezTo>
                    <a:cubicBezTo>
                      <a:pt x="934" y="15"/>
                      <a:pt x="934" y="15"/>
                      <a:pt x="934" y="15"/>
                    </a:cubicBezTo>
                    <a:cubicBezTo>
                      <a:pt x="934" y="15"/>
                      <a:pt x="934" y="15"/>
                      <a:pt x="934" y="15"/>
                    </a:cubicBezTo>
                    <a:cubicBezTo>
                      <a:pt x="932" y="14"/>
                      <a:pt x="930" y="13"/>
                      <a:pt x="928" y="12"/>
                    </a:cubicBezTo>
                    <a:cubicBezTo>
                      <a:pt x="927" y="12"/>
                      <a:pt x="927" y="12"/>
                      <a:pt x="926" y="11"/>
                    </a:cubicBezTo>
                    <a:cubicBezTo>
                      <a:pt x="925" y="11"/>
                      <a:pt x="923" y="10"/>
                      <a:pt x="922" y="10"/>
                    </a:cubicBezTo>
                    <a:cubicBezTo>
                      <a:pt x="921" y="9"/>
                      <a:pt x="920" y="9"/>
                      <a:pt x="920" y="9"/>
                    </a:cubicBezTo>
                    <a:cubicBezTo>
                      <a:pt x="918" y="8"/>
                      <a:pt x="917" y="8"/>
                      <a:pt x="915" y="7"/>
                    </a:cubicBezTo>
                    <a:cubicBezTo>
                      <a:pt x="914" y="7"/>
                      <a:pt x="914" y="7"/>
                      <a:pt x="913" y="7"/>
                    </a:cubicBezTo>
                    <a:cubicBezTo>
                      <a:pt x="911" y="6"/>
                      <a:pt x="909" y="5"/>
                      <a:pt x="907" y="5"/>
                    </a:cubicBezTo>
                    <a:cubicBezTo>
                      <a:pt x="907" y="5"/>
                      <a:pt x="907" y="5"/>
                      <a:pt x="907" y="5"/>
                    </a:cubicBezTo>
                    <a:cubicBezTo>
                      <a:pt x="907" y="5"/>
                      <a:pt x="906" y="5"/>
                      <a:pt x="906" y="5"/>
                    </a:cubicBezTo>
                    <a:cubicBezTo>
                      <a:pt x="904" y="4"/>
                      <a:pt x="902" y="4"/>
                      <a:pt x="900" y="3"/>
                    </a:cubicBezTo>
                    <a:cubicBezTo>
                      <a:pt x="900" y="3"/>
                      <a:pt x="899" y="3"/>
                      <a:pt x="898" y="3"/>
                    </a:cubicBezTo>
                    <a:cubicBezTo>
                      <a:pt x="897" y="3"/>
                      <a:pt x="895" y="2"/>
                      <a:pt x="894" y="2"/>
                    </a:cubicBezTo>
                    <a:cubicBezTo>
                      <a:pt x="893" y="2"/>
                      <a:pt x="892" y="2"/>
                      <a:pt x="891" y="2"/>
                    </a:cubicBezTo>
                    <a:cubicBezTo>
                      <a:pt x="890" y="2"/>
                      <a:pt x="888" y="1"/>
                      <a:pt x="887" y="1"/>
                    </a:cubicBezTo>
                    <a:cubicBezTo>
                      <a:pt x="886" y="1"/>
                      <a:pt x="885" y="1"/>
                      <a:pt x="884" y="1"/>
                    </a:cubicBezTo>
                    <a:cubicBezTo>
                      <a:pt x="882" y="1"/>
                      <a:pt x="880" y="1"/>
                      <a:pt x="878" y="0"/>
                    </a:cubicBezTo>
                    <a:cubicBezTo>
                      <a:pt x="878" y="0"/>
                      <a:pt x="877" y="0"/>
                      <a:pt x="877" y="0"/>
                    </a:cubicBezTo>
                    <a:cubicBezTo>
                      <a:pt x="875" y="0"/>
                      <a:pt x="873" y="0"/>
                      <a:pt x="871" y="0"/>
                    </a:cubicBezTo>
                    <a:cubicBezTo>
                      <a:pt x="870" y="0"/>
                      <a:pt x="869" y="0"/>
                      <a:pt x="869" y="0"/>
                    </a:cubicBezTo>
                    <a:cubicBezTo>
                      <a:pt x="867" y="0"/>
                      <a:pt x="865" y="0"/>
                      <a:pt x="864" y="0"/>
                    </a:cubicBezTo>
                    <a:cubicBezTo>
                      <a:pt x="863" y="0"/>
                      <a:pt x="862" y="0"/>
                      <a:pt x="861" y="0"/>
                    </a:cubicBezTo>
                    <a:cubicBezTo>
                      <a:pt x="860" y="1"/>
                      <a:pt x="858" y="1"/>
                      <a:pt x="856" y="1"/>
                    </a:cubicBezTo>
                    <a:cubicBezTo>
                      <a:pt x="856" y="1"/>
                      <a:pt x="855" y="1"/>
                      <a:pt x="854" y="1"/>
                    </a:cubicBezTo>
                    <a:cubicBezTo>
                      <a:pt x="852" y="1"/>
                      <a:pt x="850" y="1"/>
                      <a:pt x="847" y="2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69" y="97"/>
                      <a:pt x="165" y="98"/>
                      <a:pt x="162" y="98"/>
                    </a:cubicBezTo>
                    <a:cubicBezTo>
                      <a:pt x="161" y="99"/>
                      <a:pt x="161" y="99"/>
                      <a:pt x="160" y="99"/>
                    </a:cubicBezTo>
                    <a:cubicBezTo>
                      <a:pt x="157" y="99"/>
                      <a:pt x="154" y="100"/>
                      <a:pt x="150" y="101"/>
                    </a:cubicBezTo>
                    <a:cubicBezTo>
                      <a:pt x="150" y="101"/>
                      <a:pt x="149" y="102"/>
                      <a:pt x="149" y="102"/>
                    </a:cubicBezTo>
                    <a:cubicBezTo>
                      <a:pt x="145" y="103"/>
                      <a:pt x="142" y="104"/>
                      <a:pt x="139" y="105"/>
                    </a:cubicBezTo>
                    <a:cubicBezTo>
                      <a:pt x="138" y="105"/>
                      <a:pt x="138" y="105"/>
                      <a:pt x="137" y="105"/>
                    </a:cubicBezTo>
                    <a:cubicBezTo>
                      <a:pt x="134" y="107"/>
                      <a:pt x="131" y="108"/>
                      <a:pt x="128" y="109"/>
                    </a:cubicBezTo>
                    <a:cubicBezTo>
                      <a:pt x="127" y="109"/>
                      <a:pt x="127" y="109"/>
                      <a:pt x="127" y="110"/>
                    </a:cubicBezTo>
                    <a:cubicBezTo>
                      <a:pt x="125" y="110"/>
                      <a:pt x="124" y="111"/>
                      <a:pt x="122" y="112"/>
                    </a:cubicBezTo>
                    <a:cubicBezTo>
                      <a:pt x="121" y="112"/>
                      <a:pt x="119" y="113"/>
                      <a:pt x="118" y="114"/>
                    </a:cubicBezTo>
                    <a:cubicBezTo>
                      <a:pt x="117" y="114"/>
                      <a:pt x="117" y="114"/>
                      <a:pt x="116" y="115"/>
                    </a:cubicBezTo>
                    <a:cubicBezTo>
                      <a:pt x="113" y="116"/>
                      <a:pt x="110" y="118"/>
                      <a:pt x="107" y="120"/>
                    </a:cubicBezTo>
                    <a:cubicBezTo>
                      <a:pt x="106" y="120"/>
                      <a:pt x="106" y="121"/>
                      <a:pt x="105" y="121"/>
                    </a:cubicBezTo>
                    <a:cubicBezTo>
                      <a:pt x="103" y="122"/>
                      <a:pt x="100" y="124"/>
                      <a:pt x="98" y="126"/>
                    </a:cubicBezTo>
                    <a:cubicBezTo>
                      <a:pt x="97" y="126"/>
                      <a:pt x="96" y="127"/>
                      <a:pt x="95" y="127"/>
                    </a:cubicBezTo>
                    <a:cubicBezTo>
                      <a:pt x="95" y="127"/>
                      <a:pt x="94" y="128"/>
                      <a:pt x="94" y="128"/>
                    </a:cubicBezTo>
                    <a:cubicBezTo>
                      <a:pt x="93" y="129"/>
                      <a:pt x="92" y="130"/>
                      <a:pt x="91" y="130"/>
                    </a:cubicBezTo>
                    <a:cubicBezTo>
                      <a:pt x="89" y="132"/>
                      <a:pt x="87" y="133"/>
                      <a:pt x="85" y="135"/>
                    </a:cubicBezTo>
                    <a:cubicBezTo>
                      <a:pt x="83" y="136"/>
                      <a:pt x="82" y="137"/>
                      <a:pt x="81" y="138"/>
                    </a:cubicBezTo>
                    <a:cubicBezTo>
                      <a:pt x="79" y="140"/>
                      <a:pt x="77" y="141"/>
                      <a:pt x="75" y="143"/>
                    </a:cubicBezTo>
                    <a:cubicBezTo>
                      <a:pt x="74" y="143"/>
                      <a:pt x="74" y="144"/>
                      <a:pt x="73" y="144"/>
                    </a:cubicBezTo>
                    <a:cubicBezTo>
                      <a:pt x="72" y="145"/>
                      <a:pt x="72" y="146"/>
                      <a:pt x="71" y="147"/>
                    </a:cubicBezTo>
                    <a:cubicBezTo>
                      <a:pt x="69" y="148"/>
                      <a:pt x="68" y="150"/>
                      <a:pt x="66" y="151"/>
                    </a:cubicBezTo>
                    <a:cubicBezTo>
                      <a:pt x="65" y="153"/>
                      <a:pt x="63" y="154"/>
                      <a:pt x="62" y="156"/>
                    </a:cubicBezTo>
                    <a:cubicBezTo>
                      <a:pt x="60" y="157"/>
                      <a:pt x="59" y="159"/>
                      <a:pt x="58" y="160"/>
                    </a:cubicBezTo>
                    <a:cubicBezTo>
                      <a:pt x="57" y="161"/>
                      <a:pt x="56" y="161"/>
                      <a:pt x="56" y="162"/>
                    </a:cubicBezTo>
                    <a:cubicBezTo>
                      <a:pt x="55" y="163"/>
                      <a:pt x="54" y="164"/>
                      <a:pt x="53" y="165"/>
                    </a:cubicBezTo>
                    <a:cubicBezTo>
                      <a:pt x="52" y="166"/>
                      <a:pt x="51" y="168"/>
                      <a:pt x="50" y="170"/>
                    </a:cubicBezTo>
                    <a:cubicBezTo>
                      <a:pt x="48" y="171"/>
                      <a:pt x="47" y="173"/>
                      <a:pt x="46" y="175"/>
                    </a:cubicBezTo>
                    <a:cubicBezTo>
                      <a:pt x="44" y="176"/>
                      <a:pt x="43" y="178"/>
                      <a:pt x="42" y="179"/>
                    </a:cubicBezTo>
                    <a:cubicBezTo>
                      <a:pt x="42" y="180"/>
                      <a:pt x="41" y="181"/>
                      <a:pt x="41" y="181"/>
                    </a:cubicBezTo>
                    <a:cubicBezTo>
                      <a:pt x="40" y="182"/>
                      <a:pt x="39" y="183"/>
                      <a:pt x="39" y="185"/>
                    </a:cubicBezTo>
                    <a:cubicBezTo>
                      <a:pt x="37" y="186"/>
                      <a:pt x="36" y="188"/>
                      <a:pt x="35" y="190"/>
                    </a:cubicBezTo>
                    <a:cubicBezTo>
                      <a:pt x="34" y="192"/>
                      <a:pt x="33" y="194"/>
                      <a:pt x="32" y="196"/>
                    </a:cubicBezTo>
                    <a:cubicBezTo>
                      <a:pt x="30" y="198"/>
                      <a:pt x="29" y="200"/>
                      <a:pt x="28" y="202"/>
                    </a:cubicBezTo>
                    <a:cubicBezTo>
                      <a:pt x="28" y="202"/>
                      <a:pt x="27" y="203"/>
                      <a:pt x="27" y="204"/>
                    </a:cubicBezTo>
                    <a:cubicBezTo>
                      <a:pt x="26" y="206"/>
                      <a:pt x="24" y="208"/>
                      <a:pt x="23" y="210"/>
                    </a:cubicBezTo>
                    <a:cubicBezTo>
                      <a:pt x="22" y="214"/>
                      <a:pt x="20" y="217"/>
                      <a:pt x="18" y="221"/>
                    </a:cubicBezTo>
                    <a:cubicBezTo>
                      <a:pt x="18" y="222"/>
                      <a:pt x="17" y="223"/>
                      <a:pt x="17" y="224"/>
                    </a:cubicBezTo>
                    <a:cubicBezTo>
                      <a:pt x="16" y="227"/>
                      <a:pt x="15" y="230"/>
                      <a:pt x="14" y="232"/>
                    </a:cubicBezTo>
                    <a:cubicBezTo>
                      <a:pt x="14" y="233"/>
                      <a:pt x="13" y="234"/>
                      <a:pt x="13" y="234"/>
                    </a:cubicBezTo>
                    <a:cubicBezTo>
                      <a:pt x="13" y="235"/>
                      <a:pt x="13" y="236"/>
                      <a:pt x="12" y="236"/>
                    </a:cubicBezTo>
                    <a:cubicBezTo>
                      <a:pt x="12" y="237"/>
                      <a:pt x="11" y="239"/>
                      <a:pt x="11" y="240"/>
                    </a:cubicBezTo>
                    <a:cubicBezTo>
                      <a:pt x="10" y="242"/>
                      <a:pt x="10" y="243"/>
                      <a:pt x="9" y="245"/>
                    </a:cubicBezTo>
                    <a:cubicBezTo>
                      <a:pt x="9" y="246"/>
                      <a:pt x="9" y="248"/>
                      <a:pt x="8" y="249"/>
                    </a:cubicBezTo>
                    <a:cubicBezTo>
                      <a:pt x="8" y="251"/>
                      <a:pt x="7" y="252"/>
                      <a:pt x="7" y="254"/>
                    </a:cubicBezTo>
                    <a:cubicBezTo>
                      <a:pt x="7" y="255"/>
                      <a:pt x="6" y="257"/>
                      <a:pt x="6" y="258"/>
                    </a:cubicBezTo>
                    <a:cubicBezTo>
                      <a:pt x="5" y="260"/>
                      <a:pt x="5" y="261"/>
                      <a:pt x="5" y="263"/>
                    </a:cubicBezTo>
                    <a:cubicBezTo>
                      <a:pt x="4" y="264"/>
                      <a:pt x="4" y="265"/>
                      <a:pt x="4" y="267"/>
                    </a:cubicBezTo>
                    <a:cubicBezTo>
                      <a:pt x="4" y="268"/>
                      <a:pt x="3" y="270"/>
                      <a:pt x="3" y="272"/>
                    </a:cubicBezTo>
                    <a:cubicBezTo>
                      <a:pt x="3" y="273"/>
                      <a:pt x="3" y="274"/>
                      <a:pt x="2" y="275"/>
                    </a:cubicBezTo>
                    <a:cubicBezTo>
                      <a:pt x="2" y="277"/>
                      <a:pt x="2" y="279"/>
                      <a:pt x="2" y="281"/>
                    </a:cubicBezTo>
                    <a:cubicBezTo>
                      <a:pt x="1" y="282"/>
                      <a:pt x="1" y="283"/>
                      <a:pt x="1" y="284"/>
                    </a:cubicBezTo>
                    <a:cubicBezTo>
                      <a:pt x="1" y="286"/>
                      <a:pt x="1" y="289"/>
                      <a:pt x="1" y="291"/>
                    </a:cubicBezTo>
                    <a:cubicBezTo>
                      <a:pt x="1" y="291"/>
                      <a:pt x="0" y="292"/>
                      <a:pt x="0" y="293"/>
                    </a:cubicBezTo>
                    <a:cubicBezTo>
                      <a:pt x="0" y="296"/>
                      <a:pt x="0" y="299"/>
                      <a:pt x="0" y="301"/>
                    </a:cubicBezTo>
                    <a:cubicBezTo>
                      <a:pt x="0" y="302"/>
                      <a:pt x="0" y="303"/>
                      <a:pt x="0" y="304"/>
                    </a:cubicBezTo>
                    <a:cubicBezTo>
                      <a:pt x="0" y="306"/>
                      <a:pt x="0" y="308"/>
                      <a:pt x="0" y="310"/>
                    </a:cubicBezTo>
                    <a:cubicBezTo>
                      <a:pt x="0" y="311"/>
                      <a:pt x="0" y="312"/>
                      <a:pt x="0" y="313"/>
                    </a:cubicBezTo>
                    <a:cubicBezTo>
                      <a:pt x="0" y="315"/>
                      <a:pt x="0" y="317"/>
                      <a:pt x="0" y="318"/>
                    </a:cubicBezTo>
                    <a:cubicBezTo>
                      <a:pt x="0" y="319"/>
                      <a:pt x="1" y="321"/>
                      <a:pt x="1" y="322"/>
                    </a:cubicBezTo>
                    <a:cubicBezTo>
                      <a:pt x="1" y="323"/>
                      <a:pt x="1" y="325"/>
                      <a:pt x="1" y="327"/>
                    </a:cubicBezTo>
                    <a:cubicBezTo>
                      <a:pt x="1" y="328"/>
                      <a:pt x="1" y="329"/>
                      <a:pt x="2" y="330"/>
                    </a:cubicBezTo>
                    <a:cubicBezTo>
                      <a:pt x="2" y="332"/>
                      <a:pt x="2" y="333"/>
                      <a:pt x="2" y="335"/>
                    </a:cubicBezTo>
                    <a:cubicBezTo>
                      <a:pt x="2" y="336"/>
                      <a:pt x="3" y="337"/>
                      <a:pt x="3" y="338"/>
                    </a:cubicBezTo>
                    <a:cubicBezTo>
                      <a:pt x="3" y="340"/>
                      <a:pt x="3" y="341"/>
                      <a:pt x="4" y="343"/>
                    </a:cubicBezTo>
                    <a:cubicBezTo>
                      <a:pt x="4" y="344"/>
                      <a:pt x="4" y="345"/>
                      <a:pt x="4" y="346"/>
                    </a:cubicBezTo>
                    <a:cubicBezTo>
                      <a:pt x="5" y="348"/>
                      <a:pt x="5" y="349"/>
                      <a:pt x="5" y="351"/>
                    </a:cubicBezTo>
                    <a:cubicBezTo>
                      <a:pt x="6" y="352"/>
                      <a:pt x="6" y="353"/>
                      <a:pt x="6" y="354"/>
                    </a:cubicBezTo>
                    <a:cubicBezTo>
                      <a:pt x="7" y="356"/>
                      <a:pt x="7" y="357"/>
                      <a:pt x="7" y="359"/>
                    </a:cubicBezTo>
                    <a:cubicBezTo>
                      <a:pt x="8" y="360"/>
                      <a:pt x="8" y="361"/>
                      <a:pt x="8" y="362"/>
                    </a:cubicBezTo>
                    <a:cubicBezTo>
                      <a:pt x="9" y="363"/>
                      <a:pt x="9" y="365"/>
                      <a:pt x="10" y="366"/>
                    </a:cubicBezTo>
                    <a:cubicBezTo>
                      <a:pt x="10" y="367"/>
                      <a:pt x="11" y="368"/>
                      <a:pt x="11" y="369"/>
                    </a:cubicBezTo>
                    <a:cubicBezTo>
                      <a:pt x="12" y="371"/>
                      <a:pt x="12" y="372"/>
                      <a:pt x="13" y="374"/>
                    </a:cubicBezTo>
                    <a:cubicBezTo>
                      <a:pt x="13" y="375"/>
                      <a:pt x="13" y="376"/>
                      <a:pt x="14" y="377"/>
                    </a:cubicBezTo>
                    <a:cubicBezTo>
                      <a:pt x="15" y="378"/>
                      <a:pt x="15" y="380"/>
                      <a:pt x="16" y="382"/>
                    </a:cubicBezTo>
                    <a:cubicBezTo>
                      <a:pt x="16" y="382"/>
                      <a:pt x="17" y="383"/>
                      <a:pt x="17" y="384"/>
                    </a:cubicBezTo>
                    <a:cubicBezTo>
                      <a:pt x="18" y="386"/>
                      <a:pt x="19" y="388"/>
                      <a:pt x="20" y="391"/>
                    </a:cubicBezTo>
                    <a:cubicBezTo>
                      <a:pt x="21" y="391"/>
                      <a:pt x="21" y="391"/>
                      <a:pt x="21" y="392"/>
                    </a:cubicBezTo>
                    <a:cubicBezTo>
                      <a:pt x="22" y="394"/>
                      <a:pt x="23" y="396"/>
                      <a:pt x="24" y="397"/>
                    </a:cubicBezTo>
                    <a:cubicBezTo>
                      <a:pt x="25" y="398"/>
                      <a:pt x="25" y="399"/>
                      <a:pt x="26" y="400"/>
                    </a:cubicBezTo>
                    <a:cubicBezTo>
                      <a:pt x="27" y="401"/>
                      <a:pt x="27" y="403"/>
                      <a:pt x="28" y="404"/>
                    </a:cubicBezTo>
                    <a:cubicBezTo>
                      <a:pt x="29" y="405"/>
                      <a:pt x="29" y="406"/>
                      <a:pt x="30" y="406"/>
                    </a:cubicBezTo>
                    <a:cubicBezTo>
                      <a:pt x="31" y="408"/>
                      <a:pt x="32" y="409"/>
                      <a:pt x="33" y="410"/>
                    </a:cubicBezTo>
                    <a:cubicBezTo>
                      <a:pt x="33" y="411"/>
                      <a:pt x="34" y="412"/>
                      <a:pt x="35" y="413"/>
                    </a:cubicBezTo>
                    <a:cubicBezTo>
                      <a:pt x="36" y="414"/>
                      <a:pt x="36" y="415"/>
                      <a:pt x="37" y="416"/>
                    </a:cubicBezTo>
                    <a:cubicBezTo>
                      <a:pt x="38" y="417"/>
                      <a:pt x="39" y="418"/>
                      <a:pt x="39" y="419"/>
                    </a:cubicBezTo>
                    <a:cubicBezTo>
                      <a:pt x="40" y="420"/>
                      <a:pt x="41" y="421"/>
                      <a:pt x="42" y="422"/>
                    </a:cubicBezTo>
                    <a:cubicBezTo>
                      <a:pt x="43" y="423"/>
                      <a:pt x="44" y="423"/>
                      <a:pt x="44" y="424"/>
                    </a:cubicBezTo>
                    <a:cubicBezTo>
                      <a:pt x="45" y="425"/>
                      <a:pt x="46" y="426"/>
                      <a:pt x="47" y="427"/>
                    </a:cubicBezTo>
                    <a:cubicBezTo>
                      <a:pt x="48" y="428"/>
                      <a:pt x="49" y="429"/>
                      <a:pt x="50" y="430"/>
                    </a:cubicBezTo>
                    <a:cubicBezTo>
                      <a:pt x="51" y="431"/>
                      <a:pt x="52" y="432"/>
                      <a:pt x="53" y="433"/>
                    </a:cubicBezTo>
                    <a:cubicBezTo>
                      <a:pt x="54" y="433"/>
                      <a:pt x="55" y="434"/>
                      <a:pt x="55" y="435"/>
                    </a:cubicBezTo>
                    <a:cubicBezTo>
                      <a:pt x="56" y="436"/>
                      <a:pt x="58" y="437"/>
                      <a:pt x="59" y="437"/>
                    </a:cubicBezTo>
                    <a:cubicBezTo>
                      <a:pt x="60" y="438"/>
                      <a:pt x="60" y="439"/>
                      <a:pt x="61" y="439"/>
                    </a:cubicBezTo>
                    <a:cubicBezTo>
                      <a:pt x="62" y="440"/>
                      <a:pt x="64" y="441"/>
                      <a:pt x="65" y="442"/>
                    </a:cubicBezTo>
                    <a:cubicBezTo>
                      <a:pt x="66" y="443"/>
                      <a:pt x="66" y="443"/>
                      <a:pt x="67" y="444"/>
                    </a:cubicBezTo>
                    <a:cubicBezTo>
                      <a:pt x="69" y="445"/>
                      <a:pt x="70" y="446"/>
                      <a:pt x="71" y="447"/>
                    </a:cubicBezTo>
                    <a:cubicBezTo>
                      <a:pt x="72" y="447"/>
                      <a:pt x="73" y="448"/>
                      <a:pt x="73" y="448"/>
                    </a:cubicBezTo>
                    <a:cubicBezTo>
                      <a:pt x="76" y="449"/>
                      <a:pt x="78" y="451"/>
                      <a:pt x="80" y="452"/>
                    </a:cubicBezTo>
                    <a:cubicBezTo>
                      <a:pt x="171" y="501"/>
                      <a:pt x="171" y="501"/>
                      <a:pt x="171" y="501"/>
                    </a:cubicBezTo>
                    <a:cubicBezTo>
                      <a:pt x="169" y="500"/>
                      <a:pt x="167" y="499"/>
                      <a:pt x="165" y="498"/>
                    </a:cubicBezTo>
                    <a:cubicBezTo>
                      <a:pt x="164" y="497"/>
                      <a:pt x="163" y="497"/>
                      <a:pt x="163" y="496"/>
                    </a:cubicBezTo>
                    <a:cubicBezTo>
                      <a:pt x="161" y="495"/>
                      <a:pt x="160" y="494"/>
                      <a:pt x="158" y="493"/>
                    </a:cubicBezTo>
                    <a:cubicBezTo>
                      <a:pt x="158" y="493"/>
                      <a:pt x="157" y="492"/>
                      <a:pt x="156" y="492"/>
                    </a:cubicBezTo>
                    <a:cubicBezTo>
                      <a:pt x="155" y="491"/>
                      <a:pt x="154" y="490"/>
                      <a:pt x="152" y="489"/>
                    </a:cubicBezTo>
                    <a:cubicBezTo>
                      <a:pt x="151" y="488"/>
                      <a:pt x="151" y="488"/>
                      <a:pt x="150" y="487"/>
                    </a:cubicBezTo>
                    <a:cubicBezTo>
                      <a:pt x="149" y="486"/>
                      <a:pt x="148" y="485"/>
                      <a:pt x="147" y="484"/>
                    </a:cubicBezTo>
                    <a:cubicBezTo>
                      <a:pt x="146" y="484"/>
                      <a:pt x="145" y="483"/>
                      <a:pt x="144" y="482"/>
                    </a:cubicBezTo>
                    <a:cubicBezTo>
                      <a:pt x="143" y="481"/>
                      <a:pt x="142" y="480"/>
                      <a:pt x="141" y="479"/>
                    </a:cubicBezTo>
                    <a:cubicBezTo>
                      <a:pt x="140" y="478"/>
                      <a:pt x="139" y="478"/>
                      <a:pt x="139" y="477"/>
                    </a:cubicBezTo>
                    <a:cubicBezTo>
                      <a:pt x="138" y="476"/>
                      <a:pt x="137" y="475"/>
                      <a:pt x="136" y="474"/>
                    </a:cubicBezTo>
                    <a:cubicBezTo>
                      <a:pt x="135" y="473"/>
                      <a:pt x="134" y="472"/>
                      <a:pt x="133" y="471"/>
                    </a:cubicBezTo>
                    <a:cubicBezTo>
                      <a:pt x="132" y="470"/>
                      <a:pt x="132" y="469"/>
                      <a:pt x="131" y="468"/>
                    </a:cubicBezTo>
                    <a:cubicBezTo>
                      <a:pt x="130" y="467"/>
                      <a:pt x="129" y="467"/>
                      <a:pt x="129" y="466"/>
                    </a:cubicBezTo>
                    <a:cubicBezTo>
                      <a:pt x="128" y="465"/>
                      <a:pt x="127" y="463"/>
                      <a:pt x="126" y="462"/>
                    </a:cubicBezTo>
                    <a:cubicBezTo>
                      <a:pt x="125" y="461"/>
                      <a:pt x="124" y="461"/>
                      <a:pt x="124" y="460"/>
                    </a:cubicBezTo>
                    <a:cubicBezTo>
                      <a:pt x="123" y="458"/>
                      <a:pt x="122" y="457"/>
                      <a:pt x="121" y="456"/>
                    </a:cubicBezTo>
                    <a:cubicBezTo>
                      <a:pt x="121" y="455"/>
                      <a:pt x="120" y="454"/>
                      <a:pt x="120" y="453"/>
                    </a:cubicBezTo>
                    <a:cubicBezTo>
                      <a:pt x="119" y="452"/>
                      <a:pt x="118" y="451"/>
                      <a:pt x="117" y="449"/>
                    </a:cubicBezTo>
                    <a:cubicBezTo>
                      <a:pt x="116" y="449"/>
                      <a:pt x="116" y="448"/>
                      <a:pt x="115" y="447"/>
                    </a:cubicBezTo>
                    <a:cubicBezTo>
                      <a:pt x="114" y="445"/>
                      <a:pt x="113" y="443"/>
                      <a:pt x="112" y="441"/>
                    </a:cubicBezTo>
                    <a:cubicBezTo>
                      <a:pt x="112" y="441"/>
                      <a:pt x="112" y="441"/>
                      <a:pt x="112" y="440"/>
                    </a:cubicBezTo>
                    <a:cubicBezTo>
                      <a:pt x="110" y="438"/>
                      <a:pt x="109" y="436"/>
                      <a:pt x="108" y="433"/>
                    </a:cubicBezTo>
                    <a:cubicBezTo>
                      <a:pt x="108" y="433"/>
                      <a:pt x="108" y="432"/>
                      <a:pt x="107" y="431"/>
                    </a:cubicBezTo>
                    <a:cubicBezTo>
                      <a:pt x="106" y="430"/>
                      <a:pt x="106" y="428"/>
                      <a:pt x="105" y="426"/>
                    </a:cubicBezTo>
                    <a:cubicBezTo>
                      <a:pt x="105" y="425"/>
                      <a:pt x="104" y="424"/>
                      <a:pt x="104" y="423"/>
                    </a:cubicBezTo>
                    <a:cubicBezTo>
                      <a:pt x="103" y="422"/>
                      <a:pt x="103" y="420"/>
                      <a:pt x="102" y="419"/>
                    </a:cubicBezTo>
                    <a:cubicBezTo>
                      <a:pt x="102" y="418"/>
                      <a:pt x="101" y="417"/>
                      <a:pt x="101" y="416"/>
                    </a:cubicBezTo>
                    <a:cubicBezTo>
                      <a:pt x="101" y="414"/>
                      <a:pt x="100" y="413"/>
                      <a:pt x="100" y="411"/>
                    </a:cubicBezTo>
                    <a:cubicBezTo>
                      <a:pt x="99" y="410"/>
                      <a:pt x="99" y="409"/>
                      <a:pt x="99" y="408"/>
                    </a:cubicBezTo>
                    <a:cubicBezTo>
                      <a:pt x="98" y="407"/>
                      <a:pt x="98" y="405"/>
                      <a:pt x="97" y="404"/>
                    </a:cubicBezTo>
                    <a:cubicBezTo>
                      <a:pt x="97" y="403"/>
                      <a:pt x="97" y="402"/>
                      <a:pt x="97" y="400"/>
                    </a:cubicBezTo>
                    <a:cubicBezTo>
                      <a:pt x="96" y="399"/>
                      <a:pt x="96" y="397"/>
                      <a:pt x="95" y="396"/>
                    </a:cubicBezTo>
                    <a:cubicBezTo>
                      <a:pt x="95" y="395"/>
                      <a:pt x="95" y="394"/>
                      <a:pt x="95" y="392"/>
                    </a:cubicBezTo>
                    <a:cubicBezTo>
                      <a:pt x="94" y="391"/>
                      <a:pt x="94" y="389"/>
                      <a:pt x="94" y="388"/>
                    </a:cubicBezTo>
                    <a:cubicBezTo>
                      <a:pt x="94" y="387"/>
                      <a:pt x="94" y="386"/>
                      <a:pt x="93" y="384"/>
                    </a:cubicBezTo>
                    <a:cubicBezTo>
                      <a:pt x="93" y="383"/>
                      <a:pt x="93" y="381"/>
                      <a:pt x="93" y="380"/>
                    </a:cubicBezTo>
                    <a:cubicBezTo>
                      <a:pt x="93" y="379"/>
                      <a:pt x="92" y="377"/>
                      <a:pt x="92" y="376"/>
                    </a:cubicBezTo>
                    <a:cubicBezTo>
                      <a:pt x="92" y="375"/>
                      <a:pt x="92" y="373"/>
                      <a:pt x="92" y="371"/>
                    </a:cubicBezTo>
                    <a:cubicBezTo>
                      <a:pt x="92" y="370"/>
                      <a:pt x="92" y="369"/>
                      <a:pt x="92" y="368"/>
                    </a:cubicBezTo>
                    <a:cubicBezTo>
                      <a:pt x="91" y="366"/>
                      <a:pt x="91" y="364"/>
                      <a:pt x="91" y="363"/>
                    </a:cubicBezTo>
                    <a:cubicBezTo>
                      <a:pt x="91" y="362"/>
                      <a:pt x="91" y="361"/>
                      <a:pt x="91" y="360"/>
                    </a:cubicBezTo>
                    <a:cubicBezTo>
                      <a:pt x="91" y="357"/>
                      <a:pt x="91" y="355"/>
                      <a:pt x="91" y="353"/>
                    </a:cubicBezTo>
                    <a:cubicBezTo>
                      <a:pt x="91" y="352"/>
                      <a:pt x="91" y="352"/>
                      <a:pt x="91" y="351"/>
                    </a:cubicBezTo>
                    <a:cubicBezTo>
                      <a:pt x="91" y="348"/>
                      <a:pt x="91" y="345"/>
                      <a:pt x="92" y="342"/>
                    </a:cubicBezTo>
                    <a:cubicBezTo>
                      <a:pt x="92" y="342"/>
                      <a:pt x="92" y="341"/>
                      <a:pt x="92" y="340"/>
                    </a:cubicBezTo>
                    <a:cubicBezTo>
                      <a:pt x="92" y="338"/>
                      <a:pt x="92" y="336"/>
                      <a:pt x="92" y="334"/>
                    </a:cubicBezTo>
                    <a:cubicBezTo>
                      <a:pt x="93" y="333"/>
                      <a:pt x="93" y="332"/>
                      <a:pt x="93" y="331"/>
                    </a:cubicBezTo>
                    <a:cubicBezTo>
                      <a:pt x="93" y="329"/>
                      <a:pt x="93" y="327"/>
                      <a:pt x="94" y="325"/>
                    </a:cubicBezTo>
                    <a:cubicBezTo>
                      <a:pt x="94" y="324"/>
                      <a:pt x="94" y="323"/>
                      <a:pt x="94" y="321"/>
                    </a:cubicBezTo>
                    <a:cubicBezTo>
                      <a:pt x="94" y="320"/>
                      <a:pt x="95" y="318"/>
                      <a:pt x="95" y="316"/>
                    </a:cubicBezTo>
                    <a:cubicBezTo>
                      <a:pt x="95" y="315"/>
                      <a:pt x="96" y="314"/>
                      <a:pt x="96" y="313"/>
                    </a:cubicBezTo>
                    <a:cubicBezTo>
                      <a:pt x="96" y="311"/>
                      <a:pt x="97" y="309"/>
                      <a:pt x="97" y="307"/>
                    </a:cubicBezTo>
                    <a:cubicBezTo>
                      <a:pt x="97" y="306"/>
                      <a:pt x="98" y="305"/>
                      <a:pt x="98" y="304"/>
                    </a:cubicBezTo>
                    <a:cubicBezTo>
                      <a:pt x="98" y="302"/>
                      <a:pt x="99" y="300"/>
                      <a:pt x="99" y="299"/>
                    </a:cubicBezTo>
                    <a:cubicBezTo>
                      <a:pt x="100" y="297"/>
                      <a:pt x="100" y="296"/>
                      <a:pt x="101" y="295"/>
                    </a:cubicBezTo>
                    <a:cubicBezTo>
                      <a:pt x="101" y="293"/>
                      <a:pt x="102" y="291"/>
                      <a:pt x="102" y="290"/>
                    </a:cubicBezTo>
                    <a:cubicBezTo>
                      <a:pt x="103" y="288"/>
                      <a:pt x="103" y="287"/>
                      <a:pt x="104" y="286"/>
                    </a:cubicBezTo>
                    <a:cubicBezTo>
                      <a:pt x="104" y="284"/>
                      <a:pt x="105" y="283"/>
                      <a:pt x="105" y="282"/>
                    </a:cubicBezTo>
                    <a:cubicBezTo>
                      <a:pt x="106" y="279"/>
                      <a:pt x="107" y="277"/>
                      <a:pt x="108" y="274"/>
                    </a:cubicBezTo>
                    <a:cubicBezTo>
                      <a:pt x="109" y="273"/>
                      <a:pt x="109" y="272"/>
                      <a:pt x="110" y="271"/>
                    </a:cubicBezTo>
                    <a:cubicBezTo>
                      <a:pt x="111" y="267"/>
                      <a:pt x="113" y="263"/>
                      <a:pt x="115" y="260"/>
                    </a:cubicBezTo>
                    <a:cubicBezTo>
                      <a:pt x="116" y="257"/>
                      <a:pt x="118" y="254"/>
                      <a:pt x="119" y="251"/>
                    </a:cubicBezTo>
                    <a:cubicBezTo>
                      <a:pt x="120" y="249"/>
                      <a:pt x="122" y="247"/>
                      <a:pt x="123" y="245"/>
                    </a:cubicBezTo>
                    <a:cubicBezTo>
                      <a:pt x="124" y="243"/>
                      <a:pt x="125" y="242"/>
                      <a:pt x="126" y="240"/>
                    </a:cubicBezTo>
                    <a:cubicBezTo>
                      <a:pt x="127" y="238"/>
                      <a:pt x="128" y="236"/>
                      <a:pt x="130" y="234"/>
                    </a:cubicBezTo>
                    <a:cubicBezTo>
                      <a:pt x="131" y="232"/>
                      <a:pt x="132" y="231"/>
                      <a:pt x="133" y="229"/>
                    </a:cubicBezTo>
                    <a:cubicBezTo>
                      <a:pt x="134" y="227"/>
                      <a:pt x="136" y="226"/>
                      <a:pt x="137" y="224"/>
                    </a:cubicBezTo>
                    <a:cubicBezTo>
                      <a:pt x="138" y="222"/>
                      <a:pt x="139" y="221"/>
                      <a:pt x="141" y="219"/>
                    </a:cubicBezTo>
                    <a:cubicBezTo>
                      <a:pt x="142" y="218"/>
                      <a:pt x="143" y="216"/>
                      <a:pt x="145" y="214"/>
                    </a:cubicBezTo>
                    <a:cubicBezTo>
                      <a:pt x="146" y="213"/>
                      <a:pt x="147" y="211"/>
                      <a:pt x="149" y="210"/>
                    </a:cubicBezTo>
                    <a:cubicBezTo>
                      <a:pt x="150" y="208"/>
                      <a:pt x="152" y="207"/>
                      <a:pt x="153" y="205"/>
                    </a:cubicBezTo>
                    <a:cubicBezTo>
                      <a:pt x="154" y="204"/>
                      <a:pt x="156" y="202"/>
                      <a:pt x="157" y="201"/>
                    </a:cubicBezTo>
                    <a:cubicBezTo>
                      <a:pt x="159" y="199"/>
                      <a:pt x="160" y="198"/>
                      <a:pt x="162" y="197"/>
                    </a:cubicBezTo>
                    <a:cubicBezTo>
                      <a:pt x="163" y="195"/>
                      <a:pt x="165" y="194"/>
                      <a:pt x="166" y="193"/>
                    </a:cubicBezTo>
                    <a:cubicBezTo>
                      <a:pt x="168" y="191"/>
                      <a:pt x="170" y="189"/>
                      <a:pt x="172" y="188"/>
                    </a:cubicBezTo>
                    <a:cubicBezTo>
                      <a:pt x="173" y="187"/>
                      <a:pt x="175" y="185"/>
                      <a:pt x="176" y="184"/>
                    </a:cubicBezTo>
                    <a:cubicBezTo>
                      <a:pt x="178" y="183"/>
                      <a:pt x="180" y="181"/>
                      <a:pt x="182" y="180"/>
                    </a:cubicBezTo>
                    <a:cubicBezTo>
                      <a:pt x="184" y="179"/>
                      <a:pt x="185" y="178"/>
                      <a:pt x="187" y="177"/>
                    </a:cubicBezTo>
                    <a:cubicBezTo>
                      <a:pt x="187" y="176"/>
                      <a:pt x="188" y="176"/>
                      <a:pt x="189" y="175"/>
                    </a:cubicBezTo>
                    <a:cubicBezTo>
                      <a:pt x="191" y="174"/>
                      <a:pt x="194" y="172"/>
                      <a:pt x="196" y="170"/>
                    </a:cubicBezTo>
                    <a:cubicBezTo>
                      <a:pt x="197" y="170"/>
                      <a:pt x="197" y="170"/>
                      <a:pt x="198" y="169"/>
                    </a:cubicBezTo>
                    <a:cubicBezTo>
                      <a:pt x="201" y="168"/>
                      <a:pt x="204" y="166"/>
                      <a:pt x="207" y="164"/>
                    </a:cubicBezTo>
                    <a:cubicBezTo>
                      <a:pt x="208" y="164"/>
                      <a:pt x="209" y="164"/>
                      <a:pt x="209" y="163"/>
                    </a:cubicBezTo>
                    <a:cubicBezTo>
                      <a:pt x="212" y="162"/>
                      <a:pt x="215" y="160"/>
                      <a:pt x="218" y="159"/>
                    </a:cubicBezTo>
                    <a:cubicBezTo>
                      <a:pt x="218" y="159"/>
                      <a:pt x="219" y="159"/>
                      <a:pt x="219" y="159"/>
                    </a:cubicBezTo>
                    <a:cubicBezTo>
                      <a:pt x="222" y="157"/>
                      <a:pt x="225" y="156"/>
                      <a:pt x="229" y="155"/>
                    </a:cubicBezTo>
                    <a:cubicBezTo>
                      <a:pt x="229" y="155"/>
                      <a:pt x="230" y="155"/>
                      <a:pt x="230" y="154"/>
                    </a:cubicBezTo>
                    <a:cubicBezTo>
                      <a:pt x="233" y="153"/>
                      <a:pt x="237" y="152"/>
                      <a:pt x="240" y="151"/>
                    </a:cubicBezTo>
                    <a:cubicBezTo>
                      <a:pt x="240" y="151"/>
                      <a:pt x="241" y="151"/>
                      <a:pt x="242" y="151"/>
                    </a:cubicBezTo>
                    <a:cubicBezTo>
                      <a:pt x="245" y="150"/>
                      <a:pt x="248" y="149"/>
                      <a:pt x="252" y="148"/>
                    </a:cubicBezTo>
                    <a:cubicBezTo>
                      <a:pt x="252" y="148"/>
                      <a:pt x="252" y="148"/>
                      <a:pt x="253" y="148"/>
                    </a:cubicBezTo>
                    <a:cubicBezTo>
                      <a:pt x="256" y="147"/>
                      <a:pt x="260" y="147"/>
                      <a:pt x="263" y="146"/>
                    </a:cubicBezTo>
                    <a:cubicBezTo>
                      <a:pt x="938" y="51"/>
                      <a:pt x="938" y="51"/>
                      <a:pt x="938" y="51"/>
                    </a:cubicBezTo>
                    <a:cubicBezTo>
                      <a:pt x="941" y="51"/>
                      <a:pt x="943" y="51"/>
                      <a:pt x="945" y="51"/>
                    </a:cubicBezTo>
                    <a:cubicBezTo>
                      <a:pt x="946" y="50"/>
                      <a:pt x="947" y="50"/>
                      <a:pt x="948" y="5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7">
                <a:extLst>
                  <a:ext uri="{FF2B5EF4-FFF2-40B4-BE49-F238E27FC236}">
                    <a16:creationId xmlns:a16="http://schemas.microsoft.com/office/drawing/2014/main" id="{EB960236-6C94-A3D2-C67B-4ABD3BBE3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200" y="3660498"/>
                <a:ext cx="3794917" cy="1238589"/>
              </a:xfrm>
              <a:custGeom>
                <a:avLst/>
                <a:gdLst>
                  <a:gd name="T0" fmla="*/ 1835 w 1905"/>
                  <a:gd name="T1" fmla="*/ 49 h 622"/>
                  <a:gd name="T2" fmla="*/ 1851 w 1905"/>
                  <a:gd name="T3" fmla="*/ 50 h 622"/>
                  <a:gd name="T4" fmla="*/ 1865 w 1905"/>
                  <a:gd name="T5" fmla="*/ 52 h 622"/>
                  <a:gd name="T6" fmla="*/ 1880 w 1905"/>
                  <a:gd name="T7" fmla="*/ 56 h 622"/>
                  <a:gd name="T8" fmla="*/ 1892 w 1905"/>
                  <a:gd name="T9" fmla="*/ 60 h 622"/>
                  <a:gd name="T10" fmla="*/ 1905 w 1905"/>
                  <a:gd name="T11" fmla="*/ 67 h 622"/>
                  <a:gd name="T12" fmla="*/ 1809 w 1905"/>
                  <a:gd name="T13" fmla="*/ 14 h 622"/>
                  <a:gd name="T14" fmla="*/ 1795 w 1905"/>
                  <a:gd name="T15" fmla="*/ 8 h 622"/>
                  <a:gd name="T16" fmla="*/ 1782 w 1905"/>
                  <a:gd name="T17" fmla="*/ 4 h 622"/>
                  <a:gd name="T18" fmla="*/ 1769 w 1905"/>
                  <a:gd name="T19" fmla="*/ 2 h 622"/>
                  <a:gd name="T20" fmla="*/ 1753 w 1905"/>
                  <a:gd name="T21" fmla="*/ 0 h 622"/>
                  <a:gd name="T22" fmla="*/ 1739 w 1905"/>
                  <a:gd name="T23" fmla="*/ 0 h 622"/>
                  <a:gd name="T24" fmla="*/ 1723 w 1905"/>
                  <a:gd name="T25" fmla="*/ 1 h 622"/>
                  <a:gd name="T26" fmla="*/ 150 w 1905"/>
                  <a:gd name="T27" fmla="*/ 224 h 622"/>
                  <a:gd name="T28" fmla="*/ 127 w 1905"/>
                  <a:gd name="T29" fmla="*/ 232 h 622"/>
                  <a:gd name="T30" fmla="*/ 116 w 1905"/>
                  <a:gd name="T31" fmla="*/ 237 h 622"/>
                  <a:gd name="T32" fmla="*/ 95 w 1905"/>
                  <a:gd name="T33" fmla="*/ 250 h 622"/>
                  <a:gd name="T34" fmla="*/ 81 w 1905"/>
                  <a:gd name="T35" fmla="*/ 261 h 622"/>
                  <a:gd name="T36" fmla="*/ 66 w 1905"/>
                  <a:gd name="T37" fmla="*/ 274 h 622"/>
                  <a:gd name="T38" fmla="*/ 54 w 1905"/>
                  <a:gd name="T39" fmla="*/ 287 h 622"/>
                  <a:gd name="T40" fmla="*/ 41 w 1905"/>
                  <a:gd name="T41" fmla="*/ 304 h 622"/>
                  <a:gd name="T42" fmla="*/ 28 w 1905"/>
                  <a:gd name="T43" fmla="*/ 324 h 622"/>
                  <a:gd name="T44" fmla="*/ 17 w 1905"/>
                  <a:gd name="T45" fmla="*/ 346 h 622"/>
                  <a:gd name="T46" fmla="*/ 11 w 1905"/>
                  <a:gd name="T47" fmla="*/ 362 h 622"/>
                  <a:gd name="T48" fmla="*/ 6 w 1905"/>
                  <a:gd name="T49" fmla="*/ 380 h 622"/>
                  <a:gd name="T50" fmla="*/ 3 w 1905"/>
                  <a:gd name="T51" fmla="*/ 397 h 622"/>
                  <a:gd name="T52" fmla="*/ 1 w 1905"/>
                  <a:gd name="T53" fmla="*/ 415 h 622"/>
                  <a:gd name="T54" fmla="*/ 1 w 1905"/>
                  <a:gd name="T55" fmla="*/ 435 h 622"/>
                  <a:gd name="T56" fmla="*/ 2 w 1905"/>
                  <a:gd name="T57" fmla="*/ 452 h 622"/>
                  <a:gd name="T58" fmla="*/ 5 w 1905"/>
                  <a:gd name="T59" fmla="*/ 468 h 622"/>
                  <a:gd name="T60" fmla="*/ 9 w 1905"/>
                  <a:gd name="T61" fmla="*/ 483 h 622"/>
                  <a:gd name="T62" fmla="*/ 14 w 1905"/>
                  <a:gd name="T63" fmla="*/ 498 h 622"/>
                  <a:gd name="T64" fmla="*/ 21 w 1905"/>
                  <a:gd name="T65" fmla="*/ 513 h 622"/>
                  <a:gd name="T66" fmla="*/ 30 w 1905"/>
                  <a:gd name="T67" fmla="*/ 528 h 622"/>
                  <a:gd name="T68" fmla="*/ 40 w 1905"/>
                  <a:gd name="T69" fmla="*/ 540 h 622"/>
                  <a:gd name="T70" fmla="*/ 50 w 1905"/>
                  <a:gd name="T71" fmla="*/ 551 h 622"/>
                  <a:gd name="T72" fmla="*/ 61 w 1905"/>
                  <a:gd name="T73" fmla="*/ 560 h 622"/>
                  <a:gd name="T74" fmla="*/ 74 w 1905"/>
                  <a:gd name="T75" fmla="*/ 569 h 622"/>
                  <a:gd name="T76" fmla="*/ 163 w 1905"/>
                  <a:gd name="T77" fmla="*/ 617 h 622"/>
                  <a:gd name="T78" fmla="*/ 150 w 1905"/>
                  <a:gd name="T79" fmla="*/ 608 h 622"/>
                  <a:gd name="T80" fmla="*/ 139 w 1905"/>
                  <a:gd name="T81" fmla="*/ 598 h 622"/>
                  <a:gd name="T82" fmla="*/ 129 w 1905"/>
                  <a:gd name="T83" fmla="*/ 587 h 622"/>
                  <a:gd name="T84" fmla="*/ 120 w 1905"/>
                  <a:gd name="T85" fmla="*/ 575 h 622"/>
                  <a:gd name="T86" fmla="*/ 112 w 1905"/>
                  <a:gd name="T87" fmla="*/ 562 h 622"/>
                  <a:gd name="T88" fmla="*/ 104 w 1905"/>
                  <a:gd name="T89" fmla="*/ 545 h 622"/>
                  <a:gd name="T90" fmla="*/ 99 w 1905"/>
                  <a:gd name="T91" fmla="*/ 530 h 622"/>
                  <a:gd name="T92" fmla="*/ 95 w 1905"/>
                  <a:gd name="T93" fmla="*/ 514 h 622"/>
                  <a:gd name="T94" fmla="*/ 93 w 1905"/>
                  <a:gd name="T95" fmla="*/ 498 h 622"/>
                  <a:gd name="T96" fmla="*/ 92 w 1905"/>
                  <a:gd name="T97" fmla="*/ 481 h 622"/>
                  <a:gd name="T98" fmla="*/ 92 w 1905"/>
                  <a:gd name="T99" fmla="*/ 462 h 622"/>
                  <a:gd name="T100" fmla="*/ 95 w 1905"/>
                  <a:gd name="T101" fmla="*/ 443 h 622"/>
                  <a:gd name="T102" fmla="*/ 98 w 1905"/>
                  <a:gd name="T103" fmla="*/ 425 h 622"/>
                  <a:gd name="T104" fmla="*/ 104 w 1905"/>
                  <a:gd name="T105" fmla="*/ 408 h 622"/>
                  <a:gd name="T106" fmla="*/ 115 w 1905"/>
                  <a:gd name="T107" fmla="*/ 382 h 622"/>
                  <a:gd name="T108" fmla="*/ 130 w 1905"/>
                  <a:gd name="T109" fmla="*/ 356 h 622"/>
                  <a:gd name="T110" fmla="*/ 145 w 1905"/>
                  <a:gd name="T111" fmla="*/ 337 h 622"/>
                  <a:gd name="T112" fmla="*/ 162 w 1905"/>
                  <a:gd name="T113" fmla="*/ 319 h 622"/>
                  <a:gd name="T114" fmla="*/ 182 w 1905"/>
                  <a:gd name="T115" fmla="*/ 302 h 622"/>
                  <a:gd name="T116" fmla="*/ 198 w 1905"/>
                  <a:gd name="T117" fmla="*/ 292 h 622"/>
                  <a:gd name="T118" fmla="*/ 219 w 1905"/>
                  <a:gd name="T119" fmla="*/ 281 h 622"/>
                  <a:gd name="T120" fmla="*/ 241 w 1905"/>
                  <a:gd name="T121" fmla="*/ 273 h 622"/>
                  <a:gd name="T122" fmla="*/ 1814 w 1905"/>
                  <a:gd name="T123" fmla="*/ 51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05" h="622">
                    <a:moveTo>
                      <a:pt x="1823" y="50"/>
                    </a:moveTo>
                    <a:cubicBezTo>
                      <a:pt x="1825" y="50"/>
                      <a:pt x="1826" y="50"/>
                      <a:pt x="1828" y="50"/>
                    </a:cubicBezTo>
                    <a:cubicBezTo>
                      <a:pt x="1829" y="50"/>
                      <a:pt x="1830" y="49"/>
                      <a:pt x="1831" y="49"/>
                    </a:cubicBezTo>
                    <a:cubicBezTo>
                      <a:pt x="1832" y="49"/>
                      <a:pt x="1834" y="49"/>
                      <a:pt x="1835" y="49"/>
                    </a:cubicBezTo>
                    <a:cubicBezTo>
                      <a:pt x="1836" y="49"/>
                      <a:pt x="1837" y="49"/>
                      <a:pt x="1838" y="49"/>
                    </a:cubicBezTo>
                    <a:cubicBezTo>
                      <a:pt x="1840" y="49"/>
                      <a:pt x="1842" y="49"/>
                      <a:pt x="1844" y="50"/>
                    </a:cubicBezTo>
                    <a:cubicBezTo>
                      <a:pt x="1844" y="50"/>
                      <a:pt x="1844" y="50"/>
                      <a:pt x="1844" y="50"/>
                    </a:cubicBezTo>
                    <a:cubicBezTo>
                      <a:pt x="1847" y="50"/>
                      <a:pt x="1849" y="50"/>
                      <a:pt x="1851" y="50"/>
                    </a:cubicBezTo>
                    <a:cubicBezTo>
                      <a:pt x="1852" y="50"/>
                      <a:pt x="1852" y="50"/>
                      <a:pt x="1853" y="50"/>
                    </a:cubicBezTo>
                    <a:cubicBezTo>
                      <a:pt x="1855" y="51"/>
                      <a:pt x="1856" y="51"/>
                      <a:pt x="1858" y="51"/>
                    </a:cubicBezTo>
                    <a:cubicBezTo>
                      <a:pt x="1859" y="51"/>
                      <a:pt x="1859" y="51"/>
                      <a:pt x="1860" y="51"/>
                    </a:cubicBezTo>
                    <a:cubicBezTo>
                      <a:pt x="1862" y="52"/>
                      <a:pt x="1863" y="52"/>
                      <a:pt x="1865" y="52"/>
                    </a:cubicBezTo>
                    <a:cubicBezTo>
                      <a:pt x="1865" y="52"/>
                      <a:pt x="1866" y="52"/>
                      <a:pt x="1867" y="53"/>
                    </a:cubicBezTo>
                    <a:cubicBezTo>
                      <a:pt x="1869" y="53"/>
                      <a:pt x="1871" y="53"/>
                      <a:pt x="1873" y="54"/>
                    </a:cubicBezTo>
                    <a:cubicBezTo>
                      <a:pt x="1873" y="54"/>
                      <a:pt x="1873" y="54"/>
                      <a:pt x="1873" y="54"/>
                    </a:cubicBezTo>
                    <a:cubicBezTo>
                      <a:pt x="1875" y="55"/>
                      <a:pt x="1878" y="55"/>
                      <a:pt x="1880" y="56"/>
                    </a:cubicBezTo>
                    <a:cubicBezTo>
                      <a:pt x="1880" y="56"/>
                      <a:pt x="1881" y="56"/>
                      <a:pt x="1882" y="56"/>
                    </a:cubicBezTo>
                    <a:cubicBezTo>
                      <a:pt x="1883" y="57"/>
                      <a:pt x="1885" y="57"/>
                      <a:pt x="1886" y="58"/>
                    </a:cubicBezTo>
                    <a:cubicBezTo>
                      <a:pt x="1887" y="58"/>
                      <a:pt x="1887" y="59"/>
                      <a:pt x="1888" y="59"/>
                    </a:cubicBezTo>
                    <a:cubicBezTo>
                      <a:pt x="1890" y="59"/>
                      <a:pt x="1891" y="60"/>
                      <a:pt x="1892" y="60"/>
                    </a:cubicBezTo>
                    <a:cubicBezTo>
                      <a:pt x="1893" y="61"/>
                      <a:pt x="1894" y="61"/>
                      <a:pt x="1894" y="61"/>
                    </a:cubicBezTo>
                    <a:cubicBezTo>
                      <a:pt x="1896" y="62"/>
                      <a:pt x="1898" y="63"/>
                      <a:pt x="1900" y="64"/>
                    </a:cubicBezTo>
                    <a:cubicBezTo>
                      <a:pt x="1900" y="64"/>
                      <a:pt x="1900" y="64"/>
                      <a:pt x="1900" y="64"/>
                    </a:cubicBezTo>
                    <a:cubicBezTo>
                      <a:pt x="1902" y="65"/>
                      <a:pt x="1904" y="66"/>
                      <a:pt x="1905" y="67"/>
                    </a:cubicBezTo>
                    <a:cubicBezTo>
                      <a:pt x="1814" y="17"/>
                      <a:pt x="1814" y="17"/>
                      <a:pt x="1814" y="17"/>
                    </a:cubicBezTo>
                    <a:cubicBezTo>
                      <a:pt x="1813" y="16"/>
                      <a:pt x="1811" y="15"/>
                      <a:pt x="1809" y="14"/>
                    </a:cubicBezTo>
                    <a:cubicBezTo>
                      <a:pt x="1809" y="14"/>
                      <a:pt x="1809" y="14"/>
                      <a:pt x="1809" y="14"/>
                    </a:cubicBezTo>
                    <a:cubicBezTo>
                      <a:pt x="1809" y="14"/>
                      <a:pt x="1809" y="14"/>
                      <a:pt x="1809" y="14"/>
                    </a:cubicBezTo>
                    <a:cubicBezTo>
                      <a:pt x="1807" y="13"/>
                      <a:pt x="1805" y="13"/>
                      <a:pt x="1803" y="12"/>
                    </a:cubicBezTo>
                    <a:cubicBezTo>
                      <a:pt x="1802" y="11"/>
                      <a:pt x="1802" y="11"/>
                      <a:pt x="1801" y="11"/>
                    </a:cubicBezTo>
                    <a:cubicBezTo>
                      <a:pt x="1800" y="10"/>
                      <a:pt x="1798" y="10"/>
                      <a:pt x="1797" y="9"/>
                    </a:cubicBezTo>
                    <a:cubicBezTo>
                      <a:pt x="1796" y="9"/>
                      <a:pt x="1796" y="9"/>
                      <a:pt x="1795" y="8"/>
                    </a:cubicBezTo>
                    <a:cubicBezTo>
                      <a:pt x="1793" y="8"/>
                      <a:pt x="1792" y="7"/>
                      <a:pt x="1790" y="7"/>
                    </a:cubicBezTo>
                    <a:cubicBezTo>
                      <a:pt x="1790" y="7"/>
                      <a:pt x="1789" y="6"/>
                      <a:pt x="1788" y="6"/>
                    </a:cubicBezTo>
                    <a:cubicBezTo>
                      <a:pt x="1786" y="6"/>
                      <a:pt x="1784" y="5"/>
                      <a:pt x="1782" y="4"/>
                    </a:cubicBezTo>
                    <a:cubicBezTo>
                      <a:pt x="1782" y="4"/>
                      <a:pt x="1782" y="4"/>
                      <a:pt x="1782" y="4"/>
                    </a:cubicBezTo>
                    <a:cubicBezTo>
                      <a:pt x="1782" y="4"/>
                      <a:pt x="1782" y="4"/>
                      <a:pt x="1782" y="4"/>
                    </a:cubicBezTo>
                    <a:cubicBezTo>
                      <a:pt x="1780" y="4"/>
                      <a:pt x="1778" y="3"/>
                      <a:pt x="1776" y="3"/>
                    </a:cubicBezTo>
                    <a:cubicBezTo>
                      <a:pt x="1775" y="3"/>
                      <a:pt x="1774" y="3"/>
                      <a:pt x="1774" y="3"/>
                    </a:cubicBezTo>
                    <a:cubicBezTo>
                      <a:pt x="1772" y="2"/>
                      <a:pt x="1771" y="2"/>
                      <a:pt x="1769" y="2"/>
                    </a:cubicBezTo>
                    <a:cubicBezTo>
                      <a:pt x="1768" y="2"/>
                      <a:pt x="1767" y="1"/>
                      <a:pt x="1767" y="1"/>
                    </a:cubicBezTo>
                    <a:cubicBezTo>
                      <a:pt x="1765" y="1"/>
                      <a:pt x="1764" y="1"/>
                      <a:pt x="1762" y="1"/>
                    </a:cubicBezTo>
                    <a:cubicBezTo>
                      <a:pt x="1761" y="1"/>
                      <a:pt x="1761" y="1"/>
                      <a:pt x="1760" y="0"/>
                    </a:cubicBezTo>
                    <a:cubicBezTo>
                      <a:pt x="1758" y="0"/>
                      <a:pt x="1755" y="0"/>
                      <a:pt x="1753" y="0"/>
                    </a:cubicBezTo>
                    <a:cubicBezTo>
                      <a:pt x="1753" y="0"/>
                      <a:pt x="1753" y="0"/>
                      <a:pt x="1753" y="0"/>
                    </a:cubicBezTo>
                    <a:cubicBezTo>
                      <a:pt x="1751" y="0"/>
                      <a:pt x="1749" y="0"/>
                      <a:pt x="1746" y="0"/>
                    </a:cubicBezTo>
                    <a:cubicBezTo>
                      <a:pt x="1746" y="0"/>
                      <a:pt x="1745" y="0"/>
                      <a:pt x="1744" y="0"/>
                    </a:cubicBezTo>
                    <a:cubicBezTo>
                      <a:pt x="1743" y="0"/>
                      <a:pt x="1741" y="0"/>
                      <a:pt x="1739" y="0"/>
                    </a:cubicBezTo>
                    <a:cubicBezTo>
                      <a:pt x="1739" y="0"/>
                      <a:pt x="1738" y="0"/>
                      <a:pt x="1737" y="0"/>
                    </a:cubicBezTo>
                    <a:cubicBezTo>
                      <a:pt x="1735" y="0"/>
                      <a:pt x="1734" y="0"/>
                      <a:pt x="1732" y="0"/>
                    </a:cubicBezTo>
                    <a:cubicBezTo>
                      <a:pt x="1731" y="0"/>
                      <a:pt x="1731" y="0"/>
                      <a:pt x="1730" y="0"/>
                    </a:cubicBezTo>
                    <a:cubicBezTo>
                      <a:pt x="1728" y="1"/>
                      <a:pt x="1725" y="1"/>
                      <a:pt x="1723" y="1"/>
                    </a:cubicBezTo>
                    <a:cubicBezTo>
                      <a:pt x="172" y="219"/>
                      <a:pt x="172" y="219"/>
                      <a:pt x="172" y="219"/>
                    </a:cubicBezTo>
                    <a:cubicBezTo>
                      <a:pt x="168" y="220"/>
                      <a:pt x="165" y="220"/>
                      <a:pt x="161" y="221"/>
                    </a:cubicBezTo>
                    <a:cubicBezTo>
                      <a:pt x="161" y="221"/>
                      <a:pt x="160" y="221"/>
                      <a:pt x="160" y="221"/>
                    </a:cubicBezTo>
                    <a:cubicBezTo>
                      <a:pt x="157" y="222"/>
                      <a:pt x="153" y="223"/>
                      <a:pt x="150" y="224"/>
                    </a:cubicBezTo>
                    <a:cubicBezTo>
                      <a:pt x="150" y="224"/>
                      <a:pt x="149" y="224"/>
                      <a:pt x="148" y="224"/>
                    </a:cubicBezTo>
                    <a:cubicBezTo>
                      <a:pt x="145" y="225"/>
                      <a:pt x="142" y="226"/>
                      <a:pt x="139" y="227"/>
                    </a:cubicBezTo>
                    <a:cubicBezTo>
                      <a:pt x="138" y="228"/>
                      <a:pt x="138" y="228"/>
                      <a:pt x="137" y="228"/>
                    </a:cubicBezTo>
                    <a:cubicBezTo>
                      <a:pt x="134" y="229"/>
                      <a:pt x="131" y="230"/>
                      <a:pt x="127" y="232"/>
                    </a:cubicBezTo>
                    <a:cubicBezTo>
                      <a:pt x="127" y="232"/>
                      <a:pt x="127" y="232"/>
                      <a:pt x="127" y="232"/>
                    </a:cubicBezTo>
                    <a:cubicBezTo>
                      <a:pt x="125" y="233"/>
                      <a:pt x="123" y="234"/>
                      <a:pt x="122" y="234"/>
                    </a:cubicBezTo>
                    <a:cubicBezTo>
                      <a:pt x="121" y="235"/>
                      <a:pt x="119" y="236"/>
                      <a:pt x="118" y="236"/>
                    </a:cubicBezTo>
                    <a:cubicBezTo>
                      <a:pt x="117" y="237"/>
                      <a:pt x="117" y="237"/>
                      <a:pt x="116" y="237"/>
                    </a:cubicBezTo>
                    <a:cubicBezTo>
                      <a:pt x="113" y="239"/>
                      <a:pt x="110" y="241"/>
                      <a:pt x="107" y="242"/>
                    </a:cubicBezTo>
                    <a:cubicBezTo>
                      <a:pt x="106" y="243"/>
                      <a:pt x="106" y="243"/>
                      <a:pt x="105" y="243"/>
                    </a:cubicBezTo>
                    <a:cubicBezTo>
                      <a:pt x="102" y="245"/>
                      <a:pt x="100" y="247"/>
                      <a:pt x="97" y="248"/>
                    </a:cubicBezTo>
                    <a:cubicBezTo>
                      <a:pt x="97" y="249"/>
                      <a:pt x="96" y="249"/>
                      <a:pt x="95" y="250"/>
                    </a:cubicBezTo>
                    <a:cubicBezTo>
                      <a:pt x="95" y="250"/>
                      <a:pt x="94" y="250"/>
                      <a:pt x="94" y="250"/>
                    </a:cubicBezTo>
                    <a:cubicBezTo>
                      <a:pt x="93" y="251"/>
                      <a:pt x="92" y="252"/>
                      <a:pt x="91" y="253"/>
                    </a:cubicBezTo>
                    <a:cubicBezTo>
                      <a:pt x="89" y="254"/>
                      <a:pt x="87" y="256"/>
                      <a:pt x="85" y="257"/>
                    </a:cubicBezTo>
                    <a:cubicBezTo>
                      <a:pt x="83" y="258"/>
                      <a:pt x="82" y="259"/>
                      <a:pt x="81" y="261"/>
                    </a:cubicBezTo>
                    <a:cubicBezTo>
                      <a:pt x="79" y="262"/>
                      <a:pt x="77" y="264"/>
                      <a:pt x="75" y="265"/>
                    </a:cubicBezTo>
                    <a:cubicBezTo>
                      <a:pt x="75" y="266"/>
                      <a:pt x="74" y="266"/>
                      <a:pt x="73" y="267"/>
                    </a:cubicBezTo>
                    <a:cubicBezTo>
                      <a:pt x="72" y="268"/>
                      <a:pt x="72" y="268"/>
                      <a:pt x="71" y="269"/>
                    </a:cubicBezTo>
                    <a:cubicBezTo>
                      <a:pt x="69" y="271"/>
                      <a:pt x="68" y="272"/>
                      <a:pt x="66" y="274"/>
                    </a:cubicBezTo>
                    <a:cubicBezTo>
                      <a:pt x="65" y="275"/>
                      <a:pt x="63" y="276"/>
                      <a:pt x="62" y="278"/>
                    </a:cubicBezTo>
                    <a:cubicBezTo>
                      <a:pt x="61" y="279"/>
                      <a:pt x="59" y="281"/>
                      <a:pt x="58" y="282"/>
                    </a:cubicBezTo>
                    <a:cubicBezTo>
                      <a:pt x="57" y="283"/>
                      <a:pt x="57" y="284"/>
                      <a:pt x="56" y="284"/>
                    </a:cubicBezTo>
                    <a:cubicBezTo>
                      <a:pt x="55" y="285"/>
                      <a:pt x="54" y="286"/>
                      <a:pt x="54" y="287"/>
                    </a:cubicBezTo>
                    <a:cubicBezTo>
                      <a:pt x="52" y="289"/>
                      <a:pt x="51" y="290"/>
                      <a:pt x="50" y="292"/>
                    </a:cubicBezTo>
                    <a:cubicBezTo>
                      <a:pt x="48" y="293"/>
                      <a:pt x="47" y="295"/>
                      <a:pt x="46" y="297"/>
                    </a:cubicBezTo>
                    <a:cubicBezTo>
                      <a:pt x="45" y="298"/>
                      <a:pt x="43" y="300"/>
                      <a:pt x="42" y="302"/>
                    </a:cubicBezTo>
                    <a:cubicBezTo>
                      <a:pt x="42" y="302"/>
                      <a:pt x="41" y="303"/>
                      <a:pt x="41" y="304"/>
                    </a:cubicBezTo>
                    <a:cubicBezTo>
                      <a:pt x="40" y="305"/>
                      <a:pt x="39" y="306"/>
                      <a:pt x="39" y="307"/>
                    </a:cubicBezTo>
                    <a:cubicBezTo>
                      <a:pt x="37" y="309"/>
                      <a:pt x="36" y="311"/>
                      <a:pt x="35" y="313"/>
                    </a:cubicBezTo>
                    <a:cubicBezTo>
                      <a:pt x="34" y="314"/>
                      <a:pt x="33" y="316"/>
                      <a:pt x="32" y="318"/>
                    </a:cubicBezTo>
                    <a:cubicBezTo>
                      <a:pt x="31" y="320"/>
                      <a:pt x="29" y="322"/>
                      <a:pt x="28" y="324"/>
                    </a:cubicBezTo>
                    <a:cubicBezTo>
                      <a:pt x="28" y="325"/>
                      <a:pt x="27" y="325"/>
                      <a:pt x="27" y="326"/>
                    </a:cubicBezTo>
                    <a:cubicBezTo>
                      <a:pt x="26" y="328"/>
                      <a:pt x="25" y="330"/>
                      <a:pt x="24" y="332"/>
                    </a:cubicBezTo>
                    <a:cubicBezTo>
                      <a:pt x="22" y="336"/>
                      <a:pt x="20" y="339"/>
                      <a:pt x="19" y="343"/>
                    </a:cubicBezTo>
                    <a:cubicBezTo>
                      <a:pt x="18" y="344"/>
                      <a:pt x="18" y="345"/>
                      <a:pt x="17" y="346"/>
                    </a:cubicBezTo>
                    <a:cubicBezTo>
                      <a:pt x="16" y="349"/>
                      <a:pt x="15" y="352"/>
                      <a:pt x="14" y="354"/>
                    </a:cubicBezTo>
                    <a:cubicBezTo>
                      <a:pt x="14" y="355"/>
                      <a:pt x="14" y="356"/>
                      <a:pt x="13" y="356"/>
                    </a:cubicBezTo>
                    <a:cubicBezTo>
                      <a:pt x="13" y="357"/>
                      <a:pt x="13" y="358"/>
                      <a:pt x="13" y="358"/>
                    </a:cubicBezTo>
                    <a:cubicBezTo>
                      <a:pt x="12" y="359"/>
                      <a:pt x="12" y="361"/>
                      <a:pt x="11" y="362"/>
                    </a:cubicBezTo>
                    <a:cubicBezTo>
                      <a:pt x="11" y="364"/>
                      <a:pt x="10" y="365"/>
                      <a:pt x="10" y="367"/>
                    </a:cubicBezTo>
                    <a:cubicBezTo>
                      <a:pt x="9" y="368"/>
                      <a:pt x="9" y="370"/>
                      <a:pt x="9" y="371"/>
                    </a:cubicBezTo>
                    <a:cubicBezTo>
                      <a:pt x="8" y="373"/>
                      <a:pt x="8" y="374"/>
                      <a:pt x="7" y="376"/>
                    </a:cubicBezTo>
                    <a:cubicBezTo>
                      <a:pt x="7" y="377"/>
                      <a:pt x="7" y="378"/>
                      <a:pt x="6" y="380"/>
                    </a:cubicBezTo>
                    <a:cubicBezTo>
                      <a:pt x="6" y="381"/>
                      <a:pt x="6" y="383"/>
                      <a:pt x="5" y="385"/>
                    </a:cubicBezTo>
                    <a:cubicBezTo>
                      <a:pt x="5" y="386"/>
                      <a:pt x="5" y="387"/>
                      <a:pt x="4" y="389"/>
                    </a:cubicBezTo>
                    <a:cubicBezTo>
                      <a:pt x="4" y="390"/>
                      <a:pt x="4" y="392"/>
                      <a:pt x="3" y="394"/>
                    </a:cubicBezTo>
                    <a:cubicBezTo>
                      <a:pt x="3" y="395"/>
                      <a:pt x="3" y="396"/>
                      <a:pt x="3" y="397"/>
                    </a:cubicBezTo>
                    <a:cubicBezTo>
                      <a:pt x="3" y="399"/>
                      <a:pt x="2" y="401"/>
                      <a:pt x="2" y="403"/>
                    </a:cubicBezTo>
                    <a:cubicBezTo>
                      <a:pt x="2" y="404"/>
                      <a:pt x="2" y="405"/>
                      <a:pt x="2" y="406"/>
                    </a:cubicBezTo>
                    <a:cubicBezTo>
                      <a:pt x="1" y="408"/>
                      <a:pt x="1" y="410"/>
                      <a:pt x="1" y="412"/>
                    </a:cubicBezTo>
                    <a:cubicBezTo>
                      <a:pt x="1" y="413"/>
                      <a:pt x="1" y="414"/>
                      <a:pt x="1" y="415"/>
                    </a:cubicBezTo>
                    <a:cubicBezTo>
                      <a:pt x="1" y="417"/>
                      <a:pt x="1" y="420"/>
                      <a:pt x="0" y="423"/>
                    </a:cubicBezTo>
                    <a:cubicBezTo>
                      <a:pt x="0" y="424"/>
                      <a:pt x="0" y="425"/>
                      <a:pt x="0" y="425"/>
                    </a:cubicBezTo>
                    <a:cubicBezTo>
                      <a:pt x="0" y="427"/>
                      <a:pt x="0" y="429"/>
                      <a:pt x="0" y="432"/>
                    </a:cubicBezTo>
                    <a:cubicBezTo>
                      <a:pt x="0" y="433"/>
                      <a:pt x="1" y="434"/>
                      <a:pt x="1" y="435"/>
                    </a:cubicBezTo>
                    <a:cubicBezTo>
                      <a:pt x="1" y="436"/>
                      <a:pt x="1" y="438"/>
                      <a:pt x="1" y="440"/>
                    </a:cubicBezTo>
                    <a:cubicBezTo>
                      <a:pt x="1" y="441"/>
                      <a:pt x="1" y="442"/>
                      <a:pt x="1" y="443"/>
                    </a:cubicBezTo>
                    <a:cubicBezTo>
                      <a:pt x="1" y="445"/>
                      <a:pt x="1" y="447"/>
                      <a:pt x="2" y="448"/>
                    </a:cubicBezTo>
                    <a:cubicBezTo>
                      <a:pt x="2" y="449"/>
                      <a:pt x="2" y="451"/>
                      <a:pt x="2" y="452"/>
                    </a:cubicBezTo>
                    <a:cubicBezTo>
                      <a:pt x="2" y="453"/>
                      <a:pt x="2" y="455"/>
                      <a:pt x="3" y="456"/>
                    </a:cubicBezTo>
                    <a:cubicBezTo>
                      <a:pt x="3" y="457"/>
                      <a:pt x="3" y="459"/>
                      <a:pt x="3" y="460"/>
                    </a:cubicBezTo>
                    <a:cubicBezTo>
                      <a:pt x="3" y="461"/>
                      <a:pt x="4" y="463"/>
                      <a:pt x="4" y="464"/>
                    </a:cubicBezTo>
                    <a:cubicBezTo>
                      <a:pt x="4" y="465"/>
                      <a:pt x="4" y="467"/>
                      <a:pt x="5" y="468"/>
                    </a:cubicBezTo>
                    <a:cubicBezTo>
                      <a:pt x="5" y="469"/>
                      <a:pt x="5" y="471"/>
                      <a:pt x="6" y="472"/>
                    </a:cubicBezTo>
                    <a:cubicBezTo>
                      <a:pt x="6" y="473"/>
                      <a:pt x="6" y="474"/>
                      <a:pt x="7" y="476"/>
                    </a:cubicBezTo>
                    <a:cubicBezTo>
                      <a:pt x="7" y="477"/>
                      <a:pt x="7" y="479"/>
                      <a:pt x="8" y="480"/>
                    </a:cubicBezTo>
                    <a:cubicBezTo>
                      <a:pt x="8" y="481"/>
                      <a:pt x="8" y="482"/>
                      <a:pt x="9" y="483"/>
                    </a:cubicBezTo>
                    <a:cubicBezTo>
                      <a:pt x="9" y="485"/>
                      <a:pt x="10" y="486"/>
                      <a:pt x="10" y="488"/>
                    </a:cubicBezTo>
                    <a:cubicBezTo>
                      <a:pt x="11" y="489"/>
                      <a:pt x="11" y="490"/>
                      <a:pt x="11" y="491"/>
                    </a:cubicBezTo>
                    <a:cubicBezTo>
                      <a:pt x="12" y="492"/>
                      <a:pt x="12" y="494"/>
                      <a:pt x="13" y="495"/>
                    </a:cubicBezTo>
                    <a:cubicBezTo>
                      <a:pt x="13" y="496"/>
                      <a:pt x="14" y="497"/>
                      <a:pt x="14" y="498"/>
                    </a:cubicBezTo>
                    <a:cubicBezTo>
                      <a:pt x="15" y="500"/>
                      <a:pt x="16" y="501"/>
                      <a:pt x="16" y="503"/>
                    </a:cubicBezTo>
                    <a:cubicBezTo>
                      <a:pt x="17" y="504"/>
                      <a:pt x="17" y="504"/>
                      <a:pt x="17" y="505"/>
                    </a:cubicBezTo>
                    <a:cubicBezTo>
                      <a:pt x="18" y="507"/>
                      <a:pt x="20" y="510"/>
                      <a:pt x="21" y="512"/>
                    </a:cubicBezTo>
                    <a:cubicBezTo>
                      <a:pt x="21" y="512"/>
                      <a:pt x="21" y="513"/>
                      <a:pt x="21" y="513"/>
                    </a:cubicBezTo>
                    <a:cubicBezTo>
                      <a:pt x="22" y="515"/>
                      <a:pt x="24" y="517"/>
                      <a:pt x="25" y="519"/>
                    </a:cubicBezTo>
                    <a:cubicBezTo>
                      <a:pt x="25" y="519"/>
                      <a:pt x="26" y="520"/>
                      <a:pt x="26" y="521"/>
                    </a:cubicBezTo>
                    <a:cubicBezTo>
                      <a:pt x="27" y="522"/>
                      <a:pt x="28" y="524"/>
                      <a:pt x="29" y="525"/>
                    </a:cubicBezTo>
                    <a:cubicBezTo>
                      <a:pt x="29" y="526"/>
                      <a:pt x="30" y="527"/>
                      <a:pt x="30" y="528"/>
                    </a:cubicBezTo>
                    <a:cubicBezTo>
                      <a:pt x="31" y="529"/>
                      <a:pt x="32" y="530"/>
                      <a:pt x="33" y="531"/>
                    </a:cubicBezTo>
                    <a:cubicBezTo>
                      <a:pt x="34" y="532"/>
                      <a:pt x="34" y="533"/>
                      <a:pt x="35" y="534"/>
                    </a:cubicBezTo>
                    <a:cubicBezTo>
                      <a:pt x="36" y="535"/>
                      <a:pt x="37" y="536"/>
                      <a:pt x="38" y="537"/>
                    </a:cubicBezTo>
                    <a:cubicBezTo>
                      <a:pt x="38" y="538"/>
                      <a:pt x="39" y="539"/>
                      <a:pt x="40" y="540"/>
                    </a:cubicBezTo>
                    <a:cubicBezTo>
                      <a:pt x="41" y="541"/>
                      <a:pt x="42" y="542"/>
                      <a:pt x="42" y="543"/>
                    </a:cubicBezTo>
                    <a:cubicBezTo>
                      <a:pt x="43" y="544"/>
                      <a:pt x="44" y="545"/>
                      <a:pt x="45" y="545"/>
                    </a:cubicBezTo>
                    <a:cubicBezTo>
                      <a:pt x="46" y="546"/>
                      <a:pt x="47" y="547"/>
                      <a:pt x="48" y="548"/>
                    </a:cubicBezTo>
                    <a:cubicBezTo>
                      <a:pt x="48" y="549"/>
                      <a:pt x="49" y="550"/>
                      <a:pt x="50" y="551"/>
                    </a:cubicBezTo>
                    <a:cubicBezTo>
                      <a:pt x="51" y="552"/>
                      <a:pt x="52" y="553"/>
                      <a:pt x="53" y="554"/>
                    </a:cubicBezTo>
                    <a:cubicBezTo>
                      <a:pt x="54" y="554"/>
                      <a:pt x="55" y="555"/>
                      <a:pt x="56" y="556"/>
                    </a:cubicBezTo>
                    <a:cubicBezTo>
                      <a:pt x="57" y="557"/>
                      <a:pt x="58" y="558"/>
                      <a:pt x="59" y="558"/>
                    </a:cubicBezTo>
                    <a:cubicBezTo>
                      <a:pt x="60" y="559"/>
                      <a:pt x="60" y="560"/>
                      <a:pt x="61" y="560"/>
                    </a:cubicBezTo>
                    <a:cubicBezTo>
                      <a:pt x="62" y="561"/>
                      <a:pt x="64" y="562"/>
                      <a:pt x="65" y="563"/>
                    </a:cubicBezTo>
                    <a:cubicBezTo>
                      <a:pt x="66" y="564"/>
                      <a:pt x="66" y="564"/>
                      <a:pt x="67" y="565"/>
                    </a:cubicBezTo>
                    <a:cubicBezTo>
                      <a:pt x="69" y="566"/>
                      <a:pt x="70" y="567"/>
                      <a:pt x="71" y="568"/>
                    </a:cubicBezTo>
                    <a:cubicBezTo>
                      <a:pt x="72" y="568"/>
                      <a:pt x="73" y="568"/>
                      <a:pt x="74" y="569"/>
                    </a:cubicBezTo>
                    <a:cubicBezTo>
                      <a:pt x="76" y="570"/>
                      <a:pt x="78" y="571"/>
                      <a:pt x="80" y="573"/>
                    </a:cubicBezTo>
                    <a:cubicBezTo>
                      <a:pt x="171" y="622"/>
                      <a:pt x="171" y="622"/>
                      <a:pt x="171" y="622"/>
                    </a:cubicBezTo>
                    <a:cubicBezTo>
                      <a:pt x="169" y="621"/>
                      <a:pt x="167" y="620"/>
                      <a:pt x="165" y="619"/>
                    </a:cubicBezTo>
                    <a:cubicBezTo>
                      <a:pt x="164" y="618"/>
                      <a:pt x="163" y="618"/>
                      <a:pt x="163" y="617"/>
                    </a:cubicBezTo>
                    <a:cubicBezTo>
                      <a:pt x="161" y="616"/>
                      <a:pt x="160" y="615"/>
                      <a:pt x="158" y="614"/>
                    </a:cubicBezTo>
                    <a:cubicBezTo>
                      <a:pt x="158" y="614"/>
                      <a:pt x="157" y="613"/>
                      <a:pt x="156" y="613"/>
                    </a:cubicBezTo>
                    <a:cubicBezTo>
                      <a:pt x="155" y="612"/>
                      <a:pt x="154" y="611"/>
                      <a:pt x="152" y="610"/>
                    </a:cubicBezTo>
                    <a:cubicBezTo>
                      <a:pt x="152" y="609"/>
                      <a:pt x="151" y="609"/>
                      <a:pt x="150" y="608"/>
                    </a:cubicBezTo>
                    <a:cubicBezTo>
                      <a:pt x="149" y="607"/>
                      <a:pt x="148" y="606"/>
                      <a:pt x="147" y="605"/>
                    </a:cubicBezTo>
                    <a:cubicBezTo>
                      <a:pt x="146" y="605"/>
                      <a:pt x="145" y="604"/>
                      <a:pt x="144" y="603"/>
                    </a:cubicBezTo>
                    <a:cubicBezTo>
                      <a:pt x="143" y="602"/>
                      <a:pt x="142" y="601"/>
                      <a:pt x="141" y="600"/>
                    </a:cubicBezTo>
                    <a:cubicBezTo>
                      <a:pt x="140" y="600"/>
                      <a:pt x="140" y="599"/>
                      <a:pt x="139" y="598"/>
                    </a:cubicBezTo>
                    <a:cubicBezTo>
                      <a:pt x="138" y="597"/>
                      <a:pt x="137" y="596"/>
                      <a:pt x="136" y="595"/>
                    </a:cubicBezTo>
                    <a:cubicBezTo>
                      <a:pt x="135" y="594"/>
                      <a:pt x="134" y="593"/>
                      <a:pt x="134" y="593"/>
                    </a:cubicBezTo>
                    <a:cubicBezTo>
                      <a:pt x="133" y="591"/>
                      <a:pt x="132" y="590"/>
                      <a:pt x="131" y="589"/>
                    </a:cubicBezTo>
                    <a:cubicBezTo>
                      <a:pt x="130" y="589"/>
                      <a:pt x="129" y="588"/>
                      <a:pt x="129" y="587"/>
                    </a:cubicBezTo>
                    <a:cubicBezTo>
                      <a:pt x="128" y="586"/>
                      <a:pt x="127" y="585"/>
                      <a:pt x="126" y="583"/>
                    </a:cubicBezTo>
                    <a:cubicBezTo>
                      <a:pt x="125" y="583"/>
                      <a:pt x="125" y="582"/>
                      <a:pt x="124" y="581"/>
                    </a:cubicBezTo>
                    <a:cubicBezTo>
                      <a:pt x="123" y="580"/>
                      <a:pt x="122" y="578"/>
                      <a:pt x="122" y="577"/>
                    </a:cubicBezTo>
                    <a:cubicBezTo>
                      <a:pt x="121" y="576"/>
                      <a:pt x="120" y="576"/>
                      <a:pt x="120" y="575"/>
                    </a:cubicBezTo>
                    <a:cubicBezTo>
                      <a:pt x="119" y="573"/>
                      <a:pt x="118" y="572"/>
                      <a:pt x="117" y="571"/>
                    </a:cubicBezTo>
                    <a:cubicBezTo>
                      <a:pt x="117" y="570"/>
                      <a:pt x="116" y="569"/>
                      <a:pt x="116" y="568"/>
                    </a:cubicBezTo>
                    <a:cubicBezTo>
                      <a:pt x="115" y="566"/>
                      <a:pt x="114" y="565"/>
                      <a:pt x="113" y="563"/>
                    </a:cubicBezTo>
                    <a:cubicBezTo>
                      <a:pt x="112" y="562"/>
                      <a:pt x="112" y="562"/>
                      <a:pt x="112" y="562"/>
                    </a:cubicBezTo>
                    <a:cubicBezTo>
                      <a:pt x="111" y="559"/>
                      <a:pt x="110" y="557"/>
                      <a:pt x="109" y="555"/>
                    </a:cubicBezTo>
                    <a:cubicBezTo>
                      <a:pt x="108" y="554"/>
                      <a:pt x="108" y="553"/>
                      <a:pt x="108" y="553"/>
                    </a:cubicBezTo>
                    <a:cubicBezTo>
                      <a:pt x="107" y="551"/>
                      <a:pt x="106" y="549"/>
                      <a:pt x="105" y="548"/>
                    </a:cubicBezTo>
                    <a:cubicBezTo>
                      <a:pt x="105" y="547"/>
                      <a:pt x="105" y="546"/>
                      <a:pt x="104" y="545"/>
                    </a:cubicBezTo>
                    <a:cubicBezTo>
                      <a:pt x="104" y="543"/>
                      <a:pt x="103" y="542"/>
                      <a:pt x="103" y="540"/>
                    </a:cubicBezTo>
                    <a:cubicBezTo>
                      <a:pt x="102" y="539"/>
                      <a:pt x="102" y="538"/>
                      <a:pt x="101" y="537"/>
                    </a:cubicBezTo>
                    <a:cubicBezTo>
                      <a:pt x="101" y="536"/>
                      <a:pt x="100" y="534"/>
                      <a:pt x="100" y="533"/>
                    </a:cubicBezTo>
                    <a:cubicBezTo>
                      <a:pt x="100" y="532"/>
                      <a:pt x="99" y="531"/>
                      <a:pt x="99" y="530"/>
                    </a:cubicBezTo>
                    <a:cubicBezTo>
                      <a:pt x="99" y="528"/>
                      <a:pt x="98" y="527"/>
                      <a:pt x="98" y="525"/>
                    </a:cubicBezTo>
                    <a:cubicBezTo>
                      <a:pt x="97" y="524"/>
                      <a:pt x="97" y="523"/>
                      <a:pt x="97" y="522"/>
                    </a:cubicBezTo>
                    <a:cubicBezTo>
                      <a:pt x="97" y="520"/>
                      <a:pt x="96" y="519"/>
                      <a:pt x="96" y="517"/>
                    </a:cubicBezTo>
                    <a:cubicBezTo>
                      <a:pt x="96" y="516"/>
                      <a:pt x="95" y="515"/>
                      <a:pt x="95" y="514"/>
                    </a:cubicBezTo>
                    <a:cubicBezTo>
                      <a:pt x="95" y="512"/>
                      <a:pt x="95" y="511"/>
                      <a:pt x="94" y="509"/>
                    </a:cubicBezTo>
                    <a:cubicBezTo>
                      <a:pt x="94" y="508"/>
                      <a:pt x="94" y="507"/>
                      <a:pt x="94" y="506"/>
                    </a:cubicBezTo>
                    <a:cubicBezTo>
                      <a:pt x="94" y="504"/>
                      <a:pt x="93" y="503"/>
                      <a:pt x="93" y="501"/>
                    </a:cubicBezTo>
                    <a:cubicBezTo>
                      <a:pt x="93" y="500"/>
                      <a:pt x="93" y="499"/>
                      <a:pt x="93" y="498"/>
                    </a:cubicBezTo>
                    <a:cubicBezTo>
                      <a:pt x="93" y="496"/>
                      <a:pt x="92" y="495"/>
                      <a:pt x="92" y="493"/>
                    </a:cubicBezTo>
                    <a:cubicBezTo>
                      <a:pt x="92" y="492"/>
                      <a:pt x="92" y="491"/>
                      <a:pt x="92" y="490"/>
                    </a:cubicBezTo>
                    <a:cubicBezTo>
                      <a:pt x="92" y="488"/>
                      <a:pt x="92" y="486"/>
                      <a:pt x="92" y="484"/>
                    </a:cubicBezTo>
                    <a:cubicBezTo>
                      <a:pt x="92" y="483"/>
                      <a:pt x="92" y="482"/>
                      <a:pt x="92" y="481"/>
                    </a:cubicBezTo>
                    <a:cubicBezTo>
                      <a:pt x="92" y="479"/>
                      <a:pt x="92" y="477"/>
                      <a:pt x="92" y="475"/>
                    </a:cubicBezTo>
                    <a:cubicBezTo>
                      <a:pt x="92" y="474"/>
                      <a:pt x="92" y="473"/>
                      <a:pt x="92" y="473"/>
                    </a:cubicBezTo>
                    <a:cubicBezTo>
                      <a:pt x="92" y="470"/>
                      <a:pt x="92" y="467"/>
                      <a:pt x="92" y="464"/>
                    </a:cubicBezTo>
                    <a:cubicBezTo>
                      <a:pt x="92" y="463"/>
                      <a:pt x="92" y="463"/>
                      <a:pt x="92" y="462"/>
                    </a:cubicBezTo>
                    <a:cubicBezTo>
                      <a:pt x="92" y="460"/>
                      <a:pt x="93" y="458"/>
                      <a:pt x="93" y="456"/>
                    </a:cubicBezTo>
                    <a:cubicBezTo>
                      <a:pt x="93" y="454"/>
                      <a:pt x="93" y="453"/>
                      <a:pt x="93" y="452"/>
                    </a:cubicBezTo>
                    <a:cubicBezTo>
                      <a:pt x="93" y="451"/>
                      <a:pt x="94" y="449"/>
                      <a:pt x="94" y="447"/>
                    </a:cubicBezTo>
                    <a:cubicBezTo>
                      <a:pt x="94" y="446"/>
                      <a:pt x="94" y="444"/>
                      <a:pt x="95" y="443"/>
                    </a:cubicBezTo>
                    <a:cubicBezTo>
                      <a:pt x="95" y="442"/>
                      <a:pt x="95" y="440"/>
                      <a:pt x="96" y="438"/>
                    </a:cubicBezTo>
                    <a:cubicBezTo>
                      <a:pt x="96" y="437"/>
                      <a:pt x="96" y="436"/>
                      <a:pt x="96" y="434"/>
                    </a:cubicBezTo>
                    <a:cubicBezTo>
                      <a:pt x="97" y="433"/>
                      <a:pt x="97" y="431"/>
                      <a:pt x="97" y="429"/>
                    </a:cubicBezTo>
                    <a:cubicBezTo>
                      <a:pt x="98" y="428"/>
                      <a:pt x="98" y="427"/>
                      <a:pt x="98" y="425"/>
                    </a:cubicBezTo>
                    <a:cubicBezTo>
                      <a:pt x="99" y="424"/>
                      <a:pt x="99" y="422"/>
                      <a:pt x="100" y="420"/>
                    </a:cubicBezTo>
                    <a:cubicBezTo>
                      <a:pt x="100" y="419"/>
                      <a:pt x="101" y="418"/>
                      <a:pt x="101" y="417"/>
                    </a:cubicBezTo>
                    <a:cubicBezTo>
                      <a:pt x="101" y="415"/>
                      <a:pt x="102" y="413"/>
                      <a:pt x="103" y="412"/>
                    </a:cubicBezTo>
                    <a:cubicBezTo>
                      <a:pt x="103" y="410"/>
                      <a:pt x="103" y="409"/>
                      <a:pt x="104" y="408"/>
                    </a:cubicBezTo>
                    <a:cubicBezTo>
                      <a:pt x="104" y="406"/>
                      <a:pt x="105" y="405"/>
                      <a:pt x="105" y="404"/>
                    </a:cubicBezTo>
                    <a:cubicBezTo>
                      <a:pt x="106" y="401"/>
                      <a:pt x="107" y="399"/>
                      <a:pt x="108" y="396"/>
                    </a:cubicBezTo>
                    <a:cubicBezTo>
                      <a:pt x="109" y="395"/>
                      <a:pt x="109" y="394"/>
                      <a:pt x="110" y="393"/>
                    </a:cubicBezTo>
                    <a:cubicBezTo>
                      <a:pt x="111" y="389"/>
                      <a:pt x="113" y="385"/>
                      <a:pt x="115" y="382"/>
                    </a:cubicBezTo>
                    <a:cubicBezTo>
                      <a:pt x="116" y="379"/>
                      <a:pt x="118" y="376"/>
                      <a:pt x="119" y="373"/>
                    </a:cubicBezTo>
                    <a:cubicBezTo>
                      <a:pt x="121" y="371"/>
                      <a:pt x="122" y="369"/>
                      <a:pt x="123" y="367"/>
                    </a:cubicBezTo>
                    <a:cubicBezTo>
                      <a:pt x="124" y="366"/>
                      <a:pt x="125" y="364"/>
                      <a:pt x="126" y="362"/>
                    </a:cubicBezTo>
                    <a:cubicBezTo>
                      <a:pt x="127" y="360"/>
                      <a:pt x="129" y="358"/>
                      <a:pt x="130" y="356"/>
                    </a:cubicBezTo>
                    <a:cubicBezTo>
                      <a:pt x="131" y="355"/>
                      <a:pt x="132" y="353"/>
                      <a:pt x="133" y="351"/>
                    </a:cubicBezTo>
                    <a:cubicBezTo>
                      <a:pt x="135" y="350"/>
                      <a:pt x="136" y="348"/>
                      <a:pt x="137" y="346"/>
                    </a:cubicBezTo>
                    <a:cubicBezTo>
                      <a:pt x="138" y="345"/>
                      <a:pt x="140" y="343"/>
                      <a:pt x="141" y="341"/>
                    </a:cubicBezTo>
                    <a:cubicBezTo>
                      <a:pt x="142" y="340"/>
                      <a:pt x="143" y="338"/>
                      <a:pt x="145" y="337"/>
                    </a:cubicBezTo>
                    <a:cubicBezTo>
                      <a:pt x="146" y="335"/>
                      <a:pt x="148" y="334"/>
                      <a:pt x="149" y="332"/>
                    </a:cubicBezTo>
                    <a:cubicBezTo>
                      <a:pt x="150" y="331"/>
                      <a:pt x="152" y="329"/>
                      <a:pt x="153" y="328"/>
                    </a:cubicBezTo>
                    <a:cubicBezTo>
                      <a:pt x="155" y="326"/>
                      <a:pt x="156" y="325"/>
                      <a:pt x="157" y="323"/>
                    </a:cubicBezTo>
                    <a:cubicBezTo>
                      <a:pt x="159" y="322"/>
                      <a:pt x="160" y="320"/>
                      <a:pt x="162" y="319"/>
                    </a:cubicBezTo>
                    <a:cubicBezTo>
                      <a:pt x="163" y="318"/>
                      <a:pt x="165" y="316"/>
                      <a:pt x="166" y="315"/>
                    </a:cubicBezTo>
                    <a:cubicBezTo>
                      <a:pt x="168" y="313"/>
                      <a:pt x="170" y="312"/>
                      <a:pt x="172" y="310"/>
                    </a:cubicBezTo>
                    <a:cubicBezTo>
                      <a:pt x="173" y="309"/>
                      <a:pt x="175" y="308"/>
                      <a:pt x="176" y="307"/>
                    </a:cubicBezTo>
                    <a:cubicBezTo>
                      <a:pt x="178" y="305"/>
                      <a:pt x="180" y="304"/>
                      <a:pt x="182" y="302"/>
                    </a:cubicBezTo>
                    <a:cubicBezTo>
                      <a:pt x="184" y="301"/>
                      <a:pt x="185" y="300"/>
                      <a:pt x="187" y="299"/>
                    </a:cubicBezTo>
                    <a:cubicBezTo>
                      <a:pt x="187" y="299"/>
                      <a:pt x="188" y="298"/>
                      <a:pt x="189" y="298"/>
                    </a:cubicBezTo>
                    <a:cubicBezTo>
                      <a:pt x="191" y="296"/>
                      <a:pt x="194" y="295"/>
                      <a:pt x="196" y="293"/>
                    </a:cubicBezTo>
                    <a:cubicBezTo>
                      <a:pt x="197" y="293"/>
                      <a:pt x="197" y="292"/>
                      <a:pt x="198" y="292"/>
                    </a:cubicBezTo>
                    <a:cubicBezTo>
                      <a:pt x="201" y="290"/>
                      <a:pt x="204" y="288"/>
                      <a:pt x="207" y="287"/>
                    </a:cubicBezTo>
                    <a:cubicBezTo>
                      <a:pt x="208" y="287"/>
                      <a:pt x="208" y="286"/>
                      <a:pt x="209" y="286"/>
                    </a:cubicBezTo>
                    <a:cubicBezTo>
                      <a:pt x="212" y="284"/>
                      <a:pt x="215" y="283"/>
                      <a:pt x="218" y="282"/>
                    </a:cubicBezTo>
                    <a:cubicBezTo>
                      <a:pt x="218" y="282"/>
                      <a:pt x="218" y="282"/>
                      <a:pt x="219" y="281"/>
                    </a:cubicBezTo>
                    <a:cubicBezTo>
                      <a:pt x="222" y="280"/>
                      <a:pt x="225" y="279"/>
                      <a:pt x="228" y="278"/>
                    </a:cubicBezTo>
                    <a:cubicBezTo>
                      <a:pt x="229" y="277"/>
                      <a:pt x="229" y="277"/>
                      <a:pt x="230" y="277"/>
                    </a:cubicBezTo>
                    <a:cubicBezTo>
                      <a:pt x="233" y="276"/>
                      <a:pt x="236" y="275"/>
                      <a:pt x="240" y="274"/>
                    </a:cubicBezTo>
                    <a:cubicBezTo>
                      <a:pt x="240" y="274"/>
                      <a:pt x="241" y="274"/>
                      <a:pt x="241" y="273"/>
                    </a:cubicBezTo>
                    <a:cubicBezTo>
                      <a:pt x="245" y="273"/>
                      <a:pt x="248" y="272"/>
                      <a:pt x="251" y="271"/>
                    </a:cubicBezTo>
                    <a:cubicBezTo>
                      <a:pt x="252" y="271"/>
                      <a:pt x="252" y="271"/>
                      <a:pt x="253" y="271"/>
                    </a:cubicBezTo>
                    <a:cubicBezTo>
                      <a:pt x="256" y="270"/>
                      <a:pt x="260" y="269"/>
                      <a:pt x="263" y="269"/>
                    </a:cubicBezTo>
                    <a:cubicBezTo>
                      <a:pt x="1814" y="51"/>
                      <a:pt x="1814" y="51"/>
                      <a:pt x="1814" y="51"/>
                    </a:cubicBezTo>
                    <a:cubicBezTo>
                      <a:pt x="1816" y="51"/>
                      <a:pt x="1819" y="50"/>
                      <a:pt x="1821" y="50"/>
                    </a:cubicBezTo>
                    <a:cubicBezTo>
                      <a:pt x="1822" y="50"/>
                      <a:pt x="1822" y="50"/>
                      <a:pt x="1823" y="5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9">
                <a:extLst>
                  <a:ext uri="{FF2B5EF4-FFF2-40B4-BE49-F238E27FC236}">
                    <a16:creationId xmlns:a16="http://schemas.microsoft.com/office/drawing/2014/main" id="{D11497A4-06C5-59BC-ED9A-825E4BC40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0885" y="2983526"/>
                <a:ext cx="2921757" cy="1121551"/>
              </a:xfrm>
              <a:custGeom>
                <a:avLst/>
                <a:gdLst>
                  <a:gd name="T0" fmla="*/ 1371 w 1467"/>
                  <a:gd name="T1" fmla="*/ 15 h 563"/>
                  <a:gd name="T2" fmla="*/ 1357 w 1467"/>
                  <a:gd name="T3" fmla="*/ 9 h 563"/>
                  <a:gd name="T4" fmla="*/ 1344 w 1467"/>
                  <a:gd name="T5" fmla="*/ 5 h 563"/>
                  <a:gd name="T6" fmla="*/ 1331 w 1467"/>
                  <a:gd name="T7" fmla="*/ 2 h 563"/>
                  <a:gd name="T8" fmla="*/ 1315 w 1467"/>
                  <a:gd name="T9" fmla="*/ 0 h 563"/>
                  <a:gd name="T10" fmla="*/ 1301 w 1467"/>
                  <a:gd name="T11" fmla="*/ 0 h 563"/>
                  <a:gd name="T12" fmla="*/ 1284 w 1467"/>
                  <a:gd name="T13" fmla="*/ 2 h 563"/>
                  <a:gd name="T14" fmla="*/ 161 w 1467"/>
                  <a:gd name="T15" fmla="*/ 160 h 563"/>
                  <a:gd name="T16" fmla="*/ 139 w 1467"/>
                  <a:gd name="T17" fmla="*/ 166 h 563"/>
                  <a:gd name="T18" fmla="*/ 122 w 1467"/>
                  <a:gd name="T19" fmla="*/ 173 h 563"/>
                  <a:gd name="T20" fmla="*/ 105 w 1467"/>
                  <a:gd name="T21" fmla="*/ 182 h 563"/>
                  <a:gd name="T22" fmla="*/ 90 w 1467"/>
                  <a:gd name="T23" fmla="*/ 192 h 563"/>
                  <a:gd name="T24" fmla="*/ 73 w 1467"/>
                  <a:gd name="T25" fmla="*/ 206 h 563"/>
                  <a:gd name="T26" fmla="*/ 57 w 1467"/>
                  <a:gd name="T27" fmla="*/ 221 h 563"/>
                  <a:gd name="T28" fmla="*/ 45 w 1467"/>
                  <a:gd name="T29" fmla="*/ 236 h 563"/>
                  <a:gd name="T30" fmla="*/ 34 w 1467"/>
                  <a:gd name="T31" fmla="*/ 252 h 563"/>
                  <a:gd name="T32" fmla="*/ 23 w 1467"/>
                  <a:gd name="T33" fmla="*/ 271 h 563"/>
                  <a:gd name="T34" fmla="*/ 13 w 1467"/>
                  <a:gd name="T35" fmla="*/ 295 h 563"/>
                  <a:gd name="T36" fmla="*/ 8 w 1467"/>
                  <a:gd name="T37" fmla="*/ 310 h 563"/>
                  <a:gd name="T38" fmla="*/ 3 w 1467"/>
                  <a:gd name="T39" fmla="*/ 328 h 563"/>
                  <a:gd name="T40" fmla="*/ 1 w 1467"/>
                  <a:gd name="T41" fmla="*/ 345 h 563"/>
                  <a:gd name="T42" fmla="*/ 0 w 1467"/>
                  <a:gd name="T43" fmla="*/ 365 h 563"/>
                  <a:gd name="T44" fmla="*/ 0 w 1467"/>
                  <a:gd name="T45" fmla="*/ 383 h 563"/>
                  <a:gd name="T46" fmla="*/ 2 w 1467"/>
                  <a:gd name="T47" fmla="*/ 400 h 563"/>
                  <a:gd name="T48" fmla="*/ 6 w 1467"/>
                  <a:gd name="T49" fmla="*/ 415 h 563"/>
                  <a:gd name="T50" fmla="*/ 11 w 1467"/>
                  <a:gd name="T51" fmla="*/ 431 h 563"/>
                  <a:gd name="T52" fmla="*/ 17 w 1467"/>
                  <a:gd name="T53" fmla="*/ 445 h 563"/>
                  <a:gd name="T54" fmla="*/ 25 w 1467"/>
                  <a:gd name="T55" fmla="*/ 461 h 563"/>
                  <a:gd name="T56" fmla="*/ 34 w 1467"/>
                  <a:gd name="T57" fmla="*/ 474 h 563"/>
                  <a:gd name="T58" fmla="*/ 44 w 1467"/>
                  <a:gd name="T59" fmla="*/ 486 h 563"/>
                  <a:gd name="T60" fmla="*/ 55 w 1467"/>
                  <a:gd name="T61" fmla="*/ 496 h 563"/>
                  <a:gd name="T62" fmla="*/ 67 w 1467"/>
                  <a:gd name="T63" fmla="*/ 505 h 563"/>
                  <a:gd name="T64" fmla="*/ 79 w 1467"/>
                  <a:gd name="T65" fmla="*/ 513 h 563"/>
                  <a:gd name="T66" fmla="*/ 158 w 1467"/>
                  <a:gd name="T67" fmla="*/ 555 h 563"/>
                  <a:gd name="T68" fmla="*/ 146 w 1467"/>
                  <a:gd name="T69" fmla="*/ 546 h 563"/>
                  <a:gd name="T70" fmla="*/ 135 w 1467"/>
                  <a:gd name="T71" fmla="*/ 535 h 563"/>
                  <a:gd name="T72" fmla="*/ 125 w 1467"/>
                  <a:gd name="T73" fmla="*/ 524 h 563"/>
                  <a:gd name="T74" fmla="*/ 116 w 1467"/>
                  <a:gd name="T75" fmla="*/ 511 h 563"/>
                  <a:gd name="T76" fmla="*/ 108 w 1467"/>
                  <a:gd name="T77" fmla="*/ 495 h 563"/>
                  <a:gd name="T78" fmla="*/ 102 w 1467"/>
                  <a:gd name="T79" fmla="*/ 480 h 563"/>
                  <a:gd name="T80" fmla="*/ 97 w 1467"/>
                  <a:gd name="T81" fmla="*/ 465 h 563"/>
                  <a:gd name="T82" fmla="*/ 93 w 1467"/>
                  <a:gd name="T83" fmla="*/ 449 h 563"/>
                  <a:gd name="T84" fmla="*/ 91 w 1467"/>
                  <a:gd name="T85" fmla="*/ 433 h 563"/>
                  <a:gd name="T86" fmla="*/ 91 w 1467"/>
                  <a:gd name="T87" fmla="*/ 415 h 563"/>
                  <a:gd name="T88" fmla="*/ 92 w 1467"/>
                  <a:gd name="T89" fmla="*/ 395 h 563"/>
                  <a:gd name="T90" fmla="*/ 95 w 1467"/>
                  <a:gd name="T91" fmla="*/ 378 h 563"/>
                  <a:gd name="T92" fmla="*/ 99 w 1467"/>
                  <a:gd name="T93" fmla="*/ 360 h 563"/>
                  <a:gd name="T94" fmla="*/ 105 w 1467"/>
                  <a:gd name="T95" fmla="*/ 343 h 563"/>
                  <a:gd name="T96" fmla="*/ 119 w 1467"/>
                  <a:gd name="T97" fmla="*/ 312 h 563"/>
                  <a:gd name="T98" fmla="*/ 133 w 1467"/>
                  <a:gd name="T99" fmla="*/ 290 h 563"/>
                  <a:gd name="T100" fmla="*/ 148 w 1467"/>
                  <a:gd name="T101" fmla="*/ 271 h 563"/>
                  <a:gd name="T102" fmla="*/ 166 w 1467"/>
                  <a:gd name="T103" fmla="*/ 254 h 563"/>
                  <a:gd name="T104" fmla="*/ 186 w 1467"/>
                  <a:gd name="T105" fmla="*/ 238 h 563"/>
                  <a:gd name="T106" fmla="*/ 207 w 1467"/>
                  <a:gd name="T107" fmla="*/ 226 h 563"/>
                  <a:gd name="T108" fmla="*/ 228 w 1467"/>
                  <a:gd name="T109" fmla="*/ 216 h 563"/>
                  <a:gd name="T110" fmla="*/ 251 w 1467"/>
                  <a:gd name="T111" fmla="*/ 210 h 563"/>
                  <a:gd name="T112" fmla="*/ 1157 w 1467"/>
                  <a:gd name="T113" fmla="*/ 82 h 563"/>
                  <a:gd name="T114" fmla="*/ 1390 w 1467"/>
                  <a:gd name="T115" fmla="*/ 50 h 563"/>
                  <a:gd name="T116" fmla="*/ 1406 w 1467"/>
                  <a:gd name="T117" fmla="*/ 50 h 563"/>
                  <a:gd name="T118" fmla="*/ 1419 w 1467"/>
                  <a:gd name="T119" fmla="*/ 51 h 563"/>
                  <a:gd name="T120" fmla="*/ 1434 w 1467"/>
                  <a:gd name="T121" fmla="*/ 54 h 563"/>
                  <a:gd name="T122" fmla="*/ 1448 w 1467"/>
                  <a:gd name="T123" fmla="*/ 58 h 563"/>
                  <a:gd name="T124" fmla="*/ 1462 w 1467"/>
                  <a:gd name="T125" fmla="*/ 64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67" h="563">
                    <a:moveTo>
                      <a:pt x="1376" y="17"/>
                    </a:moveTo>
                    <a:cubicBezTo>
                      <a:pt x="1374" y="16"/>
                      <a:pt x="1373" y="16"/>
                      <a:pt x="1371" y="15"/>
                    </a:cubicBezTo>
                    <a:cubicBezTo>
                      <a:pt x="1371" y="15"/>
                      <a:pt x="1371" y="15"/>
                      <a:pt x="1371" y="15"/>
                    </a:cubicBezTo>
                    <a:cubicBezTo>
                      <a:pt x="1371" y="15"/>
                      <a:pt x="1371" y="15"/>
                      <a:pt x="1371" y="15"/>
                    </a:cubicBezTo>
                    <a:cubicBezTo>
                      <a:pt x="1369" y="14"/>
                      <a:pt x="1367" y="13"/>
                      <a:pt x="1365" y="12"/>
                    </a:cubicBezTo>
                    <a:cubicBezTo>
                      <a:pt x="1364" y="12"/>
                      <a:pt x="1364" y="11"/>
                      <a:pt x="1363" y="11"/>
                    </a:cubicBezTo>
                    <a:cubicBezTo>
                      <a:pt x="1362" y="11"/>
                      <a:pt x="1360" y="10"/>
                      <a:pt x="1359" y="9"/>
                    </a:cubicBezTo>
                    <a:cubicBezTo>
                      <a:pt x="1358" y="9"/>
                      <a:pt x="1357" y="9"/>
                      <a:pt x="1357" y="9"/>
                    </a:cubicBezTo>
                    <a:cubicBezTo>
                      <a:pt x="1355" y="8"/>
                      <a:pt x="1354" y="8"/>
                      <a:pt x="1352" y="7"/>
                    </a:cubicBezTo>
                    <a:cubicBezTo>
                      <a:pt x="1351" y="7"/>
                      <a:pt x="1351" y="7"/>
                      <a:pt x="1350" y="7"/>
                    </a:cubicBezTo>
                    <a:cubicBezTo>
                      <a:pt x="1348" y="6"/>
                      <a:pt x="1346" y="5"/>
                      <a:pt x="1344" y="5"/>
                    </a:cubicBezTo>
                    <a:cubicBezTo>
                      <a:pt x="1344" y="5"/>
                      <a:pt x="1344" y="5"/>
                      <a:pt x="1344" y="5"/>
                    </a:cubicBezTo>
                    <a:cubicBezTo>
                      <a:pt x="1344" y="5"/>
                      <a:pt x="1343" y="5"/>
                      <a:pt x="1343" y="5"/>
                    </a:cubicBezTo>
                    <a:cubicBezTo>
                      <a:pt x="1341" y="4"/>
                      <a:pt x="1339" y="4"/>
                      <a:pt x="1337" y="3"/>
                    </a:cubicBezTo>
                    <a:cubicBezTo>
                      <a:pt x="1337" y="3"/>
                      <a:pt x="1336" y="3"/>
                      <a:pt x="1335" y="3"/>
                    </a:cubicBezTo>
                    <a:cubicBezTo>
                      <a:pt x="1334" y="2"/>
                      <a:pt x="1332" y="2"/>
                      <a:pt x="1331" y="2"/>
                    </a:cubicBezTo>
                    <a:cubicBezTo>
                      <a:pt x="1330" y="2"/>
                      <a:pt x="1329" y="2"/>
                      <a:pt x="1328" y="2"/>
                    </a:cubicBezTo>
                    <a:cubicBezTo>
                      <a:pt x="1327" y="1"/>
                      <a:pt x="1325" y="1"/>
                      <a:pt x="1324" y="1"/>
                    </a:cubicBezTo>
                    <a:cubicBezTo>
                      <a:pt x="1323" y="1"/>
                      <a:pt x="1322" y="1"/>
                      <a:pt x="1322" y="1"/>
                    </a:cubicBezTo>
                    <a:cubicBezTo>
                      <a:pt x="1319" y="1"/>
                      <a:pt x="1317" y="0"/>
                      <a:pt x="1315" y="0"/>
                    </a:cubicBezTo>
                    <a:cubicBezTo>
                      <a:pt x="1315" y="0"/>
                      <a:pt x="1315" y="0"/>
                      <a:pt x="1314" y="0"/>
                    </a:cubicBezTo>
                    <a:cubicBezTo>
                      <a:pt x="1312" y="0"/>
                      <a:pt x="1310" y="0"/>
                      <a:pt x="1308" y="0"/>
                    </a:cubicBezTo>
                    <a:cubicBezTo>
                      <a:pt x="1307" y="0"/>
                      <a:pt x="1306" y="0"/>
                      <a:pt x="1306" y="0"/>
                    </a:cubicBezTo>
                    <a:cubicBezTo>
                      <a:pt x="1304" y="0"/>
                      <a:pt x="1302" y="0"/>
                      <a:pt x="1301" y="0"/>
                    </a:cubicBezTo>
                    <a:cubicBezTo>
                      <a:pt x="1300" y="0"/>
                      <a:pt x="1299" y="0"/>
                      <a:pt x="1298" y="0"/>
                    </a:cubicBezTo>
                    <a:cubicBezTo>
                      <a:pt x="1297" y="0"/>
                      <a:pt x="1295" y="0"/>
                      <a:pt x="1294" y="1"/>
                    </a:cubicBezTo>
                    <a:cubicBezTo>
                      <a:pt x="1293" y="1"/>
                      <a:pt x="1292" y="1"/>
                      <a:pt x="1291" y="1"/>
                    </a:cubicBezTo>
                    <a:cubicBezTo>
                      <a:pt x="1289" y="1"/>
                      <a:pt x="1287" y="1"/>
                      <a:pt x="1284" y="2"/>
                    </a:cubicBezTo>
                    <a:cubicBezTo>
                      <a:pt x="1066" y="32"/>
                      <a:pt x="1066" y="32"/>
                      <a:pt x="1066" y="32"/>
                    </a:cubicBezTo>
                    <a:cubicBezTo>
                      <a:pt x="391" y="127"/>
                      <a:pt x="391" y="127"/>
                      <a:pt x="391" y="127"/>
                    </a:cubicBezTo>
                    <a:cubicBezTo>
                      <a:pt x="172" y="158"/>
                      <a:pt x="172" y="158"/>
                      <a:pt x="172" y="158"/>
                    </a:cubicBezTo>
                    <a:cubicBezTo>
                      <a:pt x="168" y="158"/>
                      <a:pt x="165" y="159"/>
                      <a:pt x="161" y="160"/>
                    </a:cubicBezTo>
                    <a:cubicBezTo>
                      <a:pt x="161" y="160"/>
                      <a:pt x="160" y="160"/>
                      <a:pt x="160" y="160"/>
                    </a:cubicBezTo>
                    <a:cubicBezTo>
                      <a:pt x="157" y="161"/>
                      <a:pt x="153" y="162"/>
                      <a:pt x="150" y="162"/>
                    </a:cubicBezTo>
                    <a:cubicBezTo>
                      <a:pt x="149" y="163"/>
                      <a:pt x="149" y="163"/>
                      <a:pt x="148" y="163"/>
                    </a:cubicBezTo>
                    <a:cubicBezTo>
                      <a:pt x="145" y="164"/>
                      <a:pt x="142" y="165"/>
                      <a:pt x="139" y="166"/>
                    </a:cubicBezTo>
                    <a:cubicBezTo>
                      <a:pt x="138" y="166"/>
                      <a:pt x="138" y="166"/>
                      <a:pt x="137" y="167"/>
                    </a:cubicBezTo>
                    <a:cubicBezTo>
                      <a:pt x="134" y="168"/>
                      <a:pt x="130" y="169"/>
                      <a:pt x="127" y="171"/>
                    </a:cubicBezTo>
                    <a:cubicBezTo>
                      <a:pt x="127" y="171"/>
                      <a:pt x="127" y="171"/>
                      <a:pt x="126" y="171"/>
                    </a:cubicBezTo>
                    <a:cubicBezTo>
                      <a:pt x="125" y="172"/>
                      <a:pt x="123" y="172"/>
                      <a:pt x="122" y="173"/>
                    </a:cubicBezTo>
                    <a:cubicBezTo>
                      <a:pt x="120" y="174"/>
                      <a:pt x="119" y="174"/>
                      <a:pt x="118" y="175"/>
                    </a:cubicBezTo>
                    <a:cubicBezTo>
                      <a:pt x="117" y="175"/>
                      <a:pt x="116" y="176"/>
                      <a:pt x="116" y="176"/>
                    </a:cubicBezTo>
                    <a:cubicBezTo>
                      <a:pt x="112" y="178"/>
                      <a:pt x="109" y="179"/>
                      <a:pt x="106" y="181"/>
                    </a:cubicBezTo>
                    <a:cubicBezTo>
                      <a:pt x="106" y="181"/>
                      <a:pt x="105" y="182"/>
                      <a:pt x="105" y="182"/>
                    </a:cubicBezTo>
                    <a:cubicBezTo>
                      <a:pt x="102" y="184"/>
                      <a:pt x="100" y="185"/>
                      <a:pt x="97" y="187"/>
                    </a:cubicBezTo>
                    <a:cubicBezTo>
                      <a:pt x="96" y="187"/>
                      <a:pt x="96" y="188"/>
                      <a:pt x="95" y="188"/>
                    </a:cubicBezTo>
                    <a:cubicBezTo>
                      <a:pt x="95" y="189"/>
                      <a:pt x="94" y="189"/>
                      <a:pt x="94" y="189"/>
                    </a:cubicBezTo>
                    <a:cubicBezTo>
                      <a:pt x="93" y="190"/>
                      <a:pt x="92" y="191"/>
                      <a:pt x="90" y="192"/>
                    </a:cubicBezTo>
                    <a:cubicBezTo>
                      <a:pt x="88" y="193"/>
                      <a:pt x="86" y="194"/>
                      <a:pt x="84" y="196"/>
                    </a:cubicBezTo>
                    <a:cubicBezTo>
                      <a:pt x="83" y="197"/>
                      <a:pt x="82" y="198"/>
                      <a:pt x="80" y="199"/>
                    </a:cubicBezTo>
                    <a:cubicBezTo>
                      <a:pt x="78" y="201"/>
                      <a:pt x="76" y="203"/>
                      <a:pt x="75" y="204"/>
                    </a:cubicBezTo>
                    <a:cubicBezTo>
                      <a:pt x="74" y="205"/>
                      <a:pt x="73" y="205"/>
                      <a:pt x="73" y="206"/>
                    </a:cubicBezTo>
                    <a:cubicBezTo>
                      <a:pt x="72" y="206"/>
                      <a:pt x="71" y="207"/>
                      <a:pt x="70" y="208"/>
                    </a:cubicBezTo>
                    <a:cubicBezTo>
                      <a:pt x="69" y="210"/>
                      <a:pt x="67" y="211"/>
                      <a:pt x="66" y="212"/>
                    </a:cubicBezTo>
                    <a:cubicBezTo>
                      <a:pt x="64" y="214"/>
                      <a:pt x="63" y="215"/>
                      <a:pt x="61" y="217"/>
                    </a:cubicBezTo>
                    <a:cubicBezTo>
                      <a:pt x="60" y="218"/>
                      <a:pt x="59" y="220"/>
                      <a:pt x="57" y="221"/>
                    </a:cubicBezTo>
                    <a:cubicBezTo>
                      <a:pt x="57" y="222"/>
                      <a:pt x="56" y="223"/>
                      <a:pt x="55" y="223"/>
                    </a:cubicBezTo>
                    <a:cubicBezTo>
                      <a:pt x="55" y="224"/>
                      <a:pt x="54" y="225"/>
                      <a:pt x="53" y="226"/>
                    </a:cubicBezTo>
                    <a:cubicBezTo>
                      <a:pt x="52" y="228"/>
                      <a:pt x="50" y="229"/>
                      <a:pt x="49" y="231"/>
                    </a:cubicBezTo>
                    <a:cubicBezTo>
                      <a:pt x="48" y="232"/>
                      <a:pt x="46" y="234"/>
                      <a:pt x="45" y="236"/>
                    </a:cubicBezTo>
                    <a:cubicBezTo>
                      <a:pt x="44" y="237"/>
                      <a:pt x="43" y="239"/>
                      <a:pt x="42" y="241"/>
                    </a:cubicBezTo>
                    <a:cubicBezTo>
                      <a:pt x="41" y="241"/>
                      <a:pt x="41" y="242"/>
                      <a:pt x="40" y="243"/>
                    </a:cubicBezTo>
                    <a:cubicBezTo>
                      <a:pt x="39" y="244"/>
                      <a:pt x="39" y="245"/>
                      <a:pt x="38" y="246"/>
                    </a:cubicBezTo>
                    <a:cubicBezTo>
                      <a:pt x="37" y="248"/>
                      <a:pt x="35" y="250"/>
                      <a:pt x="34" y="252"/>
                    </a:cubicBezTo>
                    <a:cubicBezTo>
                      <a:pt x="33" y="253"/>
                      <a:pt x="32" y="255"/>
                      <a:pt x="31" y="257"/>
                    </a:cubicBezTo>
                    <a:cubicBezTo>
                      <a:pt x="30" y="259"/>
                      <a:pt x="29" y="261"/>
                      <a:pt x="28" y="263"/>
                    </a:cubicBezTo>
                    <a:cubicBezTo>
                      <a:pt x="27" y="264"/>
                      <a:pt x="27" y="265"/>
                      <a:pt x="26" y="265"/>
                    </a:cubicBezTo>
                    <a:cubicBezTo>
                      <a:pt x="25" y="267"/>
                      <a:pt x="24" y="269"/>
                      <a:pt x="23" y="271"/>
                    </a:cubicBezTo>
                    <a:cubicBezTo>
                      <a:pt x="21" y="275"/>
                      <a:pt x="19" y="279"/>
                      <a:pt x="18" y="282"/>
                    </a:cubicBezTo>
                    <a:cubicBezTo>
                      <a:pt x="17" y="283"/>
                      <a:pt x="17" y="285"/>
                      <a:pt x="17" y="286"/>
                    </a:cubicBezTo>
                    <a:cubicBezTo>
                      <a:pt x="15" y="288"/>
                      <a:pt x="14" y="291"/>
                      <a:pt x="13" y="293"/>
                    </a:cubicBezTo>
                    <a:cubicBezTo>
                      <a:pt x="13" y="294"/>
                      <a:pt x="13" y="295"/>
                      <a:pt x="13" y="295"/>
                    </a:cubicBezTo>
                    <a:cubicBezTo>
                      <a:pt x="12" y="296"/>
                      <a:pt x="12" y="297"/>
                      <a:pt x="12" y="297"/>
                    </a:cubicBezTo>
                    <a:cubicBezTo>
                      <a:pt x="11" y="299"/>
                      <a:pt x="11" y="300"/>
                      <a:pt x="11" y="301"/>
                    </a:cubicBezTo>
                    <a:cubicBezTo>
                      <a:pt x="10" y="303"/>
                      <a:pt x="9" y="305"/>
                      <a:pt x="9" y="306"/>
                    </a:cubicBezTo>
                    <a:cubicBezTo>
                      <a:pt x="9" y="308"/>
                      <a:pt x="8" y="309"/>
                      <a:pt x="8" y="310"/>
                    </a:cubicBezTo>
                    <a:cubicBezTo>
                      <a:pt x="7" y="312"/>
                      <a:pt x="7" y="314"/>
                      <a:pt x="6" y="315"/>
                    </a:cubicBezTo>
                    <a:cubicBezTo>
                      <a:pt x="6" y="317"/>
                      <a:pt x="6" y="318"/>
                      <a:pt x="5" y="319"/>
                    </a:cubicBezTo>
                    <a:cubicBezTo>
                      <a:pt x="5" y="321"/>
                      <a:pt x="5" y="323"/>
                      <a:pt x="4" y="324"/>
                    </a:cubicBezTo>
                    <a:cubicBezTo>
                      <a:pt x="4" y="325"/>
                      <a:pt x="4" y="327"/>
                      <a:pt x="3" y="328"/>
                    </a:cubicBezTo>
                    <a:cubicBezTo>
                      <a:pt x="3" y="330"/>
                      <a:pt x="3" y="331"/>
                      <a:pt x="3" y="333"/>
                    </a:cubicBezTo>
                    <a:cubicBezTo>
                      <a:pt x="2" y="334"/>
                      <a:pt x="2" y="336"/>
                      <a:pt x="2" y="337"/>
                    </a:cubicBezTo>
                    <a:cubicBezTo>
                      <a:pt x="2" y="339"/>
                      <a:pt x="1" y="340"/>
                      <a:pt x="1" y="342"/>
                    </a:cubicBezTo>
                    <a:cubicBezTo>
                      <a:pt x="1" y="343"/>
                      <a:pt x="1" y="344"/>
                      <a:pt x="1" y="345"/>
                    </a:cubicBezTo>
                    <a:cubicBezTo>
                      <a:pt x="1" y="348"/>
                      <a:pt x="0" y="350"/>
                      <a:pt x="0" y="352"/>
                    </a:cubicBezTo>
                    <a:cubicBezTo>
                      <a:pt x="0" y="353"/>
                      <a:pt x="0" y="353"/>
                      <a:pt x="0" y="354"/>
                    </a:cubicBezTo>
                    <a:cubicBezTo>
                      <a:pt x="0" y="357"/>
                      <a:pt x="0" y="360"/>
                      <a:pt x="0" y="363"/>
                    </a:cubicBezTo>
                    <a:cubicBezTo>
                      <a:pt x="0" y="363"/>
                      <a:pt x="0" y="364"/>
                      <a:pt x="0" y="365"/>
                    </a:cubicBezTo>
                    <a:cubicBezTo>
                      <a:pt x="0" y="367"/>
                      <a:pt x="0" y="369"/>
                      <a:pt x="0" y="371"/>
                    </a:cubicBezTo>
                    <a:cubicBezTo>
                      <a:pt x="0" y="372"/>
                      <a:pt x="0" y="373"/>
                      <a:pt x="0" y="374"/>
                    </a:cubicBezTo>
                    <a:cubicBezTo>
                      <a:pt x="0" y="376"/>
                      <a:pt x="0" y="378"/>
                      <a:pt x="0" y="380"/>
                    </a:cubicBezTo>
                    <a:cubicBezTo>
                      <a:pt x="0" y="381"/>
                      <a:pt x="0" y="382"/>
                      <a:pt x="0" y="383"/>
                    </a:cubicBezTo>
                    <a:cubicBezTo>
                      <a:pt x="0" y="385"/>
                      <a:pt x="0" y="386"/>
                      <a:pt x="1" y="388"/>
                    </a:cubicBezTo>
                    <a:cubicBezTo>
                      <a:pt x="1" y="389"/>
                      <a:pt x="1" y="390"/>
                      <a:pt x="1" y="391"/>
                    </a:cubicBezTo>
                    <a:cubicBezTo>
                      <a:pt x="1" y="393"/>
                      <a:pt x="1" y="395"/>
                      <a:pt x="2" y="396"/>
                    </a:cubicBezTo>
                    <a:cubicBezTo>
                      <a:pt x="2" y="397"/>
                      <a:pt x="2" y="398"/>
                      <a:pt x="2" y="400"/>
                    </a:cubicBezTo>
                    <a:cubicBezTo>
                      <a:pt x="3" y="401"/>
                      <a:pt x="3" y="403"/>
                      <a:pt x="3" y="404"/>
                    </a:cubicBezTo>
                    <a:cubicBezTo>
                      <a:pt x="3" y="405"/>
                      <a:pt x="4" y="406"/>
                      <a:pt x="4" y="408"/>
                    </a:cubicBezTo>
                    <a:cubicBezTo>
                      <a:pt x="4" y="409"/>
                      <a:pt x="5" y="411"/>
                      <a:pt x="5" y="412"/>
                    </a:cubicBezTo>
                    <a:cubicBezTo>
                      <a:pt x="5" y="413"/>
                      <a:pt x="5" y="414"/>
                      <a:pt x="6" y="415"/>
                    </a:cubicBezTo>
                    <a:cubicBezTo>
                      <a:pt x="6" y="417"/>
                      <a:pt x="7" y="418"/>
                      <a:pt x="7" y="420"/>
                    </a:cubicBezTo>
                    <a:cubicBezTo>
                      <a:pt x="7" y="421"/>
                      <a:pt x="8" y="422"/>
                      <a:pt x="8" y="423"/>
                    </a:cubicBezTo>
                    <a:cubicBezTo>
                      <a:pt x="8" y="425"/>
                      <a:pt x="9" y="426"/>
                      <a:pt x="9" y="428"/>
                    </a:cubicBezTo>
                    <a:cubicBezTo>
                      <a:pt x="10" y="429"/>
                      <a:pt x="10" y="430"/>
                      <a:pt x="11" y="431"/>
                    </a:cubicBezTo>
                    <a:cubicBezTo>
                      <a:pt x="11" y="432"/>
                      <a:pt x="12" y="434"/>
                      <a:pt x="12" y="435"/>
                    </a:cubicBezTo>
                    <a:cubicBezTo>
                      <a:pt x="13" y="436"/>
                      <a:pt x="13" y="437"/>
                      <a:pt x="13" y="438"/>
                    </a:cubicBezTo>
                    <a:cubicBezTo>
                      <a:pt x="14" y="440"/>
                      <a:pt x="15" y="441"/>
                      <a:pt x="16" y="443"/>
                    </a:cubicBezTo>
                    <a:cubicBezTo>
                      <a:pt x="16" y="444"/>
                      <a:pt x="16" y="444"/>
                      <a:pt x="17" y="445"/>
                    </a:cubicBezTo>
                    <a:cubicBezTo>
                      <a:pt x="18" y="447"/>
                      <a:pt x="19" y="450"/>
                      <a:pt x="20" y="452"/>
                    </a:cubicBezTo>
                    <a:cubicBezTo>
                      <a:pt x="20" y="452"/>
                      <a:pt x="20" y="453"/>
                      <a:pt x="21" y="453"/>
                    </a:cubicBezTo>
                    <a:cubicBezTo>
                      <a:pt x="22" y="455"/>
                      <a:pt x="23" y="457"/>
                      <a:pt x="24" y="459"/>
                    </a:cubicBezTo>
                    <a:cubicBezTo>
                      <a:pt x="24" y="460"/>
                      <a:pt x="25" y="460"/>
                      <a:pt x="25" y="461"/>
                    </a:cubicBezTo>
                    <a:cubicBezTo>
                      <a:pt x="26" y="462"/>
                      <a:pt x="27" y="464"/>
                      <a:pt x="28" y="465"/>
                    </a:cubicBezTo>
                    <a:cubicBezTo>
                      <a:pt x="28" y="466"/>
                      <a:pt x="29" y="467"/>
                      <a:pt x="30" y="468"/>
                    </a:cubicBezTo>
                    <a:cubicBezTo>
                      <a:pt x="30" y="469"/>
                      <a:pt x="31" y="470"/>
                      <a:pt x="32" y="471"/>
                    </a:cubicBezTo>
                    <a:cubicBezTo>
                      <a:pt x="33" y="472"/>
                      <a:pt x="34" y="473"/>
                      <a:pt x="34" y="474"/>
                    </a:cubicBezTo>
                    <a:cubicBezTo>
                      <a:pt x="35" y="475"/>
                      <a:pt x="36" y="476"/>
                      <a:pt x="37" y="477"/>
                    </a:cubicBezTo>
                    <a:cubicBezTo>
                      <a:pt x="38" y="478"/>
                      <a:pt x="38" y="479"/>
                      <a:pt x="39" y="480"/>
                    </a:cubicBezTo>
                    <a:cubicBezTo>
                      <a:pt x="40" y="481"/>
                      <a:pt x="41" y="482"/>
                      <a:pt x="42" y="483"/>
                    </a:cubicBezTo>
                    <a:cubicBezTo>
                      <a:pt x="43" y="484"/>
                      <a:pt x="43" y="485"/>
                      <a:pt x="44" y="486"/>
                    </a:cubicBezTo>
                    <a:cubicBezTo>
                      <a:pt x="45" y="487"/>
                      <a:pt x="46" y="488"/>
                      <a:pt x="47" y="489"/>
                    </a:cubicBezTo>
                    <a:cubicBezTo>
                      <a:pt x="48" y="489"/>
                      <a:pt x="49" y="490"/>
                      <a:pt x="49" y="491"/>
                    </a:cubicBezTo>
                    <a:cubicBezTo>
                      <a:pt x="50" y="492"/>
                      <a:pt x="51" y="493"/>
                      <a:pt x="52" y="494"/>
                    </a:cubicBezTo>
                    <a:cubicBezTo>
                      <a:pt x="53" y="495"/>
                      <a:pt x="54" y="495"/>
                      <a:pt x="55" y="496"/>
                    </a:cubicBezTo>
                    <a:cubicBezTo>
                      <a:pt x="56" y="497"/>
                      <a:pt x="57" y="498"/>
                      <a:pt x="58" y="499"/>
                    </a:cubicBezTo>
                    <a:cubicBezTo>
                      <a:pt x="59" y="499"/>
                      <a:pt x="60" y="500"/>
                      <a:pt x="61" y="501"/>
                    </a:cubicBezTo>
                    <a:cubicBezTo>
                      <a:pt x="62" y="502"/>
                      <a:pt x="63" y="503"/>
                      <a:pt x="64" y="503"/>
                    </a:cubicBezTo>
                    <a:cubicBezTo>
                      <a:pt x="65" y="504"/>
                      <a:pt x="66" y="505"/>
                      <a:pt x="67" y="505"/>
                    </a:cubicBezTo>
                    <a:cubicBezTo>
                      <a:pt x="68" y="506"/>
                      <a:pt x="69" y="507"/>
                      <a:pt x="71" y="508"/>
                    </a:cubicBezTo>
                    <a:cubicBezTo>
                      <a:pt x="72" y="508"/>
                      <a:pt x="72" y="509"/>
                      <a:pt x="73" y="509"/>
                    </a:cubicBezTo>
                    <a:cubicBezTo>
                      <a:pt x="75" y="511"/>
                      <a:pt x="77" y="512"/>
                      <a:pt x="79" y="513"/>
                    </a:cubicBezTo>
                    <a:cubicBezTo>
                      <a:pt x="79" y="513"/>
                      <a:pt x="79" y="513"/>
                      <a:pt x="79" y="513"/>
                    </a:cubicBezTo>
                    <a:cubicBezTo>
                      <a:pt x="171" y="563"/>
                      <a:pt x="171" y="563"/>
                      <a:pt x="171" y="563"/>
                    </a:cubicBezTo>
                    <a:cubicBezTo>
                      <a:pt x="168" y="561"/>
                      <a:pt x="166" y="560"/>
                      <a:pt x="164" y="559"/>
                    </a:cubicBezTo>
                    <a:cubicBezTo>
                      <a:pt x="163" y="558"/>
                      <a:pt x="163" y="558"/>
                      <a:pt x="162" y="557"/>
                    </a:cubicBezTo>
                    <a:cubicBezTo>
                      <a:pt x="161" y="557"/>
                      <a:pt x="159" y="556"/>
                      <a:pt x="158" y="555"/>
                    </a:cubicBezTo>
                    <a:cubicBezTo>
                      <a:pt x="157" y="554"/>
                      <a:pt x="156" y="554"/>
                      <a:pt x="155" y="553"/>
                    </a:cubicBezTo>
                    <a:cubicBezTo>
                      <a:pt x="154" y="552"/>
                      <a:pt x="153" y="551"/>
                      <a:pt x="152" y="550"/>
                    </a:cubicBezTo>
                    <a:cubicBezTo>
                      <a:pt x="151" y="550"/>
                      <a:pt x="150" y="549"/>
                      <a:pt x="149" y="548"/>
                    </a:cubicBezTo>
                    <a:cubicBezTo>
                      <a:pt x="148" y="547"/>
                      <a:pt x="147" y="547"/>
                      <a:pt x="146" y="546"/>
                    </a:cubicBezTo>
                    <a:cubicBezTo>
                      <a:pt x="145" y="545"/>
                      <a:pt x="144" y="544"/>
                      <a:pt x="144" y="543"/>
                    </a:cubicBezTo>
                    <a:cubicBezTo>
                      <a:pt x="143" y="542"/>
                      <a:pt x="142" y="541"/>
                      <a:pt x="141" y="541"/>
                    </a:cubicBezTo>
                    <a:cubicBezTo>
                      <a:pt x="140" y="540"/>
                      <a:pt x="139" y="539"/>
                      <a:pt x="138" y="538"/>
                    </a:cubicBezTo>
                    <a:cubicBezTo>
                      <a:pt x="137" y="537"/>
                      <a:pt x="136" y="536"/>
                      <a:pt x="135" y="535"/>
                    </a:cubicBezTo>
                    <a:cubicBezTo>
                      <a:pt x="134" y="534"/>
                      <a:pt x="134" y="534"/>
                      <a:pt x="133" y="533"/>
                    </a:cubicBezTo>
                    <a:cubicBezTo>
                      <a:pt x="132" y="532"/>
                      <a:pt x="131" y="531"/>
                      <a:pt x="130" y="530"/>
                    </a:cubicBezTo>
                    <a:cubicBezTo>
                      <a:pt x="129" y="529"/>
                      <a:pt x="129" y="528"/>
                      <a:pt x="128" y="527"/>
                    </a:cubicBezTo>
                    <a:cubicBezTo>
                      <a:pt x="127" y="526"/>
                      <a:pt x="126" y="525"/>
                      <a:pt x="125" y="524"/>
                    </a:cubicBezTo>
                    <a:cubicBezTo>
                      <a:pt x="125" y="523"/>
                      <a:pt x="124" y="522"/>
                      <a:pt x="123" y="521"/>
                    </a:cubicBezTo>
                    <a:cubicBezTo>
                      <a:pt x="123" y="520"/>
                      <a:pt x="122" y="519"/>
                      <a:pt x="121" y="517"/>
                    </a:cubicBezTo>
                    <a:cubicBezTo>
                      <a:pt x="120" y="516"/>
                      <a:pt x="120" y="516"/>
                      <a:pt x="119" y="515"/>
                    </a:cubicBezTo>
                    <a:cubicBezTo>
                      <a:pt x="118" y="513"/>
                      <a:pt x="117" y="512"/>
                      <a:pt x="116" y="511"/>
                    </a:cubicBezTo>
                    <a:cubicBezTo>
                      <a:pt x="116" y="510"/>
                      <a:pt x="115" y="509"/>
                      <a:pt x="115" y="508"/>
                    </a:cubicBezTo>
                    <a:cubicBezTo>
                      <a:pt x="114" y="506"/>
                      <a:pt x="113" y="505"/>
                      <a:pt x="112" y="503"/>
                    </a:cubicBezTo>
                    <a:cubicBezTo>
                      <a:pt x="112" y="502"/>
                      <a:pt x="111" y="502"/>
                      <a:pt x="111" y="502"/>
                    </a:cubicBezTo>
                    <a:cubicBezTo>
                      <a:pt x="110" y="499"/>
                      <a:pt x="109" y="497"/>
                      <a:pt x="108" y="495"/>
                    </a:cubicBezTo>
                    <a:cubicBezTo>
                      <a:pt x="107" y="494"/>
                      <a:pt x="107" y="493"/>
                      <a:pt x="107" y="493"/>
                    </a:cubicBezTo>
                    <a:cubicBezTo>
                      <a:pt x="106" y="491"/>
                      <a:pt x="105" y="489"/>
                      <a:pt x="105" y="488"/>
                    </a:cubicBezTo>
                    <a:cubicBezTo>
                      <a:pt x="104" y="487"/>
                      <a:pt x="104" y="486"/>
                      <a:pt x="103" y="485"/>
                    </a:cubicBezTo>
                    <a:cubicBezTo>
                      <a:pt x="103" y="483"/>
                      <a:pt x="102" y="482"/>
                      <a:pt x="102" y="480"/>
                    </a:cubicBezTo>
                    <a:cubicBezTo>
                      <a:pt x="101" y="479"/>
                      <a:pt x="101" y="478"/>
                      <a:pt x="101" y="477"/>
                    </a:cubicBezTo>
                    <a:cubicBezTo>
                      <a:pt x="100" y="476"/>
                      <a:pt x="100" y="474"/>
                      <a:pt x="99" y="473"/>
                    </a:cubicBezTo>
                    <a:cubicBezTo>
                      <a:pt x="99" y="472"/>
                      <a:pt x="98" y="471"/>
                      <a:pt x="98" y="469"/>
                    </a:cubicBezTo>
                    <a:cubicBezTo>
                      <a:pt x="98" y="468"/>
                      <a:pt x="97" y="467"/>
                      <a:pt x="97" y="465"/>
                    </a:cubicBezTo>
                    <a:cubicBezTo>
                      <a:pt x="97" y="464"/>
                      <a:pt x="96" y="463"/>
                      <a:pt x="96" y="462"/>
                    </a:cubicBezTo>
                    <a:cubicBezTo>
                      <a:pt x="96" y="460"/>
                      <a:pt x="95" y="459"/>
                      <a:pt x="95" y="457"/>
                    </a:cubicBezTo>
                    <a:cubicBezTo>
                      <a:pt x="95" y="456"/>
                      <a:pt x="95" y="455"/>
                      <a:pt x="94" y="454"/>
                    </a:cubicBezTo>
                    <a:cubicBezTo>
                      <a:pt x="94" y="452"/>
                      <a:pt x="94" y="451"/>
                      <a:pt x="93" y="449"/>
                    </a:cubicBezTo>
                    <a:cubicBezTo>
                      <a:pt x="93" y="448"/>
                      <a:pt x="93" y="447"/>
                      <a:pt x="93" y="446"/>
                    </a:cubicBezTo>
                    <a:cubicBezTo>
                      <a:pt x="93" y="444"/>
                      <a:pt x="92" y="443"/>
                      <a:pt x="92" y="441"/>
                    </a:cubicBezTo>
                    <a:cubicBezTo>
                      <a:pt x="92" y="440"/>
                      <a:pt x="92" y="439"/>
                      <a:pt x="92" y="438"/>
                    </a:cubicBezTo>
                    <a:cubicBezTo>
                      <a:pt x="92" y="436"/>
                      <a:pt x="92" y="434"/>
                      <a:pt x="91" y="433"/>
                    </a:cubicBezTo>
                    <a:cubicBezTo>
                      <a:pt x="91" y="431"/>
                      <a:pt x="91" y="430"/>
                      <a:pt x="91" y="429"/>
                    </a:cubicBezTo>
                    <a:cubicBezTo>
                      <a:pt x="91" y="427"/>
                      <a:pt x="91" y="426"/>
                      <a:pt x="91" y="424"/>
                    </a:cubicBezTo>
                    <a:cubicBezTo>
                      <a:pt x="91" y="423"/>
                      <a:pt x="91" y="422"/>
                      <a:pt x="91" y="421"/>
                    </a:cubicBezTo>
                    <a:cubicBezTo>
                      <a:pt x="91" y="419"/>
                      <a:pt x="91" y="417"/>
                      <a:pt x="91" y="415"/>
                    </a:cubicBezTo>
                    <a:cubicBezTo>
                      <a:pt x="91" y="414"/>
                      <a:pt x="91" y="413"/>
                      <a:pt x="91" y="412"/>
                    </a:cubicBezTo>
                    <a:cubicBezTo>
                      <a:pt x="91" y="409"/>
                      <a:pt x="91" y="407"/>
                      <a:pt x="91" y="404"/>
                    </a:cubicBezTo>
                    <a:cubicBezTo>
                      <a:pt x="91" y="403"/>
                      <a:pt x="91" y="402"/>
                      <a:pt x="91" y="402"/>
                    </a:cubicBezTo>
                    <a:cubicBezTo>
                      <a:pt x="91" y="400"/>
                      <a:pt x="92" y="397"/>
                      <a:pt x="92" y="395"/>
                    </a:cubicBezTo>
                    <a:cubicBezTo>
                      <a:pt x="92" y="394"/>
                      <a:pt x="92" y="393"/>
                      <a:pt x="92" y="392"/>
                    </a:cubicBezTo>
                    <a:cubicBezTo>
                      <a:pt x="93" y="390"/>
                      <a:pt x="93" y="388"/>
                      <a:pt x="93" y="386"/>
                    </a:cubicBezTo>
                    <a:cubicBezTo>
                      <a:pt x="93" y="385"/>
                      <a:pt x="93" y="384"/>
                      <a:pt x="94" y="383"/>
                    </a:cubicBezTo>
                    <a:cubicBezTo>
                      <a:pt x="94" y="381"/>
                      <a:pt x="94" y="379"/>
                      <a:pt x="95" y="378"/>
                    </a:cubicBezTo>
                    <a:cubicBezTo>
                      <a:pt x="95" y="376"/>
                      <a:pt x="95" y="375"/>
                      <a:pt x="95" y="374"/>
                    </a:cubicBezTo>
                    <a:cubicBezTo>
                      <a:pt x="96" y="372"/>
                      <a:pt x="96" y="370"/>
                      <a:pt x="97" y="369"/>
                    </a:cubicBezTo>
                    <a:cubicBezTo>
                      <a:pt x="97" y="367"/>
                      <a:pt x="97" y="366"/>
                      <a:pt x="98" y="365"/>
                    </a:cubicBezTo>
                    <a:cubicBezTo>
                      <a:pt x="98" y="363"/>
                      <a:pt x="98" y="362"/>
                      <a:pt x="99" y="360"/>
                    </a:cubicBezTo>
                    <a:cubicBezTo>
                      <a:pt x="99" y="359"/>
                      <a:pt x="100" y="357"/>
                      <a:pt x="100" y="356"/>
                    </a:cubicBezTo>
                    <a:cubicBezTo>
                      <a:pt x="101" y="354"/>
                      <a:pt x="101" y="353"/>
                      <a:pt x="102" y="351"/>
                    </a:cubicBezTo>
                    <a:cubicBezTo>
                      <a:pt x="102" y="350"/>
                      <a:pt x="103" y="348"/>
                      <a:pt x="103" y="347"/>
                    </a:cubicBezTo>
                    <a:cubicBezTo>
                      <a:pt x="104" y="346"/>
                      <a:pt x="104" y="344"/>
                      <a:pt x="105" y="343"/>
                    </a:cubicBezTo>
                    <a:cubicBezTo>
                      <a:pt x="106" y="340"/>
                      <a:pt x="107" y="338"/>
                      <a:pt x="108" y="335"/>
                    </a:cubicBezTo>
                    <a:cubicBezTo>
                      <a:pt x="108" y="334"/>
                      <a:pt x="109" y="333"/>
                      <a:pt x="109" y="332"/>
                    </a:cubicBezTo>
                    <a:cubicBezTo>
                      <a:pt x="111" y="328"/>
                      <a:pt x="112" y="325"/>
                      <a:pt x="114" y="321"/>
                    </a:cubicBezTo>
                    <a:cubicBezTo>
                      <a:pt x="116" y="318"/>
                      <a:pt x="117" y="315"/>
                      <a:pt x="119" y="312"/>
                    </a:cubicBezTo>
                    <a:cubicBezTo>
                      <a:pt x="120" y="310"/>
                      <a:pt x="121" y="308"/>
                      <a:pt x="122" y="306"/>
                    </a:cubicBezTo>
                    <a:cubicBezTo>
                      <a:pt x="123" y="305"/>
                      <a:pt x="124" y="303"/>
                      <a:pt x="125" y="301"/>
                    </a:cubicBezTo>
                    <a:cubicBezTo>
                      <a:pt x="127" y="299"/>
                      <a:pt x="128" y="297"/>
                      <a:pt x="129" y="295"/>
                    </a:cubicBezTo>
                    <a:cubicBezTo>
                      <a:pt x="130" y="294"/>
                      <a:pt x="131" y="292"/>
                      <a:pt x="133" y="290"/>
                    </a:cubicBezTo>
                    <a:cubicBezTo>
                      <a:pt x="134" y="289"/>
                      <a:pt x="135" y="287"/>
                      <a:pt x="136" y="285"/>
                    </a:cubicBezTo>
                    <a:cubicBezTo>
                      <a:pt x="138" y="284"/>
                      <a:pt x="139" y="282"/>
                      <a:pt x="140" y="280"/>
                    </a:cubicBezTo>
                    <a:cubicBezTo>
                      <a:pt x="142" y="279"/>
                      <a:pt x="143" y="277"/>
                      <a:pt x="144" y="276"/>
                    </a:cubicBezTo>
                    <a:cubicBezTo>
                      <a:pt x="146" y="274"/>
                      <a:pt x="147" y="273"/>
                      <a:pt x="148" y="271"/>
                    </a:cubicBezTo>
                    <a:cubicBezTo>
                      <a:pt x="150" y="269"/>
                      <a:pt x="151" y="268"/>
                      <a:pt x="153" y="266"/>
                    </a:cubicBezTo>
                    <a:cubicBezTo>
                      <a:pt x="154" y="265"/>
                      <a:pt x="155" y="264"/>
                      <a:pt x="157" y="262"/>
                    </a:cubicBezTo>
                    <a:cubicBezTo>
                      <a:pt x="158" y="261"/>
                      <a:pt x="160" y="259"/>
                      <a:pt x="161" y="258"/>
                    </a:cubicBezTo>
                    <a:cubicBezTo>
                      <a:pt x="163" y="256"/>
                      <a:pt x="164" y="255"/>
                      <a:pt x="166" y="254"/>
                    </a:cubicBezTo>
                    <a:cubicBezTo>
                      <a:pt x="168" y="252"/>
                      <a:pt x="169" y="251"/>
                      <a:pt x="171" y="249"/>
                    </a:cubicBezTo>
                    <a:cubicBezTo>
                      <a:pt x="173" y="248"/>
                      <a:pt x="174" y="247"/>
                      <a:pt x="176" y="246"/>
                    </a:cubicBezTo>
                    <a:cubicBezTo>
                      <a:pt x="178" y="244"/>
                      <a:pt x="180" y="243"/>
                      <a:pt x="182" y="241"/>
                    </a:cubicBezTo>
                    <a:cubicBezTo>
                      <a:pt x="183" y="240"/>
                      <a:pt x="185" y="239"/>
                      <a:pt x="186" y="238"/>
                    </a:cubicBezTo>
                    <a:cubicBezTo>
                      <a:pt x="187" y="237"/>
                      <a:pt x="188" y="237"/>
                      <a:pt x="188" y="237"/>
                    </a:cubicBezTo>
                    <a:cubicBezTo>
                      <a:pt x="191" y="235"/>
                      <a:pt x="193" y="233"/>
                      <a:pt x="196" y="232"/>
                    </a:cubicBezTo>
                    <a:cubicBezTo>
                      <a:pt x="196" y="231"/>
                      <a:pt x="197" y="231"/>
                      <a:pt x="198" y="231"/>
                    </a:cubicBezTo>
                    <a:cubicBezTo>
                      <a:pt x="201" y="229"/>
                      <a:pt x="204" y="227"/>
                      <a:pt x="207" y="226"/>
                    </a:cubicBezTo>
                    <a:cubicBezTo>
                      <a:pt x="207" y="225"/>
                      <a:pt x="208" y="225"/>
                      <a:pt x="209" y="225"/>
                    </a:cubicBezTo>
                    <a:cubicBezTo>
                      <a:pt x="212" y="223"/>
                      <a:pt x="215" y="222"/>
                      <a:pt x="218" y="220"/>
                    </a:cubicBezTo>
                    <a:cubicBezTo>
                      <a:pt x="218" y="220"/>
                      <a:pt x="218" y="220"/>
                      <a:pt x="218" y="220"/>
                    </a:cubicBezTo>
                    <a:cubicBezTo>
                      <a:pt x="222" y="219"/>
                      <a:pt x="225" y="217"/>
                      <a:pt x="228" y="216"/>
                    </a:cubicBezTo>
                    <a:cubicBezTo>
                      <a:pt x="229" y="216"/>
                      <a:pt x="229" y="216"/>
                      <a:pt x="230" y="216"/>
                    </a:cubicBezTo>
                    <a:cubicBezTo>
                      <a:pt x="233" y="215"/>
                      <a:pt x="236" y="214"/>
                      <a:pt x="239" y="213"/>
                    </a:cubicBezTo>
                    <a:cubicBezTo>
                      <a:pt x="240" y="212"/>
                      <a:pt x="241" y="212"/>
                      <a:pt x="241" y="212"/>
                    </a:cubicBezTo>
                    <a:cubicBezTo>
                      <a:pt x="244" y="211"/>
                      <a:pt x="248" y="210"/>
                      <a:pt x="251" y="210"/>
                    </a:cubicBezTo>
                    <a:cubicBezTo>
                      <a:pt x="252" y="210"/>
                      <a:pt x="252" y="209"/>
                      <a:pt x="252" y="209"/>
                    </a:cubicBezTo>
                    <a:cubicBezTo>
                      <a:pt x="256" y="209"/>
                      <a:pt x="259" y="208"/>
                      <a:pt x="263" y="207"/>
                    </a:cubicBezTo>
                    <a:cubicBezTo>
                      <a:pt x="482" y="177"/>
                      <a:pt x="482" y="177"/>
                      <a:pt x="482" y="177"/>
                    </a:cubicBezTo>
                    <a:cubicBezTo>
                      <a:pt x="1157" y="82"/>
                      <a:pt x="1157" y="82"/>
                      <a:pt x="1157" y="82"/>
                    </a:cubicBezTo>
                    <a:cubicBezTo>
                      <a:pt x="1375" y="51"/>
                      <a:pt x="1375" y="51"/>
                      <a:pt x="1375" y="51"/>
                    </a:cubicBezTo>
                    <a:cubicBezTo>
                      <a:pt x="1378" y="51"/>
                      <a:pt x="1380" y="51"/>
                      <a:pt x="1383" y="50"/>
                    </a:cubicBezTo>
                    <a:cubicBezTo>
                      <a:pt x="1383" y="50"/>
                      <a:pt x="1384" y="50"/>
                      <a:pt x="1385" y="50"/>
                    </a:cubicBezTo>
                    <a:cubicBezTo>
                      <a:pt x="1386" y="50"/>
                      <a:pt x="1388" y="50"/>
                      <a:pt x="1390" y="50"/>
                    </a:cubicBezTo>
                    <a:cubicBezTo>
                      <a:pt x="1390" y="50"/>
                      <a:pt x="1391" y="50"/>
                      <a:pt x="1392" y="50"/>
                    </a:cubicBezTo>
                    <a:cubicBezTo>
                      <a:pt x="1394" y="50"/>
                      <a:pt x="1395" y="50"/>
                      <a:pt x="1397" y="50"/>
                    </a:cubicBezTo>
                    <a:cubicBezTo>
                      <a:pt x="1398" y="50"/>
                      <a:pt x="1398" y="50"/>
                      <a:pt x="1399" y="50"/>
                    </a:cubicBezTo>
                    <a:cubicBezTo>
                      <a:pt x="1401" y="50"/>
                      <a:pt x="1403" y="50"/>
                      <a:pt x="1406" y="50"/>
                    </a:cubicBezTo>
                    <a:cubicBezTo>
                      <a:pt x="1406" y="50"/>
                      <a:pt x="1406" y="50"/>
                      <a:pt x="1406" y="50"/>
                    </a:cubicBezTo>
                    <a:cubicBezTo>
                      <a:pt x="1408" y="50"/>
                      <a:pt x="1410" y="50"/>
                      <a:pt x="1413" y="50"/>
                    </a:cubicBezTo>
                    <a:cubicBezTo>
                      <a:pt x="1413" y="50"/>
                      <a:pt x="1414" y="50"/>
                      <a:pt x="1415" y="51"/>
                    </a:cubicBezTo>
                    <a:cubicBezTo>
                      <a:pt x="1416" y="51"/>
                      <a:pt x="1418" y="51"/>
                      <a:pt x="1419" y="51"/>
                    </a:cubicBezTo>
                    <a:cubicBezTo>
                      <a:pt x="1420" y="51"/>
                      <a:pt x="1421" y="51"/>
                      <a:pt x="1422" y="52"/>
                    </a:cubicBezTo>
                    <a:cubicBezTo>
                      <a:pt x="1423" y="52"/>
                      <a:pt x="1425" y="52"/>
                      <a:pt x="1426" y="52"/>
                    </a:cubicBezTo>
                    <a:cubicBezTo>
                      <a:pt x="1427" y="53"/>
                      <a:pt x="1428" y="53"/>
                      <a:pt x="1428" y="53"/>
                    </a:cubicBezTo>
                    <a:cubicBezTo>
                      <a:pt x="1430" y="53"/>
                      <a:pt x="1432" y="54"/>
                      <a:pt x="1434" y="54"/>
                    </a:cubicBezTo>
                    <a:cubicBezTo>
                      <a:pt x="1435" y="54"/>
                      <a:pt x="1435" y="54"/>
                      <a:pt x="1435" y="54"/>
                    </a:cubicBezTo>
                    <a:cubicBezTo>
                      <a:pt x="1437" y="55"/>
                      <a:pt x="1439" y="55"/>
                      <a:pt x="1441" y="56"/>
                    </a:cubicBezTo>
                    <a:cubicBezTo>
                      <a:pt x="1442" y="56"/>
                      <a:pt x="1443" y="57"/>
                      <a:pt x="1443" y="57"/>
                    </a:cubicBezTo>
                    <a:cubicBezTo>
                      <a:pt x="1445" y="57"/>
                      <a:pt x="1446" y="58"/>
                      <a:pt x="1448" y="58"/>
                    </a:cubicBezTo>
                    <a:cubicBezTo>
                      <a:pt x="1448" y="59"/>
                      <a:pt x="1449" y="59"/>
                      <a:pt x="1450" y="59"/>
                    </a:cubicBezTo>
                    <a:cubicBezTo>
                      <a:pt x="1451" y="60"/>
                      <a:pt x="1453" y="60"/>
                      <a:pt x="1454" y="61"/>
                    </a:cubicBezTo>
                    <a:cubicBezTo>
                      <a:pt x="1455" y="61"/>
                      <a:pt x="1455" y="61"/>
                      <a:pt x="1456" y="62"/>
                    </a:cubicBezTo>
                    <a:cubicBezTo>
                      <a:pt x="1458" y="62"/>
                      <a:pt x="1460" y="63"/>
                      <a:pt x="1462" y="64"/>
                    </a:cubicBezTo>
                    <a:cubicBezTo>
                      <a:pt x="1462" y="64"/>
                      <a:pt x="1462" y="64"/>
                      <a:pt x="1462" y="64"/>
                    </a:cubicBezTo>
                    <a:cubicBezTo>
                      <a:pt x="1464" y="65"/>
                      <a:pt x="1466" y="66"/>
                      <a:pt x="1467" y="67"/>
                    </a:cubicBezTo>
                    <a:lnTo>
                      <a:pt x="1376" y="17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13">
                <a:extLst>
                  <a:ext uri="{FF2B5EF4-FFF2-40B4-BE49-F238E27FC236}">
                    <a16:creationId xmlns:a16="http://schemas.microsoft.com/office/drawing/2014/main" id="{2156D907-C28E-2498-C30F-B06939E09E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202" y="1629583"/>
                <a:ext cx="1181333" cy="876527"/>
              </a:xfrm>
              <a:custGeom>
                <a:avLst/>
                <a:gdLst>
                  <a:gd name="T0" fmla="*/ 523 w 593"/>
                  <a:gd name="T1" fmla="*/ 50 h 440"/>
                  <a:gd name="T2" fmla="*/ 539 w 593"/>
                  <a:gd name="T3" fmla="*/ 51 h 440"/>
                  <a:gd name="T4" fmla="*/ 552 w 593"/>
                  <a:gd name="T5" fmla="*/ 53 h 440"/>
                  <a:gd name="T6" fmla="*/ 567 w 593"/>
                  <a:gd name="T7" fmla="*/ 57 h 440"/>
                  <a:gd name="T8" fmla="*/ 580 w 593"/>
                  <a:gd name="T9" fmla="*/ 61 h 440"/>
                  <a:gd name="T10" fmla="*/ 593 w 593"/>
                  <a:gd name="T11" fmla="*/ 67 h 440"/>
                  <a:gd name="T12" fmla="*/ 497 w 593"/>
                  <a:gd name="T13" fmla="*/ 15 h 440"/>
                  <a:gd name="T14" fmla="*/ 482 w 593"/>
                  <a:gd name="T15" fmla="*/ 9 h 440"/>
                  <a:gd name="T16" fmla="*/ 470 w 593"/>
                  <a:gd name="T17" fmla="*/ 5 h 440"/>
                  <a:gd name="T18" fmla="*/ 457 w 593"/>
                  <a:gd name="T19" fmla="*/ 2 h 440"/>
                  <a:gd name="T20" fmla="*/ 441 w 593"/>
                  <a:gd name="T21" fmla="*/ 1 h 440"/>
                  <a:gd name="T22" fmla="*/ 427 w 593"/>
                  <a:gd name="T23" fmla="*/ 1 h 440"/>
                  <a:gd name="T24" fmla="*/ 410 w 593"/>
                  <a:gd name="T25" fmla="*/ 2 h 440"/>
                  <a:gd name="T26" fmla="*/ 151 w 593"/>
                  <a:gd name="T27" fmla="*/ 40 h 440"/>
                  <a:gd name="T28" fmla="*/ 128 w 593"/>
                  <a:gd name="T29" fmla="*/ 48 h 440"/>
                  <a:gd name="T30" fmla="*/ 116 w 593"/>
                  <a:gd name="T31" fmla="*/ 53 h 440"/>
                  <a:gd name="T32" fmla="*/ 96 w 593"/>
                  <a:gd name="T33" fmla="*/ 66 h 440"/>
                  <a:gd name="T34" fmla="*/ 81 w 593"/>
                  <a:gd name="T35" fmla="*/ 77 h 440"/>
                  <a:gd name="T36" fmla="*/ 67 w 593"/>
                  <a:gd name="T37" fmla="*/ 90 h 440"/>
                  <a:gd name="T38" fmla="*/ 54 w 593"/>
                  <a:gd name="T39" fmla="*/ 104 h 440"/>
                  <a:gd name="T40" fmla="*/ 41 w 593"/>
                  <a:gd name="T41" fmla="*/ 120 h 440"/>
                  <a:gd name="T42" fmla="*/ 28 w 593"/>
                  <a:gd name="T43" fmla="*/ 140 h 440"/>
                  <a:gd name="T44" fmla="*/ 17 w 593"/>
                  <a:gd name="T45" fmla="*/ 163 h 440"/>
                  <a:gd name="T46" fmla="*/ 11 w 593"/>
                  <a:gd name="T47" fmla="*/ 179 h 440"/>
                  <a:gd name="T48" fmla="*/ 6 w 593"/>
                  <a:gd name="T49" fmla="*/ 197 h 440"/>
                  <a:gd name="T50" fmla="*/ 3 w 593"/>
                  <a:gd name="T51" fmla="*/ 214 h 440"/>
                  <a:gd name="T52" fmla="*/ 1 w 593"/>
                  <a:gd name="T53" fmla="*/ 232 h 440"/>
                  <a:gd name="T54" fmla="*/ 1 w 593"/>
                  <a:gd name="T55" fmla="*/ 252 h 440"/>
                  <a:gd name="T56" fmla="*/ 2 w 593"/>
                  <a:gd name="T57" fmla="*/ 269 h 440"/>
                  <a:gd name="T58" fmla="*/ 5 w 593"/>
                  <a:gd name="T59" fmla="*/ 285 h 440"/>
                  <a:gd name="T60" fmla="*/ 9 w 593"/>
                  <a:gd name="T61" fmla="*/ 301 h 440"/>
                  <a:gd name="T62" fmla="*/ 14 w 593"/>
                  <a:gd name="T63" fmla="*/ 315 h 440"/>
                  <a:gd name="T64" fmla="*/ 22 w 593"/>
                  <a:gd name="T65" fmla="*/ 331 h 440"/>
                  <a:gd name="T66" fmla="*/ 31 w 593"/>
                  <a:gd name="T67" fmla="*/ 345 h 440"/>
                  <a:gd name="T68" fmla="*/ 40 w 593"/>
                  <a:gd name="T69" fmla="*/ 357 h 440"/>
                  <a:gd name="T70" fmla="*/ 50 w 593"/>
                  <a:gd name="T71" fmla="*/ 368 h 440"/>
                  <a:gd name="T72" fmla="*/ 62 w 593"/>
                  <a:gd name="T73" fmla="*/ 378 h 440"/>
                  <a:gd name="T74" fmla="*/ 74 w 593"/>
                  <a:gd name="T75" fmla="*/ 387 h 440"/>
                  <a:gd name="T76" fmla="*/ 163 w 593"/>
                  <a:gd name="T77" fmla="*/ 435 h 440"/>
                  <a:gd name="T78" fmla="*/ 150 w 593"/>
                  <a:gd name="T79" fmla="*/ 426 h 440"/>
                  <a:gd name="T80" fmla="*/ 139 w 593"/>
                  <a:gd name="T81" fmla="*/ 416 h 440"/>
                  <a:gd name="T82" fmla="*/ 129 w 593"/>
                  <a:gd name="T83" fmla="*/ 404 h 440"/>
                  <a:gd name="T84" fmla="*/ 120 w 593"/>
                  <a:gd name="T85" fmla="*/ 392 h 440"/>
                  <a:gd name="T86" fmla="*/ 112 w 593"/>
                  <a:gd name="T87" fmla="*/ 379 h 440"/>
                  <a:gd name="T88" fmla="*/ 104 w 593"/>
                  <a:gd name="T89" fmla="*/ 362 h 440"/>
                  <a:gd name="T90" fmla="*/ 99 w 593"/>
                  <a:gd name="T91" fmla="*/ 347 h 440"/>
                  <a:gd name="T92" fmla="*/ 95 w 593"/>
                  <a:gd name="T93" fmla="*/ 331 h 440"/>
                  <a:gd name="T94" fmla="*/ 93 w 593"/>
                  <a:gd name="T95" fmla="*/ 315 h 440"/>
                  <a:gd name="T96" fmla="*/ 92 w 593"/>
                  <a:gd name="T97" fmla="*/ 298 h 440"/>
                  <a:gd name="T98" fmla="*/ 92 w 593"/>
                  <a:gd name="T99" fmla="*/ 279 h 440"/>
                  <a:gd name="T100" fmla="*/ 95 w 593"/>
                  <a:gd name="T101" fmla="*/ 260 h 440"/>
                  <a:gd name="T102" fmla="*/ 98 w 593"/>
                  <a:gd name="T103" fmla="*/ 242 h 440"/>
                  <a:gd name="T104" fmla="*/ 104 w 593"/>
                  <a:gd name="T105" fmla="*/ 224 h 440"/>
                  <a:gd name="T106" fmla="*/ 115 w 593"/>
                  <a:gd name="T107" fmla="*/ 198 h 440"/>
                  <a:gd name="T108" fmla="*/ 130 w 593"/>
                  <a:gd name="T109" fmla="*/ 173 h 440"/>
                  <a:gd name="T110" fmla="*/ 145 w 593"/>
                  <a:gd name="T111" fmla="*/ 153 h 440"/>
                  <a:gd name="T112" fmla="*/ 162 w 593"/>
                  <a:gd name="T113" fmla="*/ 135 h 440"/>
                  <a:gd name="T114" fmla="*/ 183 w 593"/>
                  <a:gd name="T115" fmla="*/ 119 h 440"/>
                  <a:gd name="T116" fmla="*/ 198 w 593"/>
                  <a:gd name="T117" fmla="*/ 108 h 440"/>
                  <a:gd name="T118" fmla="*/ 219 w 593"/>
                  <a:gd name="T119" fmla="*/ 98 h 440"/>
                  <a:gd name="T120" fmla="*/ 242 w 593"/>
                  <a:gd name="T121" fmla="*/ 90 h 440"/>
                  <a:gd name="T122" fmla="*/ 501 w 593"/>
                  <a:gd name="T123" fmla="*/ 52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93" h="440">
                    <a:moveTo>
                      <a:pt x="511" y="51"/>
                    </a:moveTo>
                    <a:cubicBezTo>
                      <a:pt x="512" y="50"/>
                      <a:pt x="514" y="50"/>
                      <a:pt x="515" y="50"/>
                    </a:cubicBezTo>
                    <a:cubicBezTo>
                      <a:pt x="516" y="50"/>
                      <a:pt x="517" y="50"/>
                      <a:pt x="518" y="50"/>
                    </a:cubicBezTo>
                    <a:cubicBezTo>
                      <a:pt x="520" y="50"/>
                      <a:pt x="521" y="50"/>
                      <a:pt x="523" y="50"/>
                    </a:cubicBezTo>
                    <a:cubicBezTo>
                      <a:pt x="523" y="50"/>
                      <a:pt x="524" y="50"/>
                      <a:pt x="525" y="50"/>
                    </a:cubicBezTo>
                    <a:cubicBezTo>
                      <a:pt x="527" y="50"/>
                      <a:pt x="529" y="50"/>
                      <a:pt x="531" y="50"/>
                    </a:cubicBezTo>
                    <a:cubicBezTo>
                      <a:pt x="532" y="50"/>
                      <a:pt x="532" y="50"/>
                      <a:pt x="532" y="50"/>
                    </a:cubicBezTo>
                    <a:cubicBezTo>
                      <a:pt x="534" y="50"/>
                      <a:pt x="536" y="51"/>
                      <a:pt x="539" y="51"/>
                    </a:cubicBezTo>
                    <a:cubicBezTo>
                      <a:pt x="539" y="51"/>
                      <a:pt x="540" y="51"/>
                      <a:pt x="541" y="51"/>
                    </a:cubicBezTo>
                    <a:cubicBezTo>
                      <a:pt x="542" y="51"/>
                      <a:pt x="544" y="51"/>
                      <a:pt x="545" y="52"/>
                    </a:cubicBezTo>
                    <a:cubicBezTo>
                      <a:pt x="546" y="52"/>
                      <a:pt x="547" y="52"/>
                      <a:pt x="548" y="52"/>
                    </a:cubicBezTo>
                    <a:cubicBezTo>
                      <a:pt x="549" y="52"/>
                      <a:pt x="551" y="52"/>
                      <a:pt x="552" y="53"/>
                    </a:cubicBezTo>
                    <a:cubicBezTo>
                      <a:pt x="553" y="53"/>
                      <a:pt x="554" y="53"/>
                      <a:pt x="554" y="53"/>
                    </a:cubicBezTo>
                    <a:cubicBezTo>
                      <a:pt x="556" y="54"/>
                      <a:pt x="558" y="54"/>
                      <a:pt x="560" y="55"/>
                    </a:cubicBezTo>
                    <a:cubicBezTo>
                      <a:pt x="560" y="55"/>
                      <a:pt x="561" y="55"/>
                      <a:pt x="561" y="55"/>
                    </a:cubicBezTo>
                    <a:cubicBezTo>
                      <a:pt x="563" y="55"/>
                      <a:pt x="565" y="56"/>
                      <a:pt x="567" y="57"/>
                    </a:cubicBezTo>
                    <a:cubicBezTo>
                      <a:pt x="568" y="57"/>
                      <a:pt x="569" y="57"/>
                      <a:pt x="569" y="57"/>
                    </a:cubicBezTo>
                    <a:cubicBezTo>
                      <a:pt x="571" y="58"/>
                      <a:pt x="572" y="58"/>
                      <a:pt x="574" y="59"/>
                    </a:cubicBezTo>
                    <a:cubicBezTo>
                      <a:pt x="574" y="59"/>
                      <a:pt x="575" y="59"/>
                      <a:pt x="576" y="59"/>
                    </a:cubicBezTo>
                    <a:cubicBezTo>
                      <a:pt x="577" y="60"/>
                      <a:pt x="579" y="61"/>
                      <a:pt x="580" y="61"/>
                    </a:cubicBezTo>
                    <a:cubicBezTo>
                      <a:pt x="581" y="61"/>
                      <a:pt x="581" y="62"/>
                      <a:pt x="582" y="62"/>
                    </a:cubicBezTo>
                    <a:cubicBezTo>
                      <a:pt x="584" y="63"/>
                      <a:pt x="586" y="64"/>
                      <a:pt x="588" y="65"/>
                    </a:cubicBezTo>
                    <a:cubicBezTo>
                      <a:pt x="588" y="65"/>
                      <a:pt x="588" y="65"/>
                      <a:pt x="588" y="65"/>
                    </a:cubicBezTo>
                    <a:cubicBezTo>
                      <a:pt x="590" y="66"/>
                      <a:pt x="591" y="66"/>
                      <a:pt x="593" y="67"/>
                    </a:cubicBezTo>
                    <a:cubicBezTo>
                      <a:pt x="502" y="18"/>
                      <a:pt x="502" y="18"/>
                      <a:pt x="502" y="18"/>
                    </a:cubicBezTo>
                    <a:cubicBezTo>
                      <a:pt x="500" y="17"/>
                      <a:pt x="499" y="16"/>
                      <a:pt x="497" y="15"/>
                    </a:cubicBezTo>
                    <a:cubicBezTo>
                      <a:pt x="497" y="15"/>
                      <a:pt x="497" y="15"/>
                      <a:pt x="497" y="15"/>
                    </a:cubicBezTo>
                    <a:cubicBezTo>
                      <a:pt x="497" y="15"/>
                      <a:pt x="497" y="15"/>
                      <a:pt x="497" y="15"/>
                    </a:cubicBezTo>
                    <a:cubicBezTo>
                      <a:pt x="495" y="14"/>
                      <a:pt x="493" y="13"/>
                      <a:pt x="491" y="12"/>
                    </a:cubicBezTo>
                    <a:cubicBezTo>
                      <a:pt x="490" y="12"/>
                      <a:pt x="490" y="12"/>
                      <a:pt x="489" y="12"/>
                    </a:cubicBezTo>
                    <a:cubicBezTo>
                      <a:pt x="487" y="11"/>
                      <a:pt x="486" y="10"/>
                      <a:pt x="485" y="10"/>
                    </a:cubicBezTo>
                    <a:cubicBezTo>
                      <a:pt x="484" y="10"/>
                      <a:pt x="483" y="9"/>
                      <a:pt x="482" y="9"/>
                    </a:cubicBezTo>
                    <a:cubicBezTo>
                      <a:pt x="481" y="9"/>
                      <a:pt x="479" y="8"/>
                      <a:pt x="478" y="8"/>
                    </a:cubicBezTo>
                    <a:cubicBezTo>
                      <a:pt x="477" y="7"/>
                      <a:pt x="477" y="7"/>
                      <a:pt x="476" y="7"/>
                    </a:cubicBezTo>
                    <a:cubicBezTo>
                      <a:pt x="474" y="6"/>
                      <a:pt x="472" y="6"/>
                      <a:pt x="470" y="5"/>
                    </a:cubicBezTo>
                    <a:cubicBezTo>
                      <a:pt x="470" y="5"/>
                      <a:pt x="470" y="5"/>
                      <a:pt x="470" y="5"/>
                    </a:cubicBezTo>
                    <a:cubicBezTo>
                      <a:pt x="469" y="5"/>
                      <a:pt x="469" y="5"/>
                      <a:pt x="469" y="5"/>
                    </a:cubicBezTo>
                    <a:cubicBezTo>
                      <a:pt x="467" y="4"/>
                      <a:pt x="465" y="4"/>
                      <a:pt x="463" y="4"/>
                    </a:cubicBezTo>
                    <a:cubicBezTo>
                      <a:pt x="462" y="3"/>
                      <a:pt x="462" y="3"/>
                      <a:pt x="461" y="3"/>
                    </a:cubicBezTo>
                    <a:cubicBezTo>
                      <a:pt x="460" y="3"/>
                      <a:pt x="458" y="3"/>
                      <a:pt x="457" y="2"/>
                    </a:cubicBezTo>
                    <a:cubicBezTo>
                      <a:pt x="456" y="2"/>
                      <a:pt x="455" y="2"/>
                      <a:pt x="454" y="2"/>
                    </a:cubicBezTo>
                    <a:cubicBezTo>
                      <a:pt x="453" y="2"/>
                      <a:pt x="451" y="2"/>
                      <a:pt x="449" y="1"/>
                    </a:cubicBezTo>
                    <a:cubicBezTo>
                      <a:pt x="449" y="1"/>
                      <a:pt x="448" y="1"/>
                      <a:pt x="447" y="1"/>
                    </a:cubicBezTo>
                    <a:cubicBezTo>
                      <a:pt x="445" y="1"/>
                      <a:pt x="443" y="1"/>
                      <a:pt x="441" y="1"/>
                    </a:cubicBezTo>
                    <a:cubicBezTo>
                      <a:pt x="441" y="1"/>
                      <a:pt x="440" y="1"/>
                      <a:pt x="440" y="1"/>
                    </a:cubicBezTo>
                    <a:cubicBezTo>
                      <a:pt x="438" y="0"/>
                      <a:pt x="436" y="0"/>
                      <a:pt x="434" y="0"/>
                    </a:cubicBezTo>
                    <a:cubicBezTo>
                      <a:pt x="433" y="0"/>
                      <a:pt x="432" y="0"/>
                      <a:pt x="432" y="0"/>
                    </a:cubicBezTo>
                    <a:cubicBezTo>
                      <a:pt x="430" y="0"/>
                      <a:pt x="428" y="0"/>
                      <a:pt x="427" y="1"/>
                    </a:cubicBezTo>
                    <a:cubicBezTo>
                      <a:pt x="426" y="1"/>
                      <a:pt x="425" y="1"/>
                      <a:pt x="424" y="1"/>
                    </a:cubicBezTo>
                    <a:cubicBezTo>
                      <a:pt x="423" y="1"/>
                      <a:pt x="421" y="1"/>
                      <a:pt x="419" y="1"/>
                    </a:cubicBezTo>
                    <a:cubicBezTo>
                      <a:pt x="419" y="1"/>
                      <a:pt x="418" y="1"/>
                      <a:pt x="417" y="1"/>
                    </a:cubicBezTo>
                    <a:cubicBezTo>
                      <a:pt x="415" y="1"/>
                      <a:pt x="412" y="2"/>
                      <a:pt x="410" y="2"/>
                    </a:cubicBezTo>
                    <a:cubicBezTo>
                      <a:pt x="173" y="35"/>
                      <a:pt x="173" y="35"/>
                      <a:pt x="173" y="35"/>
                    </a:cubicBezTo>
                    <a:cubicBezTo>
                      <a:pt x="169" y="36"/>
                      <a:pt x="166" y="36"/>
                      <a:pt x="162" y="37"/>
                    </a:cubicBezTo>
                    <a:cubicBezTo>
                      <a:pt x="162" y="37"/>
                      <a:pt x="161" y="37"/>
                      <a:pt x="161" y="37"/>
                    </a:cubicBezTo>
                    <a:cubicBezTo>
                      <a:pt x="157" y="38"/>
                      <a:pt x="154" y="39"/>
                      <a:pt x="151" y="40"/>
                    </a:cubicBezTo>
                    <a:cubicBezTo>
                      <a:pt x="150" y="40"/>
                      <a:pt x="150" y="40"/>
                      <a:pt x="149" y="40"/>
                    </a:cubicBezTo>
                    <a:cubicBezTo>
                      <a:pt x="146" y="41"/>
                      <a:pt x="143" y="42"/>
                      <a:pt x="139" y="44"/>
                    </a:cubicBezTo>
                    <a:cubicBezTo>
                      <a:pt x="139" y="44"/>
                      <a:pt x="138" y="44"/>
                      <a:pt x="138" y="44"/>
                    </a:cubicBezTo>
                    <a:cubicBezTo>
                      <a:pt x="135" y="45"/>
                      <a:pt x="131" y="4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6" y="49"/>
                      <a:pt x="124" y="50"/>
                      <a:pt x="122" y="50"/>
                    </a:cubicBezTo>
                    <a:cubicBezTo>
                      <a:pt x="121" y="51"/>
                      <a:pt x="120" y="52"/>
                      <a:pt x="119" y="52"/>
                    </a:cubicBezTo>
                    <a:cubicBezTo>
                      <a:pt x="118" y="53"/>
                      <a:pt x="117" y="53"/>
                      <a:pt x="116" y="53"/>
                    </a:cubicBezTo>
                    <a:cubicBezTo>
                      <a:pt x="113" y="55"/>
                      <a:pt x="110" y="57"/>
                      <a:pt x="107" y="58"/>
                    </a:cubicBezTo>
                    <a:cubicBezTo>
                      <a:pt x="107" y="59"/>
                      <a:pt x="106" y="59"/>
                      <a:pt x="106" y="60"/>
                    </a:cubicBezTo>
                    <a:cubicBezTo>
                      <a:pt x="103" y="61"/>
                      <a:pt x="100" y="63"/>
                      <a:pt x="98" y="64"/>
                    </a:cubicBezTo>
                    <a:cubicBezTo>
                      <a:pt x="97" y="65"/>
                      <a:pt x="97" y="65"/>
                      <a:pt x="96" y="66"/>
                    </a:cubicBezTo>
                    <a:cubicBezTo>
                      <a:pt x="95" y="66"/>
                      <a:pt x="95" y="66"/>
                      <a:pt x="94" y="67"/>
                    </a:cubicBezTo>
                    <a:cubicBezTo>
                      <a:pt x="93" y="67"/>
                      <a:pt x="92" y="68"/>
                      <a:pt x="91" y="69"/>
                    </a:cubicBezTo>
                    <a:cubicBezTo>
                      <a:pt x="89" y="70"/>
                      <a:pt x="87" y="72"/>
                      <a:pt x="85" y="73"/>
                    </a:cubicBezTo>
                    <a:cubicBezTo>
                      <a:pt x="84" y="75"/>
                      <a:pt x="82" y="76"/>
                      <a:pt x="81" y="77"/>
                    </a:cubicBezTo>
                    <a:cubicBezTo>
                      <a:pt x="79" y="78"/>
                      <a:pt x="77" y="80"/>
                      <a:pt x="75" y="82"/>
                    </a:cubicBezTo>
                    <a:cubicBezTo>
                      <a:pt x="75" y="82"/>
                      <a:pt x="74" y="83"/>
                      <a:pt x="74" y="83"/>
                    </a:cubicBezTo>
                    <a:cubicBezTo>
                      <a:pt x="73" y="84"/>
                      <a:pt x="72" y="85"/>
                      <a:pt x="71" y="86"/>
                    </a:cubicBezTo>
                    <a:cubicBezTo>
                      <a:pt x="70" y="87"/>
                      <a:pt x="68" y="88"/>
                      <a:pt x="67" y="90"/>
                    </a:cubicBezTo>
                    <a:cubicBezTo>
                      <a:pt x="65" y="91"/>
                      <a:pt x="64" y="93"/>
                      <a:pt x="62" y="94"/>
                    </a:cubicBezTo>
                    <a:cubicBezTo>
                      <a:pt x="61" y="96"/>
                      <a:pt x="59" y="97"/>
                      <a:pt x="58" y="99"/>
                    </a:cubicBezTo>
                    <a:cubicBezTo>
                      <a:pt x="57" y="99"/>
                      <a:pt x="57" y="100"/>
                      <a:pt x="56" y="101"/>
                    </a:cubicBezTo>
                    <a:cubicBezTo>
                      <a:pt x="55" y="102"/>
                      <a:pt x="55" y="103"/>
                      <a:pt x="54" y="104"/>
                    </a:cubicBezTo>
                    <a:cubicBezTo>
                      <a:pt x="53" y="105"/>
                      <a:pt x="51" y="107"/>
                      <a:pt x="50" y="108"/>
                    </a:cubicBezTo>
                    <a:cubicBezTo>
                      <a:pt x="49" y="110"/>
                      <a:pt x="47" y="112"/>
                      <a:pt x="46" y="113"/>
                    </a:cubicBezTo>
                    <a:cubicBezTo>
                      <a:pt x="45" y="115"/>
                      <a:pt x="44" y="117"/>
                      <a:pt x="42" y="118"/>
                    </a:cubicBezTo>
                    <a:cubicBezTo>
                      <a:pt x="42" y="119"/>
                      <a:pt x="41" y="119"/>
                      <a:pt x="41" y="120"/>
                    </a:cubicBezTo>
                    <a:cubicBezTo>
                      <a:pt x="40" y="121"/>
                      <a:pt x="40" y="122"/>
                      <a:pt x="39" y="123"/>
                    </a:cubicBezTo>
                    <a:cubicBezTo>
                      <a:pt x="38" y="125"/>
                      <a:pt x="36" y="127"/>
                      <a:pt x="35" y="129"/>
                    </a:cubicBezTo>
                    <a:cubicBezTo>
                      <a:pt x="34" y="131"/>
                      <a:pt x="33" y="132"/>
                      <a:pt x="32" y="134"/>
                    </a:cubicBezTo>
                    <a:cubicBezTo>
                      <a:pt x="31" y="136"/>
                      <a:pt x="30" y="138"/>
                      <a:pt x="28" y="140"/>
                    </a:cubicBezTo>
                    <a:cubicBezTo>
                      <a:pt x="28" y="141"/>
                      <a:pt x="27" y="142"/>
                      <a:pt x="27" y="143"/>
                    </a:cubicBezTo>
                    <a:cubicBezTo>
                      <a:pt x="26" y="145"/>
                      <a:pt x="25" y="147"/>
                      <a:pt x="24" y="149"/>
                    </a:cubicBezTo>
                    <a:cubicBezTo>
                      <a:pt x="22" y="152"/>
                      <a:pt x="20" y="156"/>
                      <a:pt x="19" y="160"/>
                    </a:cubicBezTo>
                    <a:cubicBezTo>
                      <a:pt x="18" y="161"/>
                      <a:pt x="18" y="162"/>
                      <a:pt x="17" y="163"/>
                    </a:cubicBezTo>
                    <a:cubicBezTo>
                      <a:pt x="16" y="166"/>
                      <a:pt x="15" y="168"/>
                      <a:pt x="14" y="171"/>
                    </a:cubicBezTo>
                    <a:cubicBezTo>
                      <a:pt x="14" y="172"/>
                      <a:pt x="14" y="172"/>
                      <a:pt x="13" y="173"/>
                    </a:cubicBezTo>
                    <a:cubicBezTo>
                      <a:pt x="13" y="174"/>
                      <a:pt x="13" y="174"/>
                      <a:pt x="13" y="175"/>
                    </a:cubicBezTo>
                    <a:cubicBezTo>
                      <a:pt x="12" y="176"/>
                      <a:pt x="12" y="177"/>
                      <a:pt x="11" y="179"/>
                    </a:cubicBezTo>
                    <a:cubicBezTo>
                      <a:pt x="11" y="180"/>
                      <a:pt x="10" y="182"/>
                      <a:pt x="10" y="184"/>
                    </a:cubicBezTo>
                    <a:cubicBezTo>
                      <a:pt x="9" y="185"/>
                      <a:pt x="9" y="186"/>
                      <a:pt x="9" y="188"/>
                    </a:cubicBezTo>
                    <a:cubicBezTo>
                      <a:pt x="8" y="189"/>
                      <a:pt x="8" y="191"/>
                      <a:pt x="7" y="193"/>
                    </a:cubicBezTo>
                    <a:cubicBezTo>
                      <a:pt x="7" y="194"/>
                      <a:pt x="7" y="195"/>
                      <a:pt x="6" y="197"/>
                    </a:cubicBezTo>
                    <a:cubicBezTo>
                      <a:pt x="6" y="198"/>
                      <a:pt x="6" y="200"/>
                      <a:pt x="5" y="202"/>
                    </a:cubicBezTo>
                    <a:cubicBezTo>
                      <a:pt x="5" y="203"/>
                      <a:pt x="5" y="204"/>
                      <a:pt x="4" y="205"/>
                    </a:cubicBezTo>
                    <a:cubicBezTo>
                      <a:pt x="4" y="207"/>
                      <a:pt x="4" y="209"/>
                      <a:pt x="3" y="211"/>
                    </a:cubicBezTo>
                    <a:cubicBezTo>
                      <a:pt x="3" y="212"/>
                      <a:pt x="3" y="213"/>
                      <a:pt x="3" y="214"/>
                    </a:cubicBezTo>
                    <a:cubicBezTo>
                      <a:pt x="3" y="216"/>
                      <a:pt x="2" y="218"/>
                      <a:pt x="2" y="220"/>
                    </a:cubicBezTo>
                    <a:cubicBezTo>
                      <a:pt x="2" y="221"/>
                      <a:pt x="2" y="222"/>
                      <a:pt x="2" y="223"/>
                    </a:cubicBezTo>
                    <a:cubicBezTo>
                      <a:pt x="1" y="225"/>
                      <a:pt x="1" y="227"/>
                      <a:pt x="1" y="230"/>
                    </a:cubicBezTo>
                    <a:cubicBezTo>
                      <a:pt x="1" y="230"/>
                      <a:pt x="1" y="231"/>
                      <a:pt x="1" y="232"/>
                    </a:cubicBezTo>
                    <a:cubicBezTo>
                      <a:pt x="1" y="234"/>
                      <a:pt x="1" y="237"/>
                      <a:pt x="1" y="240"/>
                    </a:cubicBezTo>
                    <a:cubicBezTo>
                      <a:pt x="0" y="241"/>
                      <a:pt x="1" y="242"/>
                      <a:pt x="0" y="242"/>
                    </a:cubicBezTo>
                    <a:cubicBezTo>
                      <a:pt x="0" y="244"/>
                      <a:pt x="0" y="247"/>
                      <a:pt x="0" y="249"/>
                    </a:cubicBezTo>
                    <a:cubicBezTo>
                      <a:pt x="1" y="250"/>
                      <a:pt x="1" y="251"/>
                      <a:pt x="1" y="252"/>
                    </a:cubicBezTo>
                    <a:cubicBezTo>
                      <a:pt x="1" y="254"/>
                      <a:pt x="1" y="255"/>
                      <a:pt x="1" y="257"/>
                    </a:cubicBezTo>
                    <a:cubicBezTo>
                      <a:pt x="1" y="258"/>
                      <a:pt x="1" y="259"/>
                      <a:pt x="1" y="260"/>
                    </a:cubicBezTo>
                    <a:cubicBezTo>
                      <a:pt x="1" y="262"/>
                      <a:pt x="1" y="264"/>
                      <a:pt x="2" y="265"/>
                    </a:cubicBezTo>
                    <a:cubicBezTo>
                      <a:pt x="2" y="267"/>
                      <a:pt x="2" y="268"/>
                      <a:pt x="2" y="269"/>
                    </a:cubicBezTo>
                    <a:cubicBezTo>
                      <a:pt x="2" y="270"/>
                      <a:pt x="2" y="272"/>
                      <a:pt x="3" y="274"/>
                    </a:cubicBezTo>
                    <a:cubicBezTo>
                      <a:pt x="3" y="275"/>
                      <a:pt x="3" y="276"/>
                      <a:pt x="3" y="277"/>
                    </a:cubicBezTo>
                    <a:cubicBezTo>
                      <a:pt x="3" y="279"/>
                      <a:pt x="4" y="280"/>
                      <a:pt x="4" y="282"/>
                    </a:cubicBezTo>
                    <a:cubicBezTo>
                      <a:pt x="4" y="283"/>
                      <a:pt x="5" y="284"/>
                      <a:pt x="5" y="285"/>
                    </a:cubicBezTo>
                    <a:cubicBezTo>
                      <a:pt x="5" y="287"/>
                      <a:pt x="5" y="288"/>
                      <a:pt x="6" y="290"/>
                    </a:cubicBezTo>
                    <a:cubicBezTo>
                      <a:pt x="6" y="291"/>
                      <a:pt x="6" y="292"/>
                      <a:pt x="7" y="293"/>
                    </a:cubicBezTo>
                    <a:cubicBezTo>
                      <a:pt x="7" y="294"/>
                      <a:pt x="7" y="296"/>
                      <a:pt x="8" y="297"/>
                    </a:cubicBezTo>
                    <a:cubicBezTo>
                      <a:pt x="8" y="298"/>
                      <a:pt x="9" y="300"/>
                      <a:pt x="9" y="301"/>
                    </a:cubicBezTo>
                    <a:cubicBezTo>
                      <a:pt x="9" y="302"/>
                      <a:pt x="10" y="304"/>
                      <a:pt x="10" y="305"/>
                    </a:cubicBezTo>
                    <a:cubicBezTo>
                      <a:pt x="11" y="306"/>
                      <a:pt x="11" y="307"/>
                      <a:pt x="11" y="308"/>
                    </a:cubicBezTo>
                    <a:cubicBezTo>
                      <a:pt x="12" y="310"/>
                      <a:pt x="13" y="311"/>
                      <a:pt x="13" y="313"/>
                    </a:cubicBezTo>
                    <a:cubicBezTo>
                      <a:pt x="14" y="314"/>
                      <a:pt x="14" y="314"/>
                      <a:pt x="14" y="315"/>
                    </a:cubicBezTo>
                    <a:cubicBezTo>
                      <a:pt x="15" y="317"/>
                      <a:pt x="16" y="319"/>
                      <a:pt x="17" y="320"/>
                    </a:cubicBezTo>
                    <a:cubicBezTo>
                      <a:pt x="17" y="321"/>
                      <a:pt x="17" y="322"/>
                      <a:pt x="17" y="323"/>
                    </a:cubicBezTo>
                    <a:cubicBezTo>
                      <a:pt x="19" y="325"/>
                      <a:pt x="20" y="327"/>
                      <a:pt x="21" y="329"/>
                    </a:cubicBezTo>
                    <a:cubicBezTo>
                      <a:pt x="21" y="330"/>
                      <a:pt x="21" y="330"/>
                      <a:pt x="22" y="331"/>
                    </a:cubicBezTo>
                    <a:cubicBezTo>
                      <a:pt x="23" y="333"/>
                      <a:pt x="24" y="334"/>
                      <a:pt x="25" y="336"/>
                    </a:cubicBezTo>
                    <a:cubicBezTo>
                      <a:pt x="25" y="337"/>
                      <a:pt x="26" y="338"/>
                      <a:pt x="26" y="338"/>
                    </a:cubicBezTo>
                    <a:cubicBezTo>
                      <a:pt x="27" y="340"/>
                      <a:pt x="28" y="341"/>
                      <a:pt x="29" y="343"/>
                    </a:cubicBezTo>
                    <a:cubicBezTo>
                      <a:pt x="29" y="343"/>
                      <a:pt x="30" y="344"/>
                      <a:pt x="31" y="345"/>
                    </a:cubicBezTo>
                    <a:cubicBezTo>
                      <a:pt x="31" y="346"/>
                      <a:pt x="32" y="348"/>
                      <a:pt x="33" y="349"/>
                    </a:cubicBezTo>
                    <a:cubicBezTo>
                      <a:pt x="34" y="350"/>
                      <a:pt x="34" y="351"/>
                      <a:pt x="35" y="351"/>
                    </a:cubicBezTo>
                    <a:cubicBezTo>
                      <a:pt x="36" y="353"/>
                      <a:pt x="37" y="354"/>
                      <a:pt x="38" y="355"/>
                    </a:cubicBezTo>
                    <a:cubicBezTo>
                      <a:pt x="38" y="356"/>
                      <a:pt x="39" y="357"/>
                      <a:pt x="40" y="357"/>
                    </a:cubicBezTo>
                    <a:cubicBezTo>
                      <a:pt x="41" y="358"/>
                      <a:pt x="42" y="360"/>
                      <a:pt x="43" y="361"/>
                    </a:cubicBezTo>
                    <a:cubicBezTo>
                      <a:pt x="43" y="361"/>
                      <a:pt x="44" y="362"/>
                      <a:pt x="45" y="363"/>
                    </a:cubicBezTo>
                    <a:cubicBezTo>
                      <a:pt x="46" y="364"/>
                      <a:pt x="47" y="365"/>
                      <a:pt x="48" y="366"/>
                    </a:cubicBezTo>
                    <a:cubicBezTo>
                      <a:pt x="49" y="367"/>
                      <a:pt x="49" y="368"/>
                      <a:pt x="50" y="368"/>
                    </a:cubicBezTo>
                    <a:cubicBezTo>
                      <a:pt x="51" y="369"/>
                      <a:pt x="52" y="370"/>
                      <a:pt x="53" y="371"/>
                    </a:cubicBezTo>
                    <a:cubicBezTo>
                      <a:pt x="54" y="372"/>
                      <a:pt x="55" y="373"/>
                      <a:pt x="56" y="373"/>
                    </a:cubicBezTo>
                    <a:cubicBezTo>
                      <a:pt x="57" y="374"/>
                      <a:pt x="58" y="375"/>
                      <a:pt x="59" y="376"/>
                    </a:cubicBezTo>
                    <a:cubicBezTo>
                      <a:pt x="60" y="377"/>
                      <a:pt x="61" y="377"/>
                      <a:pt x="62" y="378"/>
                    </a:cubicBezTo>
                    <a:cubicBezTo>
                      <a:pt x="63" y="379"/>
                      <a:pt x="64" y="380"/>
                      <a:pt x="65" y="381"/>
                    </a:cubicBezTo>
                    <a:cubicBezTo>
                      <a:pt x="66" y="381"/>
                      <a:pt x="67" y="382"/>
                      <a:pt x="68" y="383"/>
                    </a:cubicBezTo>
                    <a:cubicBezTo>
                      <a:pt x="69" y="384"/>
                      <a:pt x="70" y="384"/>
                      <a:pt x="72" y="385"/>
                    </a:cubicBezTo>
                    <a:cubicBezTo>
                      <a:pt x="73" y="386"/>
                      <a:pt x="73" y="386"/>
                      <a:pt x="74" y="387"/>
                    </a:cubicBezTo>
                    <a:cubicBezTo>
                      <a:pt x="76" y="388"/>
                      <a:pt x="78" y="389"/>
                      <a:pt x="80" y="390"/>
                    </a:cubicBezTo>
                    <a:cubicBezTo>
                      <a:pt x="172" y="440"/>
                      <a:pt x="172" y="440"/>
                      <a:pt x="172" y="440"/>
                    </a:cubicBezTo>
                    <a:cubicBezTo>
                      <a:pt x="169" y="439"/>
                      <a:pt x="167" y="438"/>
                      <a:pt x="165" y="436"/>
                    </a:cubicBezTo>
                    <a:cubicBezTo>
                      <a:pt x="164" y="436"/>
                      <a:pt x="164" y="435"/>
                      <a:pt x="163" y="435"/>
                    </a:cubicBezTo>
                    <a:cubicBezTo>
                      <a:pt x="162" y="434"/>
                      <a:pt x="160" y="433"/>
                      <a:pt x="159" y="432"/>
                    </a:cubicBezTo>
                    <a:cubicBezTo>
                      <a:pt x="158" y="432"/>
                      <a:pt x="157" y="431"/>
                      <a:pt x="156" y="430"/>
                    </a:cubicBezTo>
                    <a:cubicBezTo>
                      <a:pt x="155" y="430"/>
                      <a:pt x="154" y="429"/>
                      <a:pt x="153" y="428"/>
                    </a:cubicBezTo>
                    <a:cubicBezTo>
                      <a:pt x="152" y="427"/>
                      <a:pt x="151" y="426"/>
                      <a:pt x="150" y="426"/>
                    </a:cubicBezTo>
                    <a:cubicBezTo>
                      <a:pt x="149" y="425"/>
                      <a:pt x="148" y="424"/>
                      <a:pt x="147" y="423"/>
                    </a:cubicBezTo>
                    <a:cubicBezTo>
                      <a:pt x="146" y="422"/>
                      <a:pt x="145" y="422"/>
                      <a:pt x="145" y="421"/>
                    </a:cubicBezTo>
                    <a:cubicBezTo>
                      <a:pt x="144" y="420"/>
                      <a:pt x="142" y="419"/>
                      <a:pt x="141" y="418"/>
                    </a:cubicBezTo>
                    <a:cubicBezTo>
                      <a:pt x="141" y="417"/>
                      <a:pt x="140" y="416"/>
                      <a:pt x="139" y="416"/>
                    </a:cubicBezTo>
                    <a:cubicBezTo>
                      <a:pt x="138" y="415"/>
                      <a:pt x="137" y="414"/>
                      <a:pt x="136" y="413"/>
                    </a:cubicBezTo>
                    <a:cubicBezTo>
                      <a:pt x="135" y="412"/>
                      <a:pt x="135" y="411"/>
                      <a:pt x="134" y="410"/>
                    </a:cubicBezTo>
                    <a:cubicBezTo>
                      <a:pt x="133" y="409"/>
                      <a:pt x="132" y="408"/>
                      <a:pt x="131" y="407"/>
                    </a:cubicBezTo>
                    <a:cubicBezTo>
                      <a:pt x="130" y="406"/>
                      <a:pt x="130" y="405"/>
                      <a:pt x="129" y="404"/>
                    </a:cubicBezTo>
                    <a:cubicBezTo>
                      <a:pt x="128" y="403"/>
                      <a:pt x="127" y="402"/>
                      <a:pt x="126" y="401"/>
                    </a:cubicBezTo>
                    <a:cubicBezTo>
                      <a:pt x="126" y="400"/>
                      <a:pt x="125" y="399"/>
                      <a:pt x="124" y="398"/>
                    </a:cubicBezTo>
                    <a:cubicBezTo>
                      <a:pt x="123" y="397"/>
                      <a:pt x="123" y="396"/>
                      <a:pt x="122" y="395"/>
                    </a:cubicBezTo>
                    <a:cubicBezTo>
                      <a:pt x="121" y="394"/>
                      <a:pt x="121" y="393"/>
                      <a:pt x="120" y="392"/>
                    </a:cubicBezTo>
                    <a:cubicBezTo>
                      <a:pt x="119" y="391"/>
                      <a:pt x="118" y="389"/>
                      <a:pt x="117" y="388"/>
                    </a:cubicBezTo>
                    <a:cubicBezTo>
                      <a:pt x="117" y="387"/>
                      <a:pt x="116" y="387"/>
                      <a:pt x="116" y="386"/>
                    </a:cubicBezTo>
                    <a:cubicBezTo>
                      <a:pt x="115" y="384"/>
                      <a:pt x="114" y="382"/>
                      <a:pt x="113" y="380"/>
                    </a:cubicBezTo>
                    <a:cubicBezTo>
                      <a:pt x="113" y="380"/>
                      <a:pt x="112" y="379"/>
                      <a:pt x="112" y="379"/>
                    </a:cubicBezTo>
                    <a:cubicBezTo>
                      <a:pt x="111" y="377"/>
                      <a:pt x="110" y="374"/>
                      <a:pt x="109" y="372"/>
                    </a:cubicBezTo>
                    <a:cubicBezTo>
                      <a:pt x="108" y="371"/>
                      <a:pt x="108" y="371"/>
                      <a:pt x="108" y="370"/>
                    </a:cubicBezTo>
                    <a:cubicBezTo>
                      <a:pt x="107" y="368"/>
                      <a:pt x="106" y="367"/>
                      <a:pt x="105" y="365"/>
                    </a:cubicBezTo>
                    <a:cubicBezTo>
                      <a:pt x="105" y="364"/>
                      <a:pt x="105" y="363"/>
                      <a:pt x="104" y="362"/>
                    </a:cubicBezTo>
                    <a:cubicBezTo>
                      <a:pt x="104" y="361"/>
                      <a:pt x="103" y="359"/>
                      <a:pt x="103" y="358"/>
                    </a:cubicBezTo>
                    <a:cubicBezTo>
                      <a:pt x="102" y="357"/>
                      <a:pt x="102" y="356"/>
                      <a:pt x="102" y="355"/>
                    </a:cubicBezTo>
                    <a:cubicBezTo>
                      <a:pt x="101" y="353"/>
                      <a:pt x="101" y="352"/>
                      <a:pt x="100" y="350"/>
                    </a:cubicBezTo>
                    <a:cubicBezTo>
                      <a:pt x="100" y="349"/>
                      <a:pt x="99" y="348"/>
                      <a:pt x="99" y="347"/>
                    </a:cubicBezTo>
                    <a:cubicBezTo>
                      <a:pt x="99" y="345"/>
                      <a:pt x="98" y="344"/>
                      <a:pt x="98" y="343"/>
                    </a:cubicBezTo>
                    <a:cubicBezTo>
                      <a:pt x="98" y="341"/>
                      <a:pt x="97" y="340"/>
                      <a:pt x="97" y="339"/>
                    </a:cubicBezTo>
                    <a:cubicBezTo>
                      <a:pt x="97" y="338"/>
                      <a:pt x="96" y="336"/>
                      <a:pt x="96" y="335"/>
                    </a:cubicBezTo>
                    <a:cubicBezTo>
                      <a:pt x="96" y="333"/>
                      <a:pt x="95" y="332"/>
                      <a:pt x="95" y="331"/>
                    </a:cubicBezTo>
                    <a:cubicBezTo>
                      <a:pt x="95" y="330"/>
                      <a:pt x="95" y="328"/>
                      <a:pt x="94" y="327"/>
                    </a:cubicBezTo>
                    <a:cubicBezTo>
                      <a:pt x="94" y="325"/>
                      <a:pt x="94" y="324"/>
                      <a:pt x="94" y="323"/>
                    </a:cubicBezTo>
                    <a:cubicBezTo>
                      <a:pt x="94" y="322"/>
                      <a:pt x="93" y="320"/>
                      <a:pt x="93" y="318"/>
                    </a:cubicBezTo>
                    <a:cubicBezTo>
                      <a:pt x="93" y="317"/>
                      <a:pt x="93" y="316"/>
                      <a:pt x="93" y="315"/>
                    </a:cubicBezTo>
                    <a:cubicBezTo>
                      <a:pt x="93" y="313"/>
                      <a:pt x="92" y="312"/>
                      <a:pt x="92" y="310"/>
                    </a:cubicBezTo>
                    <a:cubicBezTo>
                      <a:pt x="92" y="309"/>
                      <a:pt x="92" y="308"/>
                      <a:pt x="92" y="307"/>
                    </a:cubicBezTo>
                    <a:cubicBezTo>
                      <a:pt x="92" y="305"/>
                      <a:pt x="92" y="303"/>
                      <a:pt x="92" y="301"/>
                    </a:cubicBezTo>
                    <a:cubicBezTo>
                      <a:pt x="92" y="300"/>
                      <a:pt x="92" y="299"/>
                      <a:pt x="92" y="298"/>
                    </a:cubicBezTo>
                    <a:cubicBezTo>
                      <a:pt x="92" y="296"/>
                      <a:pt x="92" y="294"/>
                      <a:pt x="92" y="292"/>
                    </a:cubicBezTo>
                    <a:cubicBezTo>
                      <a:pt x="92" y="291"/>
                      <a:pt x="92" y="290"/>
                      <a:pt x="92" y="290"/>
                    </a:cubicBezTo>
                    <a:cubicBezTo>
                      <a:pt x="92" y="287"/>
                      <a:pt x="92" y="284"/>
                      <a:pt x="92" y="281"/>
                    </a:cubicBezTo>
                    <a:cubicBezTo>
                      <a:pt x="92" y="280"/>
                      <a:pt x="92" y="280"/>
                      <a:pt x="92" y="279"/>
                    </a:cubicBezTo>
                    <a:cubicBezTo>
                      <a:pt x="92" y="277"/>
                      <a:pt x="93" y="275"/>
                      <a:pt x="93" y="272"/>
                    </a:cubicBezTo>
                    <a:cubicBezTo>
                      <a:pt x="93" y="271"/>
                      <a:pt x="93" y="270"/>
                      <a:pt x="93" y="269"/>
                    </a:cubicBezTo>
                    <a:cubicBezTo>
                      <a:pt x="93" y="267"/>
                      <a:pt x="94" y="266"/>
                      <a:pt x="94" y="264"/>
                    </a:cubicBezTo>
                    <a:cubicBezTo>
                      <a:pt x="94" y="263"/>
                      <a:pt x="94" y="261"/>
                      <a:pt x="95" y="260"/>
                    </a:cubicBezTo>
                    <a:cubicBezTo>
                      <a:pt x="95" y="258"/>
                      <a:pt x="95" y="257"/>
                      <a:pt x="96" y="255"/>
                    </a:cubicBezTo>
                    <a:cubicBezTo>
                      <a:pt x="96" y="254"/>
                      <a:pt x="96" y="252"/>
                      <a:pt x="96" y="251"/>
                    </a:cubicBezTo>
                    <a:cubicBezTo>
                      <a:pt x="97" y="250"/>
                      <a:pt x="97" y="248"/>
                      <a:pt x="98" y="246"/>
                    </a:cubicBezTo>
                    <a:cubicBezTo>
                      <a:pt x="98" y="245"/>
                      <a:pt x="98" y="244"/>
                      <a:pt x="98" y="242"/>
                    </a:cubicBezTo>
                    <a:cubicBezTo>
                      <a:pt x="99" y="241"/>
                      <a:pt x="99" y="239"/>
                      <a:pt x="100" y="237"/>
                    </a:cubicBezTo>
                    <a:cubicBezTo>
                      <a:pt x="100" y="236"/>
                      <a:pt x="101" y="235"/>
                      <a:pt x="101" y="233"/>
                    </a:cubicBezTo>
                    <a:cubicBezTo>
                      <a:pt x="102" y="232"/>
                      <a:pt x="102" y="230"/>
                      <a:pt x="103" y="228"/>
                    </a:cubicBezTo>
                    <a:cubicBezTo>
                      <a:pt x="103" y="227"/>
                      <a:pt x="104" y="226"/>
                      <a:pt x="104" y="224"/>
                    </a:cubicBezTo>
                    <a:cubicBezTo>
                      <a:pt x="104" y="223"/>
                      <a:pt x="105" y="222"/>
                      <a:pt x="105" y="220"/>
                    </a:cubicBezTo>
                    <a:cubicBezTo>
                      <a:pt x="106" y="218"/>
                      <a:pt x="107" y="215"/>
                      <a:pt x="109" y="213"/>
                    </a:cubicBezTo>
                    <a:cubicBezTo>
                      <a:pt x="109" y="212"/>
                      <a:pt x="110" y="210"/>
                      <a:pt x="110" y="209"/>
                    </a:cubicBezTo>
                    <a:cubicBezTo>
                      <a:pt x="112" y="206"/>
                      <a:pt x="113" y="202"/>
                      <a:pt x="115" y="198"/>
                    </a:cubicBezTo>
                    <a:cubicBezTo>
                      <a:pt x="116" y="196"/>
                      <a:pt x="118" y="193"/>
                      <a:pt x="120" y="190"/>
                    </a:cubicBezTo>
                    <a:cubicBezTo>
                      <a:pt x="121" y="188"/>
                      <a:pt x="122" y="186"/>
                      <a:pt x="123" y="184"/>
                    </a:cubicBezTo>
                    <a:cubicBezTo>
                      <a:pt x="124" y="182"/>
                      <a:pt x="125" y="180"/>
                      <a:pt x="126" y="179"/>
                    </a:cubicBezTo>
                    <a:cubicBezTo>
                      <a:pt x="128" y="177"/>
                      <a:pt x="129" y="175"/>
                      <a:pt x="130" y="173"/>
                    </a:cubicBezTo>
                    <a:cubicBezTo>
                      <a:pt x="131" y="171"/>
                      <a:pt x="132" y="169"/>
                      <a:pt x="134" y="168"/>
                    </a:cubicBezTo>
                    <a:cubicBezTo>
                      <a:pt x="135" y="166"/>
                      <a:pt x="136" y="164"/>
                      <a:pt x="137" y="163"/>
                    </a:cubicBezTo>
                    <a:cubicBezTo>
                      <a:pt x="139" y="161"/>
                      <a:pt x="140" y="159"/>
                      <a:pt x="141" y="158"/>
                    </a:cubicBezTo>
                    <a:cubicBezTo>
                      <a:pt x="142" y="156"/>
                      <a:pt x="144" y="155"/>
                      <a:pt x="145" y="153"/>
                    </a:cubicBezTo>
                    <a:cubicBezTo>
                      <a:pt x="146" y="152"/>
                      <a:pt x="148" y="150"/>
                      <a:pt x="149" y="148"/>
                    </a:cubicBezTo>
                    <a:cubicBezTo>
                      <a:pt x="151" y="147"/>
                      <a:pt x="152" y="145"/>
                      <a:pt x="153" y="144"/>
                    </a:cubicBezTo>
                    <a:cubicBezTo>
                      <a:pt x="155" y="142"/>
                      <a:pt x="156" y="141"/>
                      <a:pt x="158" y="139"/>
                    </a:cubicBezTo>
                    <a:cubicBezTo>
                      <a:pt x="159" y="138"/>
                      <a:pt x="161" y="137"/>
                      <a:pt x="162" y="135"/>
                    </a:cubicBezTo>
                    <a:cubicBezTo>
                      <a:pt x="164" y="134"/>
                      <a:pt x="165" y="133"/>
                      <a:pt x="167" y="131"/>
                    </a:cubicBezTo>
                    <a:cubicBezTo>
                      <a:pt x="168" y="130"/>
                      <a:pt x="170" y="128"/>
                      <a:pt x="172" y="126"/>
                    </a:cubicBezTo>
                    <a:cubicBezTo>
                      <a:pt x="174" y="125"/>
                      <a:pt x="175" y="124"/>
                      <a:pt x="176" y="123"/>
                    </a:cubicBezTo>
                    <a:cubicBezTo>
                      <a:pt x="178" y="121"/>
                      <a:pt x="180" y="120"/>
                      <a:pt x="183" y="119"/>
                    </a:cubicBezTo>
                    <a:cubicBezTo>
                      <a:pt x="184" y="117"/>
                      <a:pt x="185" y="116"/>
                      <a:pt x="187" y="115"/>
                    </a:cubicBezTo>
                    <a:cubicBezTo>
                      <a:pt x="188" y="115"/>
                      <a:pt x="188" y="114"/>
                      <a:pt x="189" y="114"/>
                    </a:cubicBezTo>
                    <a:cubicBezTo>
                      <a:pt x="192" y="112"/>
                      <a:pt x="194" y="111"/>
                      <a:pt x="197" y="109"/>
                    </a:cubicBezTo>
                    <a:cubicBezTo>
                      <a:pt x="197" y="109"/>
                      <a:pt x="198" y="108"/>
                      <a:pt x="198" y="108"/>
                    </a:cubicBezTo>
                    <a:cubicBezTo>
                      <a:pt x="202" y="106"/>
                      <a:pt x="205" y="105"/>
                      <a:pt x="208" y="103"/>
                    </a:cubicBezTo>
                    <a:cubicBezTo>
                      <a:pt x="208" y="103"/>
                      <a:pt x="209" y="102"/>
                      <a:pt x="210" y="102"/>
                    </a:cubicBezTo>
                    <a:cubicBezTo>
                      <a:pt x="213" y="101"/>
                      <a:pt x="216" y="99"/>
                      <a:pt x="219" y="98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23" y="96"/>
                      <a:pt x="226" y="95"/>
                      <a:pt x="229" y="94"/>
                    </a:cubicBezTo>
                    <a:cubicBezTo>
                      <a:pt x="230" y="93"/>
                      <a:pt x="230" y="93"/>
                      <a:pt x="231" y="93"/>
                    </a:cubicBezTo>
                    <a:cubicBezTo>
                      <a:pt x="234" y="92"/>
                      <a:pt x="237" y="91"/>
                      <a:pt x="240" y="90"/>
                    </a:cubicBezTo>
                    <a:cubicBezTo>
                      <a:pt x="241" y="90"/>
                      <a:pt x="241" y="90"/>
                      <a:pt x="242" y="90"/>
                    </a:cubicBezTo>
                    <a:cubicBezTo>
                      <a:pt x="245" y="89"/>
                      <a:pt x="249" y="88"/>
                      <a:pt x="252" y="87"/>
                    </a:cubicBezTo>
                    <a:cubicBezTo>
                      <a:pt x="252" y="87"/>
                      <a:pt x="253" y="87"/>
                      <a:pt x="253" y="87"/>
                    </a:cubicBezTo>
                    <a:cubicBezTo>
                      <a:pt x="257" y="86"/>
                      <a:pt x="260" y="85"/>
                      <a:pt x="264" y="85"/>
                    </a:cubicBezTo>
                    <a:cubicBezTo>
                      <a:pt x="501" y="52"/>
                      <a:pt x="501" y="52"/>
                      <a:pt x="501" y="52"/>
                    </a:cubicBezTo>
                    <a:cubicBezTo>
                      <a:pt x="504" y="51"/>
                      <a:pt x="506" y="51"/>
                      <a:pt x="508" y="51"/>
                    </a:cubicBezTo>
                    <a:cubicBezTo>
                      <a:pt x="509" y="51"/>
                      <a:pt x="510" y="51"/>
                      <a:pt x="511" y="5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16">
                <a:extLst>
                  <a:ext uri="{FF2B5EF4-FFF2-40B4-BE49-F238E27FC236}">
                    <a16:creationId xmlns:a16="http://schemas.microsoft.com/office/drawing/2014/main" id="{90801005-EAD6-A1A3-2DDC-A8F80DD7E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686" y="1175742"/>
                <a:ext cx="529621" cy="569195"/>
              </a:xfrm>
              <a:custGeom>
                <a:avLst/>
                <a:gdLst>
                  <a:gd name="T0" fmla="*/ 168 w 266"/>
                  <a:gd name="T1" fmla="*/ 8 h 286"/>
                  <a:gd name="T2" fmla="*/ 153 w 266"/>
                  <a:gd name="T3" fmla="*/ 3 h 286"/>
                  <a:gd name="T4" fmla="*/ 138 w 266"/>
                  <a:gd name="T5" fmla="*/ 0 h 286"/>
                  <a:gd name="T6" fmla="*/ 123 w 266"/>
                  <a:gd name="T7" fmla="*/ 0 h 286"/>
                  <a:gd name="T8" fmla="*/ 103 w 266"/>
                  <a:gd name="T9" fmla="*/ 3 h 286"/>
                  <a:gd name="T10" fmla="*/ 87 w 266"/>
                  <a:gd name="T11" fmla="*/ 8 h 286"/>
                  <a:gd name="T12" fmla="*/ 71 w 266"/>
                  <a:gd name="T13" fmla="*/ 16 h 286"/>
                  <a:gd name="T14" fmla="*/ 60 w 266"/>
                  <a:gd name="T15" fmla="*/ 23 h 286"/>
                  <a:gd name="T16" fmla="*/ 48 w 266"/>
                  <a:gd name="T17" fmla="*/ 32 h 286"/>
                  <a:gd name="T18" fmla="*/ 39 w 266"/>
                  <a:gd name="T19" fmla="*/ 42 h 286"/>
                  <a:gd name="T20" fmla="*/ 30 w 266"/>
                  <a:gd name="T21" fmla="*/ 52 h 286"/>
                  <a:gd name="T22" fmla="*/ 23 w 266"/>
                  <a:gd name="T23" fmla="*/ 62 h 286"/>
                  <a:gd name="T24" fmla="*/ 15 w 266"/>
                  <a:gd name="T25" fmla="*/ 76 h 286"/>
                  <a:gd name="T26" fmla="*/ 8 w 266"/>
                  <a:gd name="T27" fmla="*/ 92 h 286"/>
                  <a:gd name="T28" fmla="*/ 5 w 266"/>
                  <a:gd name="T29" fmla="*/ 102 h 286"/>
                  <a:gd name="T30" fmla="*/ 2 w 266"/>
                  <a:gd name="T31" fmla="*/ 114 h 286"/>
                  <a:gd name="T32" fmla="*/ 0 w 266"/>
                  <a:gd name="T33" fmla="*/ 125 h 286"/>
                  <a:gd name="T34" fmla="*/ 0 w 266"/>
                  <a:gd name="T35" fmla="*/ 138 h 286"/>
                  <a:gd name="T36" fmla="*/ 0 w 266"/>
                  <a:gd name="T37" fmla="*/ 150 h 286"/>
                  <a:gd name="T38" fmla="*/ 1 w 266"/>
                  <a:gd name="T39" fmla="*/ 161 h 286"/>
                  <a:gd name="T40" fmla="*/ 4 w 266"/>
                  <a:gd name="T41" fmla="*/ 172 h 286"/>
                  <a:gd name="T42" fmla="*/ 7 w 266"/>
                  <a:gd name="T43" fmla="*/ 182 h 286"/>
                  <a:gd name="T44" fmla="*/ 11 w 266"/>
                  <a:gd name="T45" fmla="*/ 191 h 286"/>
                  <a:gd name="T46" fmla="*/ 17 w 266"/>
                  <a:gd name="T47" fmla="*/ 202 h 286"/>
                  <a:gd name="T48" fmla="*/ 23 w 266"/>
                  <a:gd name="T49" fmla="*/ 210 h 286"/>
                  <a:gd name="T50" fmla="*/ 29 w 266"/>
                  <a:gd name="T51" fmla="*/ 218 h 286"/>
                  <a:gd name="T52" fmla="*/ 36 w 266"/>
                  <a:gd name="T53" fmla="*/ 225 h 286"/>
                  <a:gd name="T54" fmla="*/ 44 w 266"/>
                  <a:gd name="T55" fmla="*/ 231 h 286"/>
                  <a:gd name="T56" fmla="*/ 144 w 266"/>
                  <a:gd name="T57" fmla="*/ 286 h 286"/>
                  <a:gd name="T58" fmla="*/ 134 w 266"/>
                  <a:gd name="T59" fmla="*/ 280 h 286"/>
                  <a:gd name="T60" fmla="*/ 126 w 266"/>
                  <a:gd name="T61" fmla="*/ 273 h 286"/>
                  <a:gd name="T62" fmla="*/ 119 w 266"/>
                  <a:gd name="T63" fmla="*/ 266 h 286"/>
                  <a:gd name="T64" fmla="*/ 112 w 266"/>
                  <a:gd name="T65" fmla="*/ 258 h 286"/>
                  <a:gd name="T66" fmla="*/ 107 w 266"/>
                  <a:gd name="T67" fmla="*/ 250 h 286"/>
                  <a:gd name="T68" fmla="*/ 101 w 266"/>
                  <a:gd name="T69" fmla="*/ 240 h 286"/>
                  <a:gd name="T70" fmla="*/ 97 w 266"/>
                  <a:gd name="T71" fmla="*/ 229 h 286"/>
                  <a:gd name="T72" fmla="*/ 94 w 266"/>
                  <a:gd name="T73" fmla="*/ 219 h 286"/>
                  <a:gd name="T74" fmla="*/ 92 w 266"/>
                  <a:gd name="T75" fmla="*/ 208 h 286"/>
                  <a:gd name="T76" fmla="*/ 91 w 266"/>
                  <a:gd name="T77" fmla="*/ 197 h 286"/>
                  <a:gd name="T78" fmla="*/ 91 w 266"/>
                  <a:gd name="T79" fmla="*/ 186 h 286"/>
                  <a:gd name="T80" fmla="*/ 92 w 266"/>
                  <a:gd name="T81" fmla="*/ 173 h 286"/>
                  <a:gd name="T82" fmla="*/ 94 w 266"/>
                  <a:gd name="T83" fmla="*/ 161 h 286"/>
                  <a:gd name="T84" fmla="*/ 97 w 266"/>
                  <a:gd name="T85" fmla="*/ 149 h 286"/>
                  <a:gd name="T86" fmla="*/ 102 w 266"/>
                  <a:gd name="T87" fmla="*/ 135 h 286"/>
                  <a:gd name="T88" fmla="*/ 112 w 266"/>
                  <a:gd name="T89" fmla="*/ 116 h 286"/>
                  <a:gd name="T90" fmla="*/ 122 w 266"/>
                  <a:gd name="T91" fmla="*/ 101 h 286"/>
                  <a:gd name="T92" fmla="*/ 132 w 266"/>
                  <a:gd name="T93" fmla="*/ 89 h 286"/>
                  <a:gd name="T94" fmla="*/ 145 w 266"/>
                  <a:gd name="T95" fmla="*/ 77 h 286"/>
                  <a:gd name="T96" fmla="*/ 161 w 266"/>
                  <a:gd name="T97" fmla="*/ 66 h 286"/>
                  <a:gd name="T98" fmla="*/ 178 w 266"/>
                  <a:gd name="T99" fmla="*/ 58 h 286"/>
                  <a:gd name="T100" fmla="*/ 195 w 266"/>
                  <a:gd name="T101" fmla="*/ 52 h 286"/>
                  <a:gd name="T102" fmla="*/ 214 w 266"/>
                  <a:gd name="T103" fmla="*/ 50 h 286"/>
                  <a:gd name="T104" fmla="*/ 229 w 266"/>
                  <a:gd name="T105" fmla="*/ 50 h 286"/>
                  <a:gd name="T106" fmla="*/ 245 w 266"/>
                  <a:gd name="T107" fmla="*/ 52 h 286"/>
                  <a:gd name="T108" fmla="*/ 260 w 266"/>
                  <a:gd name="T109" fmla="*/ 5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286">
                    <a:moveTo>
                      <a:pt x="175" y="11"/>
                    </a:moveTo>
                    <a:cubicBezTo>
                      <a:pt x="174" y="11"/>
                      <a:pt x="173" y="10"/>
                      <a:pt x="172" y="9"/>
                    </a:cubicBezTo>
                    <a:cubicBezTo>
                      <a:pt x="171" y="9"/>
                      <a:pt x="169" y="8"/>
                      <a:pt x="168" y="8"/>
                    </a:cubicBezTo>
                    <a:cubicBezTo>
                      <a:pt x="168" y="8"/>
                      <a:pt x="168" y="8"/>
                      <a:pt x="168" y="8"/>
                    </a:cubicBezTo>
                    <a:cubicBezTo>
                      <a:pt x="166" y="7"/>
                      <a:pt x="163" y="6"/>
                      <a:pt x="161" y="5"/>
                    </a:cubicBezTo>
                    <a:cubicBezTo>
                      <a:pt x="161" y="5"/>
                      <a:pt x="160" y="5"/>
                      <a:pt x="160" y="5"/>
                    </a:cubicBezTo>
                    <a:cubicBezTo>
                      <a:pt x="158" y="4"/>
                      <a:pt x="156" y="3"/>
                      <a:pt x="154" y="3"/>
                    </a:cubicBezTo>
                    <a:cubicBezTo>
                      <a:pt x="154" y="3"/>
                      <a:pt x="154" y="3"/>
                      <a:pt x="153" y="3"/>
                    </a:cubicBezTo>
                    <a:cubicBezTo>
                      <a:pt x="153" y="3"/>
                      <a:pt x="153" y="3"/>
                      <a:pt x="152" y="3"/>
                    </a:cubicBezTo>
                    <a:cubicBezTo>
                      <a:pt x="150" y="2"/>
                      <a:pt x="148" y="2"/>
                      <a:pt x="146" y="1"/>
                    </a:cubicBezTo>
                    <a:cubicBezTo>
                      <a:pt x="146" y="1"/>
                      <a:pt x="145" y="1"/>
                      <a:pt x="145" y="1"/>
                    </a:cubicBezTo>
                    <a:cubicBezTo>
                      <a:pt x="143" y="1"/>
                      <a:pt x="140" y="0"/>
                      <a:pt x="138" y="0"/>
                    </a:cubicBezTo>
                    <a:cubicBezTo>
                      <a:pt x="138" y="0"/>
                      <a:pt x="137" y="0"/>
                      <a:pt x="137" y="0"/>
                    </a:cubicBezTo>
                    <a:cubicBezTo>
                      <a:pt x="135" y="0"/>
                      <a:pt x="133" y="0"/>
                      <a:pt x="131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27" y="0"/>
                      <a:pt x="125" y="0"/>
                      <a:pt x="123" y="0"/>
                    </a:cubicBezTo>
                    <a:cubicBezTo>
                      <a:pt x="122" y="0"/>
                      <a:pt x="122" y="0"/>
                      <a:pt x="121" y="0"/>
                    </a:cubicBezTo>
                    <a:cubicBezTo>
                      <a:pt x="119" y="0"/>
                      <a:pt x="116" y="0"/>
                      <a:pt x="114" y="1"/>
                    </a:cubicBezTo>
                    <a:cubicBezTo>
                      <a:pt x="111" y="1"/>
                      <a:pt x="109" y="2"/>
                      <a:pt x="106" y="2"/>
                    </a:cubicBezTo>
                    <a:cubicBezTo>
                      <a:pt x="105" y="2"/>
                      <a:pt x="104" y="3"/>
                      <a:pt x="103" y="3"/>
                    </a:cubicBezTo>
                    <a:cubicBezTo>
                      <a:pt x="102" y="3"/>
                      <a:pt x="100" y="4"/>
                      <a:pt x="98" y="4"/>
                    </a:cubicBezTo>
                    <a:cubicBezTo>
                      <a:pt x="97" y="5"/>
                      <a:pt x="96" y="5"/>
                      <a:pt x="95" y="5"/>
                    </a:cubicBezTo>
                    <a:cubicBezTo>
                      <a:pt x="93" y="6"/>
                      <a:pt x="92" y="6"/>
                      <a:pt x="90" y="7"/>
                    </a:cubicBezTo>
                    <a:cubicBezTo>
                      <a:pt x="89" y="7"/>
                      <a:pt x="88" y="8"/>
                      <a:pt x="87" y="8"/>
                    </a:cubicBezTo>
                    <a:cubicBezTo>
                      <a:pt x="85" y="9"/>
                      <a:pt x="84" y="9"/>
                      <a:pt x="82" y="10"/>
                    </a:cubicBezTo>
                    <a:cubicBezTo>
                      <a:pt x="81" y="10"/>
                      <a:pt x="81" y="11"/>
                      <a:pt x="80" y="11"/>
                    </a:cubicBezTo>
                    <a:cubicBezTo>
                      <a:pt x="80" y="11"/>
                      <a:pt x="80" y="11"/>
                      <a:pt x="79" y="11"/>
                    </a:cubicBezTo>
                    <a:cubicBezTo>
                      <a:pt x="77" y="13"/>
                      <a:pt x="74" y="14"/>
                      <a:pt x="71" y="16"/>
                    </a:cubicBezTo>
                    <a:cubicBezTo>
                      <a:pt x="71" y="16"/>
                      <a:pt x="70" y="16"/>
                      <a:pt x="70" y="17"/>
                    </a:cubicBezTo>
                    <a:cubicBezTo>
                      <a:pt x="67" y="18"/>
                      <a:pt x="65" y="19"/>
                      <a:pt x="63" y="21"/>
                    </a:cubicBezTo>
                    <a:cubicBezTo>
                      <a:pt x="63" y="21"/>
                      <a:pt x="62" y="21"/>
                      <a:pt x="62" y="22"/>
                    </a:cubicBezTo>
                    <a:cubicBezTo>
                      <a:pt x="61" y="22"/>
                      <a:pt x="61" y="22"/>
                      <a:pt x="60" y="23"/>
                    </a:cubicBezTo>
                    <a:cubicBezTo>
                      <a:pt x="59" y="24"/>
                      <a:pt x="58" y="25"/>
                      <a:pt x="56" y="25"/>
                    </a:cubicBezTo>
                    <a:cubicBezTo>
                      <a:pt x="55" y="26"/>
                      <a:pt x="55" y="27"/>
                      <a:pt x="54" y="28"/>
                    </a:cubicBezTo>
                    <a:cubicBezTo>
                      <a:pt x="52" y="29"/>
                      <a:pt x="51" y="30"/>
                      <a:pt x="50" y="31"/>
                    </a:cubicBezTo>
                    <a:cubicBezTo>
                      <a:pt x="49" y="31"/>
                      <a:pt x="49" y="32"/>
                      <a:pt x="48" y="32"/>
                    </a:cubicBezTo>
                    <a:cubicBezTo>
                      <a:pt x="48" y="33"/>
                      <a:pt x="47" y="33"/>
                      <a:pt x="47" y="33"/>
                    </a:cubicBezTo>
                    <a:cubicBezTo>
                      <a:pt x="46" y="34"/>
                      <a:pt x="45" y="35"/>
                      <a:pt x="44" y="36"/>
                    </a:cubicBezTo>
                    <a:cubicBezTo>
                      <a:pt x="43" y="37"/>
                      <a:pt x="42" y="38"/>
                      <a:pt x="41" y="39"/>
                    </a:cubicBezTo>
                    <a:cubicBezTo>
                      <a:pt x="40" y="40"/>
                      <a:pt x="39" y="41"/>
                      <a:pt x="39" y="42"/>
                    </a:cubicBezTo>
                    <a:cubicBezTo>
                      <a:pt x="38" y="42"/>
                      <a:pt x="37" y="43"/>
                      <a:pt x="37" y="44"/>
                    </a:cubicBezTo>
                    <a:cubicBezTo>
                      <a:pt x="36" y="44"/>
                      <a:pt x="36" y="45"/>
                      <a:pt x="36" y="45"/>
                    </a:cubicBezTo>
                    <a:cubicBezTo>
                      <a:pt x="35" y="46"/>
                      <a:pt x="34" y="47"/>
                      <a:pt x="33" y="48"/>
                    </a:cubicBezTo>
                    <a:cubicBezTo>
                      <a:pt x="32" y="49"/>
                      <a:pt x="31" y="50"/>
                      <a:pt x="30" y="52"/>
                    </a:cubicBezTo>
                    <a:cubicBezTo>
                      <a:pt x="30" y="53"/>
                      <a:pt x="29" y="54"/>
                      <a:pt x="28" y="55"/>
                    </a:cubicBezTo>
                    <a:cubicBezTo>
                      <a:pt x="28" y="55"/>
                      <a:pt x="27" y="56"/>
                      <a:pt x="27" y="56"/>
                    </a:cubicBezTo>
                    <a:cubicBezTo>
                      <a:pt x="26" y="57"/>
                      <a:pt x="26" y="58"/>
                      <a:pt x="26" y="58"/>
                    </a:cubicBezTo>
                    <a:cubicBezTo>
                      <a:pt x="25" y="60"/>
                      <a:pt x="24" y="61"/>
                      <a:pt x="23" y="62"/>
                    </a:cubicBezTo>
                    <a:cubicBezTo>
                      <a:pt x="22" y="63"/>
                      <a:pt x="21" y="65"/>
                      <a:pt x="21" y="66"/>
                    </a:cubicBezTo>
                    <a:cubicBezTo>
                      <a:pt x="20" y="67"/>
                      <a:pt x="19" y="69"/>
                      <a:pt x="18" y="70"/>
                    </a:cubicBezTo>
                    <a:cubicBezTo>
                      <a:pt x="18" y="71"/>
                      <a:pt x="18" y="71"/>
                      <a:pt x="17" y="72"/>
                    </a:cubicBezTo>
                    <a:cubicBezTo>
                      <a:pt x="17" y="73"/>
                      <a:pt x="16" y="75"/>
                      <a:pt x="15" y="76"/>
                    </a:cubicBezTo>
                    <a:cubicBezTo>
                      <a:pt x="14" y="79"/>
                      <a:pt x="13" y="81"/>
                      <a:pt x="12" y="83"/>
                    </a:cubicBezTo>
                    <a:cubicBezTo>
                      <a:pt x="11" y="84"/>
                      <a:pt x="11" y="85"/>
                      <a:pt x="11" y="86"/>
                    </a:cubicBezTo>
                    <a:cubicBezTo>
                      <a:pt x="10" y="87"/>
                      <a:pt x="9" y="89"/>
                      <a:pt x="9" y="91"/>
                    </a:cubicBezTo>
                    <a:cubicBezTo>
                      <a:pt x="9" y="91"/>
                      <a:pt x="8" y="92"/>
                      <a:pt x="8" y="92"/>
                    </a:cubicBezTo>
                    <a:cubicBezTo>
                      <a:pt x="8" y="93"/>
                      <a:pt x="8" y="93"/>
                      <a:pt x="8" y="93"/>
                    </a:cubicBezTo>
                    <a:cubicBezTo>
                      <a:pt x="7" y="94"/>
                      <a:pt x="7" y="95"/>
                      <a:pt x="7" y="96"/>
                    </a:cubicBezTo>
                    <a:cubicBezTo>
                      <a:pt x="7" y="97"/>
                      <a:pt x="6" y="98"/>
                      <a:pt x="6" y="99"/>
                    </a:cubicBezTo>
                    <a:cubicBezTo>
                      <a:pt x="6" y="100"/>
                      <a:pt x="5" y="101"/>
                      <a:pt x="5" y="102"/>
                    </a:cubicBezTo>
                    <a:cubicBezTo>
                      <a:pt x="5" y="103"/>
                      <a:pt x="4" y="104"/>
                      <a:pt x="4" y="105"/>
                    </a:cubicBezTo>
                    <a:cubicBezTo>
                      <a:pt x="4" y="106"/>
                      <a:pt x="4" y="107"/>
                      <a:pt x="4" y="108"/>
                    </a:cubicBezTo>
                    <a:cubicBezTo>
                      <a:pt x="3" y="109"/>
                      <a:pt x="3" y="110"/>
                      <a:pt x="3" y="111"/>
                    </a:cubicBezTo>
                    <a:cubicBezTo>
                      <a:pt x="3" y="112"/>
                      <a:pt x="2" y="113"/>
                      <a:pt x="2" y="114"/>
                    </a:cubicBezTo>
                    <a:cubicBezTo>
                      <a:pt x="2" y="115"/>
                      <a:pt x="2" y="116"/>
                      <a:pt x="2" y="117"/>
                    </a:cubicBezTo>
                    <a:cubicBezTo>
                      <a:pt x="1" y="118"/>
                      <a:pt x="1" y="119"/>
                      <a:pt x="1" y="119"/>
                    </a:cubicBezTo>
                    <a:cubicBezTo>
                      <a:pt x="1" y="121"/>
                      <a:pt x="1" y="122"/>
                      <a:pt x="1" y="123"/>
                    </a:cubicBezTo>
                    <a:cubicBezTo>
                      <a:pt x="1" y="124"/>
                      <a:pt x="0" y="125"/>
                      <a:pt x="0" y="125"/>
                    </a:cubicBezTo>
                    <a:cubicBezTo>
                      <a:pt x="0" y="127"/>
                      <a:pt x="0" y="128"/>
                      <a:pt x="0" y="130"/>
                    </a:cubicBezTo>
                    <a:cubicBezTo>
                      <a:pt x="0" y="130"/>
                      <a:pt x="0" y="131"/>
                      <a:pt x="0" y="131"/>
                    </a:cubicBezTo>
                    <a:cubicBezTo>
                      <a:pt x="0" y="133"/>
                      <a:pt x="0" y="135"/>
                      <a:pt x="0" y="137"/>
                    </a:cubicBezTo>
                    <a:cubicBezTo>
                      <a:pt x="0" y="137"/>
                      <a:pt x="0" y="138"/>
                      <a:pt x="0" y="138"/>
                    </a:cubicBezTo>
                    <a:cubicBezTo>
                      <a:pt x="0" y="139"/>
                      <a:pt x="0" y="141"/>
                      <a:pt x="0" y="142"/>
                    </a:cubicBezTo>
                    <a:cubicBezTo>
                      <a:pt x="0" y="143"/>
                      <a:pt x="0" y="144"/>
                      <a:pt x="0" y="144"/>
                    </a:cubicBezTo>
                    <a:cubicBezTo>
                      <a:pt x="0" y="146"/>
                      <a:pt x="0" y="147"/>
                      <a:pt x="0" y="148"/>
                    </a:cubicBezTo>
                    <a:cubicBezTo>
                      <a:pt x="0" y="149"/>
                      <a:pt x="0" y="149"/>
                      <a:pt x="0" y="150"/>
                    </a:cubicBezTo>
                    <a:cubicBezTo>
                      <a:pt x="0" y="151"/>
                      <a:pt x="0" y="152"/>
                      <a:pt x="0" y="153"/>
                    </a:cubicBezTo>
                    <a:cubicBezTo>
                      <a:pt x="0" y="154"/>
                      <a:pt x="1" y="155"/>
                      <a:pt x="1" y="156"/>
                    </a:cubicBezTo>
                    <a:cubicBezTo>
                      <a:pt x="1" y="157"/>
                      <a:pt x="1" y="158"/>
                      <a:pt x="1" y="159"/>
                    </a:cubicBezTo>
                    <a:cubicBezTo>
                      <a:pt x="1" y="160"/>
                      <a:pt x="1" y="160"/>
                      <a:pt x="1" y="161"/>
                    </a:cubicBezTo>
                    <a:cubicBezTo>
                      <a:pt x="2" y="162"/>
                      <a:pt x="2" y="163"/>
                      <a:pt x="2" y="164"/>
                    </a:cubicBezTo>
                    <a:cubicBezTo>
                      <a:pt x="2" y="165"/>
                      <a:pt x="2" y="166"/>
                      <a:pt x="2" y="166"/>
                    </a:cubicBezTo>
                    <a:cubicBezTo>
                      <a:pt x="3" y="167"/>
                      <a:pt x="3" y="168"/>
                      <a:pt x="3" y="169"/>
                    </a:cubicBezTo>
                    <a:cubicBezTo>
                      <a:pt x="3" y="170"/>
                      <a:pt x="4" y="171"/>
                      <a:pt x="4" y="172"/>
                    </a:cubicBezTo>
                    <a:cubicBezTo>
                      <a:pt x="4" y="173"/>
                      <a:pt x="4" y="174"/>
                      <a:pt x="5" y="175"/>
                    </a:cubicBezTo>
                    <a:cubicBezTo>
                      <a:pt x="5" y="175"/>
                      <a:pt x="5" y="176"/>
                      <a:pt x="5" y="177"/>
                    </a:cubicBezTo>
                    <a:cubicBezTo>
                      <a:pt x="5" y="178"/>
                      <a:pt x="6" y="179"/>
                      <a:pt x="6" y="180"/>
                    </a:cubicBezTo>
                    <a:cubicBezTo>
                      <a:pt x="6" y="180"/>
                      <a:pt x="7" y="181"/>
                      <a:pt x="7" y="182"/>
                    </a:cubicBezTo>
                    <a:cubicBezTo>
                      <a:pt x="7" y="183"/>
                      <a:pt x="8" y="184"/>
                      <a:pt x="8" y="185"/>
                    </a:cubicBezTo>
                    <a:cubicBezTo>
                      <a:pt x="8" y="185"/>
                      <a:pt x="9" y="186"/>
                      <a:pt x="9" y="187"/>
                    </a:cubicBezTo>
                    <a:cubicBezTo>
                      <a:pt x="9" y="188"/>
                      <a:pt x="10" y="189"/>
                      <a:pt x="10" y="190"/>
                    </a:cubicBezTo>
                    <a:cubicBezTo>
                      <a:pt x="10" y="190"/>
                      <a:pt x="11" y="191"/>
                      <a:pt x="11" y="191"/>
                    </a:cubicBezTo>
                    <a:cubicBezTo>
                      <a:pt x="12" y="193"/>
                      <a:pt x="12" y="194"/>
                      <a:pt x="13" y="196"/>
                    </a:cubicBezTo>
                    <a:cubicBezTo>
                      <a:pt x="13" y="196"/>
                      <a:pt x="13" y="196"/>
                      <a:pt x="14" y="197"/>
                    </a:cubicBezTo>
                    <a:cubicBezTo>
                      <a:pt x="14" y="198"/>
                      <a:pt x="15" y="199"/>
                      <a:pt x="16" y="200"/>
                    </a:cubicBezTo>
                    <a:cubicBezTo>
                      <a:pt x="16" y="201"/>
                      <a:pt x="16" y="201"/>
                      <a:pt x="17" y="202"/>
                    </a:cubicBezTo>
                    <a:cubicBezTo>
                      <a:pt x="17" y="203"/>
                      <a:pt x="18" y="204"/>
                      <a:pt x="18" y="205"/>
                    </a:cubicBezTo>
                    <a:cubicBezTo>
                      <a:pt x="19" y="205"/>
                      <a:pt x="19" y="206"/>
                      <a:pt x="20" y="206"/>
                    </a:cubicBezTo>
                    <a:cubicBezTo>
                      <a:pt x="20" y="207"/>
                      <a:pt x="21" y="208"/>
                      <a:pt x="21" y="209"/>
                    </a:cubicBezTo>
                    <a:cubicBezTo>
                      <a:pt x="22" y="209"/>
                      <a:pt x="22" y="210"/>
                      <a:pt x="23" y="210"/>
                    </a:cubicBezTo>
                    <a:cubicBezTo>
                      <a:pt x="23" y="211"/>
                      <a:pt x="24" y="212"/>
                      <a:pt x="24" y="213"/>
                    </a:cubicBezTo>
                    <a:cubicBezTo>
                      <a:pt x="25" y="213"/>
                      <a:pt x="25" y="214"/>
                      <a:pt x="26" y="214"/>
                    </a:cubicBezTo>
                    <a:cubicBezTo>
                      <a:pt x="26" y="215"/>
                      <a:pt x="27" y="216"/>
                      <a:pt x="28" y="217"/>
                    </a:cubicBezTo>
                    <a:cubicBezTo>
                      <a:pt x="28" y="217"/>
                      <a:pt x="29" y="218"/>
                      <a:pt x="29" y="218"/>
                    </a:cubicBezTo>
                    <a:cubicBezTo>
                      <a:pt x="30" y="219"/>
                      <a:pt x="30" y="220"/>
                      <a:pt x="31" y="220"/>
                    </a:cubicBezTo>
                    <a:cubicBezTo>
                      <a:pt x="32" y="221"/>
                      <a:pt x="32" y="221"/>
                      <a:pt x="33" y="222"/>
                    </a:cubicBezTo>
                    <a:cubicBezTo>
                      <a:pt x="33" y="222"/>
                      <a:pt x="34" y="223"/>
                      <a:pt x="35" y="224"/>
                    </a:cubicBezTo>
                    <a:cubicBezTo>
                      <a:pt x="35" y="224"/>
                      <a:pt x="36" y="225"/>
                      <a:pt x="36" y="225"/>
                    </a:cubicBezTo>
                    <a:cubicBezTo>
                      <a:pt x="37" y="226"/>
                      <a:pt x="38" y="226"/>
                      <a:pt x="39" y="227"/>
                    </a:cubicBezTo>
                    <a:cubicBezTo>
                      <a:pt x="39" y="227"/>
                      <a:pt x="40" y="228"/>
                      <a:pt x="40" y="228"/>
                    </a:cubicBezTo>
                    <a:cubicBezTo>
                      <a:pt x="41" y="229"/>
                      <a:pt x="42" y="229"/>
                      <a:pt x="43" y="230"/>
                    </a:cubicBezTo>
                    <a:cubicBezTo>
                      <a:pt x="43" y="230"/>
                      <a:pt x="44" y="231"/>
                      <a:pt x="44" y="231"/>
                    </a:cubicBezTo>
                    <a:cubicBezTo>
                      <a:pt x="45" y="232"/>
                      <a:pt x="46" y="232"/>
                      <a:pt x="47" y="233"/>
                    </a:cubicBezTo>
                    <a:cubicBezTo>
                      <a:pt x="47" y="233"/>
                      <a:pt x="48" y="234"/>
                      <a:pt x="48" y="234"/>
                    </a:cubicBezTo>
                    <a:cubicBezTo>
                      <a:pt x="50" y="235"/>
                      <a:pt x="51" y="236"/>
                      <a:pt x="53" y="236"/>
                    </a:cubicBezTo>
                    <a:cubicBezTo>
                      <a:pt x="144" y="286"/>
                      <a:pt x="144" y="286"/>
                      <a:pt x="144" y="286"/>
                    </a:cubicBezTo>
                    <a:cubicBezTo>
                      <a:pt x="142" y="285"/>
                      <a:pt x="141" y="284"/>
                      <a:pt x="140" y="283"/>
                    </a:cubicBezTo>
                    <a:cubicBezTo>
                      <a:pt x="139" y="283"/>
                      <a:pt x="139" y="283"/>
                      <a:pt x="138" y="283"/>
                    </a:cubicBezTo>
                    <a:cubicBezTo>
                      <a:pt x="137" y="282"/>
                      <a:pt x="136" y="281"/>
                      <a:pt x="135" y="281"/>
                    </a:cubicBezTo>
                    <a:cubicBezTo>
                      <a:pt x="135" y="280"/>
                      <a:pt x="134" y="280"/>
                      <a:pt x="134" y="280"/>
                    </a:cubicBezTo>
                    <a:cubicBezTo>
                      <a:pt x="133" y="279"/>
                      <a:pt x="132" y="278"/>
                      <a:pt x="131" y="278"/>
                    </a:cubicBezTo>
                    <a:cubicBezTo>
                      <a:pt x="131" y="277"/>
                      <a:pt x="130" y="277"/>
                      <a:pt x="130" y="277"/>
                    </a:cubicBezTo>
                    <a:cubicBezTo>
                      <a:pt x="129" y="276"/>
                      <a:pt x="128" y="275"/>
                      <a:pt x="127" y="275"/>
                    </a:cubicBezTo>
                    <a:cubicBezTo>
                      <a:pt x="127" y="274"/>
                      <a:pt x="126" y="274"/>
                      <a:pt x="126" y="273"/>
                    </a:cubicBezTo>
                    <a:cubicBezTo>
                      <a:pt x="125" y="273"/>
                      <a:pt x="124" y="272"/>
                      <a:pt x="124" y="271"/>
                    </a:cubicBezTo>
                    <a:cubicBezTo>
                      <a:pt x="123" y="271"/>
                      <a:pt x="123" y="270"/>
                      <a:pt x="122" y="270"/>
                    </a:cubicBezTo>
                    <a:cubicBezTo>
                      <a:pt x="122" y="269"/>
                      <a:pt x="121" y="268"/>
                      <a:pt x="120" y="268"/>
                    </a:cubicBezTo>
                    <a:cubicBezTo>
                      <a:pt x="120" y="267"/>
                      <a:pt x="119" y="267"/>
                      <a:pt x="119" y="266"/>
                    </a:cubicBezTo>
                    <a:cubicBezTo>
                      <a:pt x="118" y="265"/>
                      <a:pt x="118" y="265"/>
                      <a:pt x="117" y="264"/>
                    </a:cubicBezTo>
                    <a:cubicBezTo>
                      <a:pt x="116" y="263"/>
                      <a:pt x="116" y="263"/>
                      <a:pt x="116" y="262"/>
                    </a:cubicBezTo>
                    <a:cubicBezTo>
                      <a:pt x="115" y="262"/>
                      <a:pt x="114" y="261"/>
                      <a:pt x="114" y="260"/>
                    </a:cubicBezTo>
                    <a:cubicBezTo>
                      <a:pt x="113" y="260"/>
                      <a:pt x="113" y="259"/>
                      <a:pt x="112" y="258"/>
                    </a:cubicBezTo>
                    <a:cubicBezTo>
                      <a:pt x="112" y="258"/>
                      <a:pt x="111" y="257"/>
                      <a:pt x="111" y="256"/>
                    </a:cubicBezTo>
                    <a:cubicBezTo>
                      <a:pt x="110" y="255"/>
                      <a:pt x="110" y="255"/>
                      <a:pt x="110" y="254"/>
                    </a:cubicBezTo>
                    <a:cubicBezTo>
                      <a:pt x="109" y="253"/>
                      <a:pt x="108" y="252"/>
                      <a:pt x="108" y="251"/>
                    </a:cubicBezTo>
                    <a:cubicBezTo>
                      <a:pt x="107" y="251"/>
                      <a:pt x="107" y="250"/>
                      <a:pt x="107" y="250"/>
                    </a:cubicBezTo>
                    <a:cubicBezTo>
                      <a:pt x="106" y="249"/>
                      <a:pt x="105" y="248"/>
                      <a:pt x="105" y="246"/>
                    </a:cubicBezTo>
                    <a:cubicBezTo>
                      <a:pt x="105" y="246"/>
                      <a:pt x="104" y="246"/>
                      <a:pt x="104" y="246"/>
                    </a:cubicBezTo>
                    <a:cubicBezTo>
                      <a:pt x="104" y="244"/>
                      <a:pt x="103" y="242"/>
                      <a:pt x="102" y="241"/>
                    </a:cubicBezTo>
                    <a:cubicBezTo>
                      <a:pt x="102" y="240"/>
                      <a:pt x="102" y="240"/>
                      <a:pt x="101" y="240"/>
                    </a:cubicBezTo>
                    <a:cubicBezTo>
                      <a:pt x="101" y="238"/>
                      <a:pt x="100" y="237"/>
                      <a:pt x="100" y="236"/>
                    </a:cubicBezTo>
                    <a:cubicBezTo>
                      <a:pt x="100" y="236"/>
                      <a:pt x="99" y="235"/>
                      <a:pt x="99" y="234"/>
                    </a:cubicBezTo>
                    <a:cubicBezTo>
                      <a:pt x="99" y="233"/>
                      <a:pt x="98" y="232"/>
                      <a:pt x="98" y="231"/>
                    </a:cubicBezTo>
                    <a:cubicBezTo>
                      <a:pt x="98" y="231"/>
                      <a:pt x="98" y="230"/>
                      <a:pt x="97" y="229"/>
                    </a:cubicBezTo>
                    <a:cubicBezTo>
                      <a:pt x="97" y="228"/>
                      <a:pt x="97" y="227"/>
                      <a:pt x="96" y="226"/>
                    </a:cubicBezTo>
                    <a:cubicBezTo>
                      <a:pt x="96" y="226"/>
                      <a:pt x="96" y="225"/>
                      <a:pt x="96" y="224"/>
                    </a:cubicBezTo>
                    <a:cubicBezTo>
                      <a:pt x="95" y="223"/>
                      <a:pt x="95" y="222"/>
                      <a:pt x="95" y="221"/>
                    </a:cubicBezTo>
                    <a:cubicBezTo>
                      <a:pt x="95" y="221"/>
                      <a:pt x="95" y="220"/>
                      <a:pt x="94" y="219"/>
                    </a:cubicBezTo>
                    <a:cubicBezTo>
                      <a:pt x="94" y="218"/>
                      <a:pt x="94" y="217"/>
                      <a:pt x="94" y="216"/>
                    </a:cubicBezTo>
                    <a:cubicBezTo>
                      <a:pt x="93" y="215"/>
                      <a:pt x="93" y="215"/>
                      <a:pt x="93" y="214"/>
                    </a:cubicBezTo>
                    <a:cubicBezTo>
                      <a:pt x="93" y="213"/>
                      <a:pt x="93" y="212"/>
                      <a:pt x="93" y="211"/>
                    </a:cubicBezTo>
                    <a:cubicBezTo>
                      <a:pt x="92" y="210"/>
                      <a:pt x="92" y="209"/>
                      <a:pt x="92" y="208"/>
                    </a:cubicBezTo>
                    <a:cubicBezTo>
                      <a:pt x="92" y="207"/>
                      <a:pt x="92" y="206"/>
                      <a:pt x="92" y="205"/>
                    </a:cubicBezTo>
                    <a:cubicBezTo>
                      <a:pt x="92" y="205"/>
                      <a:pt x="92" y="204"/>
                      <a:pt x="92" y="203"/>
                    </a:cubicBezTo>
                    <a:cubicBezTo>
                      <a:pt x="91" y="202"/>
                      <a:pt x="91" y="201"/>
                      <a:pt x="91" y="200"/>
                    </a:cubicBezTo>
                    <a:cubicBezTo>
                      <a:pt x="91" y="199"/>
                      <a:pt x="91" y="198"/>
                      <a:pt x="91" y="197"/>
                    </a:cubicBezTo>
                    <a:cubicBezTo>
                      <a:pt x="91" y="196"/>
                      <a:pt x="91" y="195"/>
                      <a:pt x="91" y="194"/>
                    </a:cubicBezTo>
                    <a:cubicBezTo>
                      <a:pt x="91" y="193"/>
                      <a:pt x="91" y="193"/>
                      <a:pt x="91" y="192"/>
                    </a:cubicBezTo>
                    <a:cubicBezTo>
                      <a:pt x="91" y="191"/>
                      <a:pt x="91" y="189"/>
                      <a:pt x="91" y="188"/>
                    </a:cubicBezTo>
                    <a:cubicBezTo>
                      <a:pt x="91" y="187"/>
                      <a:pt x="91" y="187"/>
                      <a:pt x="91" y="186"/>
                    </a:cubicBezTo>
                    <a:cubicBezTo>
                      <a:pt x="91" y="184"/>
                      <a:pt x="91" y="182"/>
                      <a:pt x="91" y="181"/>
                    </a:cubicBezTo>
                    <a:cubicBezTo>
                      <a:pt x="91" y="180"/>
                      <a:pt x="91" y="180"/>
                      <a:pt x="91" y="179"/>
                    </a:cubicBezTo>
                    <a:cubicBezTo>
                      <a:pt x="91" y="178"/>
                      <a:pt x="91" y="176"/>
                      <a:pt x="92" y="175"/>
                    </a:cubicBezTo>
                    <a:cubicBezTo>
                      <a:pt x="92" y="174"/>
                      <a:pt x="92" y="173"/>
                      <a:pt x="92" y="173"/>
                    </a:cubicBezTo>
                    <a:cubicBezTo>
                      <a:pt x="92" y="171"/>
                      <a:pt x="92" y="170"/>
                      <a:pt x="92" y="169"/>
                    </a:cubicBezTo>
                    <a:cubicBezTo>
                      <a:pt x="92" y="168"/>
                      <a:pt x="93" y="167"/>
                      <a:pt x="93" y="167"/>
                    </a:cubicBezTo>
                    <a:cubicBezTo>
                      <a:pt x="93" y="166"/>
                      <a:pt x="93" y="164"/>
                      <a:pt x="93" y="163"/>
                    </a:cubicBezTo>
                    <a:cubicBezTo>
                      <a:pt x="94" y="162"/>
                      <a:pt x="94" y="162"/>
                      <a:pt x="94" y="161"/>
                    </a:cubicBezTo>
                    <a:cubicBezTo>
                      <a:pt x="94" y="160"/>
                      <a:pt x="94" y="158"/>
                      <a:pt x="95" y="157"/>
                    </a:cubicBezTo>
                    <a:cubicBezTo>
                      <a:pt x="95" y="157"/>
                      <a:pt x="95" y="156"/>
                      <a:pt x="95" y="155"/>
                    </a:cubicBezTo>
                    <a:cubicBezTo>
                      <a:pt x="96" y="154"/>
                      <a:pt x="96" y="153"/>
                      <a:pt x="96" y="151"/>
                    </a:cubicBezTo>
                    <a:cubicBezTo>
                      <a:pt x="96" y="151"/>
                      <a:pt x="97" y="150"/>
                      <a:pt x="97" y="149"/>
                    </a:cubicBezTo>
                    <a:cubicBezTo>
                      <a:pt x="97" y="148"/>
                      <a:pt x="98" y="147"/>
                      <a:pt x="98" y="146"/>
                    </a:cubicBezTo>
                    <a:cubicBezTo>
                      <a:pt x="98" y="145"/>
                      <a:pt x="99" y="144"/>
                      <a:pt x="99" y="143"/>
                    </a:cubicBezTo>
                    <a:cubicBezTo>
                      <a:pt x="99" y="142"/>
                      <a:pt x="100" y="141"/>
                      <a:pt x="100" y="140"/>
                    </a:cubicBezTo>
                    <a:cubicBezTo>
                      <a:pt x="101" y="139"/>
                      <a:pt x="101" y="137"/>
                      <a:pt x="102" y="135"/>
                    </a:cubicBezTo>
                    <a:cubicBezTo>
                      <a:pt x="102" y="134"/>
                      <a:pt x="103" y="134"/>
                      <a:pt x="103" y="133"/>
                    </a:cubicBezTo>
                    <a:cubicBezTo>
                      <a:pt x="104" y="131"/>
                      <a:pt x="105" y="128"/>
                      <a:pt x="106" y="126"/>
                    </a:cubicBezTo>
                    <a:cubicBezTo>
                      <a:pt x="107" y="124"/>
                      <a:pt x="108" y="122"/>
                      <a:pt x="110" y="120"/>
                    </a:cubicBezTo>
                    <a:cubicBezTo>
                      <a:pt x="110" y="118"/>
                      <a:pt x="111" y="117"/>
                      <a:pt x="112" y="116"/>
                    </a:cubicBezTo>
                    <a:cubicBezTo>
                      <a:pt x="113" y="114"/>
                      <a:pt x="113" y="113"/>
                      <a:pt x="114" y="112"/>
                    </a:cubicBezTo>
                    <a:cubicBezTo>
                      <a:pt x="115" y="111"/>
                      <a:pt x="116" y="109"/>
                      <a:pt x="117" y="108"/>
                    </a:cubicBezTo>
                    <a:cubicBezTo>
                      <a:pt x="118" y="107"/>
                      <a:pt x="118" y="106"/>
                      <a:pt x="119" y="104"/>
                    </a:cubicBezTo>
                    <a:cubicBezTo>
                      <a:pt x="120" y="103"/>
                      <a:pt x="121" y="102"/>
                      <a:pt x="122" y="101"/>
                    </a:cubicBezTo>
                    <a:cubicBezTo>
                      <a:pt x="122" y="100"/>
                      <a:pt x="123" y="99"/>
                      <a:pt x="124" y="98"/>
                    </a:cubicBezTo>
                    <a:cubicBezTo>
                      <a:pt x="125" y="97"/>
                      <a:pt x="126" y="96"/>
                      <a:pt x="127" y="95"/>
                    </a:cubicBezTo>
                    <a:cubicBezTo>
                      <a:pt x="128" y="94"/>
                      <a:pt x="129" y="93"/>
                      <a:pt x="130" y="91"/>
                    </a:cubicBezTo>
                    <a:cubicBezTo>
                      <a:pt x="131" y="91"/>
                      <a:pt x="132" y="90"/>
                      <a:pt x="132" y="89"/>
                    </a:cubicBezTo>
                    <a:cubicBezTo>
                      <a:pt x="133" y="88"/>
                      <a:pt x="134" y="87"/>
                      <a:pt x="135" y="86"/>
                    </a:cubicBezTo>
                    <a:cubicBezTo>
                      <a:pt x="136" y="85"/>
                      <a:pt x="137" y="84"/>
                      <a:pt x="138" y="83"/>
                    </a:cubicBezTo>
                    <a:cubicBezTo>
                      <a:pt x="139" y="82"/>
                      <a:pt x="140" y="81"/>
                      <a:pt x="141" y="80"/>
                    </a:cubicBezTo>
                    <a:cubicBezTo>
                      <a:pt x="142" y="79"/>
                      <a:pt x="144" y="78"/>
                      <a:pt x="145" y="77"/>
                    </a:cubicBezTo>
                    <a:cubicBezTo>
                      <a:pt x="146" y="77"/>
                      <a:pt x="147" y="76"/>
                      <a:pt x="148" y="75"/>
                    </a:cubicBezTo>
                    <a:cubicBezTo>
                      <a:pt x="149" y="74"/>
                      <a:pt x="150" y="73"/>
                      <a:pt x="151" y="72"/>
                    </a:cubicBezTo>
                    <a:cubicBezTo>
                      <a:pt x="152" y="72"/>
                      <a:pt x="153" y="71"/>
                      <a:pt x="154" y="70"/>
                    </a:cubicBezTo>
                    <a:cubicBezTo>
                      <a:pt x="156" y="69"/>
                      <a:pt x="158" y="68"/>
                      <a:pt x="161" y="66"/>
                    </a:cubicBezTo>
                    <a:cubicBezTo>
                      <a:pt x="161" y="66"/>
                      <a:pt x="162" y="66"/>
                      <a:pt x="162" y="65"/>
                    </a:cubicBezTo>
                    <a:cubicBezTo>
                      <a:pt x="165" y="64"/>
                      <a:pt x="168" y="62"/>
                      <a:pt x="171" y="61"/>
                    </a:cubicBezTo>
                    <a:cubicBezTo>
                      <a:pt x="171" y="61"/>
                      <a:pt x="172" y="60"/>
                      <a:pt x="173" y="60"/>
                    </a:cubicBezTo>
                    <a:cubicBezTo>
                      <a:pt x="175" y="59"/>
                      <a:pt x="176" y="58"/>
                      <a:pt x="178" y="58"/>
                    </a:cubicBezTo>
                    <a:cubicBezTo>
                      <a:pt x="179" y="57"/>
                      <a:pt x="180" y="57"/>
                      <a:pt x="181" y="56"/>
                    </a:cubicBezTo>
                    <a:cubicBezTo>
                      <a:pt x="183" y="56"/>
                      <a:pt x="185" y="55"/>
                      <a:pt x="186" y="55"/>
                    </a:cubicBezTo>
                    <a:cubicBezTo>
                      <a:pt x="187" y="54"/>
                      <a:pt x="188" y="54"/>
                      <a:pt x="189" y="54"/>
                    </a:cubicBezTo>
                    <a:cubicBezTo>
                      <a:pt x="191" y="53"/>
                      <a:pt x="193" y="53"/>
                      <a:pt x="195" y="52"/>
                    </a:cubicBezTo>
                    <a:cubicBezTo>
                      <a:pt x="195" y="52"/>
                      <a:pt x="196" y="52"/>
                      <a:pt x="197" y="52"/>
                    </a:cubicBezTo>
                    <a:cubicBezTo>
                      <a:pt x="200" y="51"/>
                      <a:pt x="202" y="51"/>
                      <a:pt x="205" y="50"/>
                    </a:cubicBezTo>
                    <a:cubicBezTo>
                      <a:pt x="207" y="50"/>
                      <a:pt x="210" y="50"/>
                      <a:pt x="212" y="50"/>
                    </a:cubicBezTo>
                    <a:cubicBezTo>
                      <a:pt x="213" y="50"/>
                      <a:pt x="213" y="50"/>
                      <a:pt x="214" y="50"/>
                    </a:cubicBezTo>
                    <a:cubicBezTo>
                      <a:pt x="216" y="49"/>
                      <a:pt x="218" y="49"/>
                      <a:pt x="221" y="49"/>
                    </a:cubicBezTo>
                    <a:cubicBezTo>
                      <a:pt x="221" y="49"/>
                      <a:pt x="221" y="49"/>
                      <a:pt x="222" y="49"/>
                    </a:cubicBezTo>
                    <a:cubicBezTo>
                      <a:pt x="224" y="49"/>
                      <a:pt x="226" y="50"/>
                      <a:pt x="228" y="50"/>
                    </a:cubicBezTo>
                    <a:cubicBezTo>
                      <a:pt x="228" y="50"/>
                      <a:pt x="229" y="50"/>
                      <a:pt x="229" y="50"/>
                    </a:cubicBezTo>
                    <a:cubicBezTo>
                      <a:pt x="232" y="50"/>
                      <a:pt x="234" y="50"/>
                      <a:pt x="236" y="51"/>
                    </a:cubicBezTo>
                    <a:cubicBezTo>
                      <a:pt x="237" y="51"/>
                      <a:pt x="237" y="51"/>
                      <a:pt x="238" y="51"/>
                    </a:cubicBezTo>
                    <a:cubicBezTo>
                      <a:pt x="240" y="51"/>
                      <a:pt x="242" y="52"/>
                      <a:pt x="244" y="52"/>
                    </a:cubicBezTo>
                    <a:cubicBezTo>
                      <a:pt x="244" y="52"/>
                      <a:pt x="244" y="52"/>
                      <a:pt x="245" y="52"/>
                    </a:cubicBezTo>
                    <a:cubicBezTo>
                      <a:pt x="247" y="53"/>
                      <a:pt x="249" y="54"/>
                      <a:pt x="251" y="54"/>
                    </a:cubicBezTo>
                    <a:cubicBezTo>
                      <a:pt x="252" y="54"/>
                      <a:pt x="252" y="55"/>
                      <a:pt x="252" y="55"/>
                    </a:cubicBezTo>
                    <a:cubicBezTo>
                      <a:pt x="255" y="56"/>
                      <a:pt x="257" y="56"/>
                      <a:pt x="259" y="57"/>
                    </a:cubicBezTo>
                    <a:cubicBezTo>
                      <a:pt x="259" y="57"/>
                      <a:pt x="259" y="57"/>
                      <a:pt x="260" y="58"/>
                    </a:cubicBezTo>
                    <a:cubicBezTo>
                      <a:pt x="262" y="59"/>
                      <a:pt x="264" y="60"/>
                      <a:pt x="266" y="61"/>
                    </a:cubicBezTo>
                    <a:lnTo>
                      <a:pt x="175" y="1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8">
                <a:extLst>
                  <a:ext uri="{FF2B5EF4-FFF2-40B4-BE49-F238E27FC236}">
                    <a16:creationId xmlns:a16="http://schemas.microsoft.com/office/drawing/2014/main" id="{3E1CAAC3-3224-F639-8205-922C3F9E7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9873" y="3744699"/>
                <a:ext cx="3939741" cy="1222591"/>
              </a:xfrm>
              <a:custGeom>
                <a:avLst/>
                <a:gdLst>
                  <a:gd name="T0" fmla="*/ 1765 w 1978"/>
                  <a:gd name="T1" fmla="*/ 9 h 614"/>
                  <a:gd name="T2" fmla="*/ 1913 w 1978"/>
                  <a:gd name="T3" fmla="*/ 80 h 614"/>
                  <a:gd name="T4" fmla="*/ 1764 w 1978"/>
                  <a:gd name="T5" fmla="*/ 378 h 614"/>
                  <a:gd name="T6" fmla="*/ 213 w 1978"/>
                  <a:gd name="T7" fmla="*/ 596 h 614"/>
                  <a:gd name="T8" fmla="*/ 66 w 1978"/>
                  <a:gd name="T9" fmla="*/ 340 h 614"/>
                  <a:gd name="T10" fmla="*/ 214 w 1978"/>
                  <a:gd name="T11" fmla="*/ 227 h 614"/>
                  <a:gd name="T12" fmla="*/ 1765 w 1978"/>
                  <a:gd name="T13" fmla="*/ 9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78" h="614">
                    <a:moveTo>
                      <a:pt x="1765" y="9"/>
                    </a:moveTo>
                    <a:cubicBezTo>
                      <a:pt x="1826" y="0"/>
                      <a:pt x="1882" y="28"/>
                      <a:pt x="1913" y="80"/>
                    </a:cubicBezTo>
                    <a:cubicBezTo>
                      <a:pt x="1978" y="194"/>
                      <a:pt x="1896" y="359"/>
                      <a:pt x="1764" y="378"/>
                    </a:cubicBezTo>
                    <a:cubicBezTo>
                      <a:pt x="213" y="596"/>
                      <a:pt x="213" y="596"/>
                      <a:pt x="213" y="596"/>
                    </a:cubicBezTo>
                    <a:cubicBezTo>
                      <a:pt x="82" y="614"/>
                      <a:pt x="0" y="472"/>
                      <a:pt x="66" y="340"/>
                    </a:cubicBezTo>
                    <a:cubicBezTo>
                      <a:pt x="97" y="279"/>
                      <a:pt x="153" y="235"/>
                      <a:pt x="214" y="227"/>
                    </a:cubicBezTo>
                    <a:lnTo>
                      <a:pt x="1765" y="9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3AF865D-542E-400A-7F6A-8748C28A1BEE}"/>
                  </a:ext>
                </a:extLst>
              </p:cNvPr>
              <p:cNvGrpSpPr/>
              <p:nvPr/>
            </p:nvGrpSpPr>
            <p:grpSpPr>
              <a:xfrm>
                <a:off x="4268499" y="4096657"/>
                <a:ext cx="332592" cy="416792"/>
                <a:chOff x="4268499" y="4096657"/>
                <a:chExt cx="332592" cy="416792"/>
              </a:xfrm>
            </p:grpSpPr>
            <p:sp>
              <p:nvSpPr>
                <p:cNvPr id="155" name="Freeform 40">
                  <a:extLst>
                    <a:ext uri="{FF2B5EF4-FFF2-40B4-BE49-F238E27FC236}">
                      <a16:creationId xmlns:a16="http://schemas.microsoft.com/office/drawing/2014/main" id="{27276496-755F-E6EC-5CED-618F36B46EF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345964" y="4174963"/>
                  <a:ext cx="177663" cy="178505"/>
                </a:xfrm>
                <a:custGeom>
                  <a:avLst/>
                  <a:gdLst>
                    <a:gd name="T0" fmla="*/ 39 w 89"/>
                    <a:gd name="T1" fmla="*/ 0 h 90"/>
                    <a:gd name="T2" fmla="*/ 34 w 89"/>
                    <a:gd name="T3" fmla="*/ 14 h 90"/>
                    <a:gd name="T4" fmla="*/ 23 w 89"/>
                    <a:gd name="T5" fmla="*/ 10 h 90"/>
                    <a:gd name="T6" fmla="*/ 9 w 89"/>
                    <a:gd name="T7" fmla="*/ 17 h 90"/>
                    <a:gd name="T8" fmla="*/ 9 w 89"/>
                    <a:gd name="T9" fmla="*/ 23 h 90"/>
                    <a:gd name="T10" fmla="*/ 13 w 89"/>
                    <a:gd name="T11" fmla="*/ 35 h 90"/>
                    <a:gd name="T12" fmla="*/ 0 w 89"/>
                    <a:gd name="T13" fmla="*/ 39 h 90"/>
                    <a:gd name="T14" fmla="*/ 4 w 89"/>
                    <a:gd name="T15" fmla="*/ 55 h 90"/>
                    <a:gd name="T16" fmla="*/ 15 w 89"/>
                    <a:gd name="T17" fmla="*/ 60 h 90"/>
                    <a:gd name="T18" fmla="*/ 9 w 89"/>
                    <a:gd name="T19" fmla="*/ 73 h 90"/>
                    <a:gd name="T20" fmla="*/ 23 w 89"/>
                    <a:gd name="T21" fmla="*/ 80 h 90"/>
                    <a:gd name="T22" fmla="*/ 34 w 89"/>
                    <a:gd name="T23" fmla="*/ 76 h 90"/>
                    <a:gd name="T24" fmla="*/ 39 w 89"/>
                    <a:gd name="T25" fmla="*/ 90 h 90"/>
                    <a:gd name="T26" fmla="*/ 54 w 89"/>
                    <a:gd name="T27" fmla="*/ 85 h 90"/>
                    <a:gd name="T28" fmla="*/ 59 w 89"/>
                    <a:gd name="T29" fmla="*/ 74 h 90"/>
                    <a:gd name="T30" fmla="*/ 72 w 89"/>
                    <a:gd name="T31" fmla="*/ 80 h 90"/>
                    <a:gd name="T32" fmla="*/ 81 w 89"/>
                    <a:gd name="T33" fmla="*/ 70 h 90"/>
                    <a:gd name="T34" fmla="*/ 73 w 89"/>
                    <a:gd name="T35" fmla="*/ 60 h 90"/>
                    <a:gd name="T36" fmla="*/ 85 w 89"/>
                    <a:gd name="T37" fmla="*/ 55 h 90"/>
                    <a:gd name="T38" fmla="*/ 89 w 89"/>
                    <a:gd name="T39" fmla="*/ 39 h 90"/>
                    <a:gd name="T40" fmla="*/ 75 w 89"/>
                    <a:gd name="T41" fmla="*/ 35 h 90"/>
                    <a:gd name="T42" fmla="*/ 80 w 89"/>
                    <a:gd name="T43" fmla="*/ 23 h 90"/>
                    <a:gd name="T44" fmla="*/ 80 w 89"/>
                    <a:gd name="T45" fmla="*/ 17 h 90"/>
                    <a:gd name="T46" fmla="*/ 66 w 89"/>
                    <a:gd name="T47" fmla="*/ 10 h 90"/>
                    <a:gd name="T48" fmla="*/ 54 w 89"/>
                    <a:gd name="T49" fmla="*/ 14 h 90"/>
                    <a:gd name="T50" fmla="*/ 50 w 89"/>
                    <a:gd name="T51" fmla="*/ 0 h 90"/>
                    <a:gd name="T52" fmla="*/ 62 w 89"/>
                    <a:gd name="T53" fmla="*/ 22 h 90"/>
                    <a:gd name="T54" fmla="*/ 74 w 89"/>
                    <a:gd name="T55" fmla="*/ 20 h 90"/>
                    <a:gd name="T56" fmla="*/ 67 w 89"/>
                    <a:gd name="T57" fmla="*/ 31 h 90"/>
                    <a:gd name="T58" fmla="*/ 73 w 89"/>
                    <a:gd name="T59" fmla="*/ 41 h 90"/>
                    <a:gd name="T60" fmla="*/ 83 w 89"/>
                    <a:gd name="T61" fmla="*/ 49 h 90"/>
                    <a:gd name="T62" fmla="*/ 70 w 89"/>
                    <a:gd name="T63" fmla="*/ 51 h 90"/>
                    <a:gd name="T64" fmla="*/ 67 w 89"/>
                    <a:gd name="T65" fmla="*/ 63 h 90"/>
                    <a:gd name="T66" fmla="*/ 69 w 89"/>
                    <a:gd name="T67" fmla="*/ 75 h 90"/>
                    <a:gd name="T68" fmla="*/ 58 w 89"/>
                    <a:gd name="T69" fmla="*/ 67 h 90"/>
                    <a:gd name="T70" fmla="*/ 48 w 89"/>
                    <a:gd name="T71" fmla="*/ 74 h 90"/>
                    <a:gd name="T72" fmla="*/ 41 w 89"/>
                    <a:gd name="T73" fmla="*/ 83 h 90"/>
                    <a:gd name="T74" fmla="*/ 38 w 89"/>
                    <a:gd name="T75" fmla="*/ 71 h 90"/>
                    <a:gd name="T76" fmla="*/ 27 w 89"/>
                    <a:gd name="T77" fmla="*/ 68 h 90"/>
                    <a:gd name="T78" fmla="*/ 14 w 89"/>
                    <a:gd name="T79" fmla="*/ 70 h 90"/>
                    <a:gd name="T80" fmla="*/ 22 w 89"/>
                    <a:gd name="T81" fmla="*/ 59 h 90"/>
                    <a:gd name="T82" fmla="*/ 16 w 89"/>
                    <a:gd name="T83" fmla="*/ 49 h 90"/>
                    <a:gd name="T84" fmla="*/ 6 w 89"/>
                    <a:gd name="T85" fmla="*/ 41 h 90"/>
                    <a:gd name="T86" fmla="*/ 19 w 89"/>
                    <a:gd name="T87" fmla="*/ 39 h 90"/>
                    <a:gd name="T88" fmla="*/ 21 w 89"/>
                    <a:gd name="T89" fmla="*/ 27 h 90"/>
                    <a:gd name="T90" fmla="*/ 20 w 89"/>
                    <a:gd name="T91" fmla="*/ 15 h 90"/>
                    <a:gd name="T92" fmla="*/ 30 w 89"/>
                    <a:gd name="T93" fmla="*/ 22 h 90"/>
                    <a:gd name="T94" fmla="*/ 41 w 89"/>
                    <a:gd name="T95" fmla="*/ 16 h 90"/>
                    <a:gd name="T96" fmla="*/ 48 w 89"/>
                    <a:gd name="T97" fmla="*/ 6 h 90"/>
                    <a:gd name="T98" fmla="*/ 50 w 89"/>
                    <a:gd name="T99" fmla="*/ 1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9" h="90">
                      <a:moveTo>
                        <a:pt x="50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6" y="0"/>
                        <a:pt x="34" y="2"/>
                        <a:pt x="34" y="5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3" y="14"/>
                        <a:pt x="31" y="15"/>
                        <a:pt x="29" y="16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1" y="8"/>
                        <a:pt x="18" y="8"/>
                        <a:pt x="17" y="10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8" y="18"/>
                        <a:pt x="8" y="19"/>
                        <a:pt x="8" y="20"/>
                      </a:cubicBezTo>
                      <a:cubicBezTo>
                        <a:pt x="8" y="21"/>
                        <a:pt x="8" y="23"/>
                        <a:pt x="9" y="23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2"/>
                        <a:pt x="14" y="33"/>
                        <a:pt x="13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2" y="35"/>
                        <a:pt x="0" y="37"/>
                        <a:pt x="0" y="39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3"/>
                        <a:pt x="2" y="55"/>
                        <a:pt x="4" y="55"/>
                      </a:cubicBez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4" y="57"/>
                        <a:pt x="15" y="58"/>
                        <a:pt x="15" y="60"/>
                      </a:cubicBezTo>
                      <a:cubicBezTo>
                        <a:pt x="9" y="67"/>
                        <a:pt x="9" y="67"/>
                        <a:pt x="9" y="67"/>
                      </a:cubicBezTo>
                      <a:cubicBezTo>
                        <a:pt x="7" y="68"/>
                        <a:pt x="7" y="71"/>
                        <a:pt x="9" y="73"/>
                      </a:cubicBezTo>
                      <a:cubicBezTo>
                        <a:pt x="17" y="80"/>
                        <a:pt x="17" y="80"/>
                        <a:pt x="17" y="80"/>
                      </a:cubicBezTo>
                      <a:cubicBezTo>
                        <a:pt x="18" y="82"/>
                        <a:pt x="21" y="82"/>
                        <a:pt x="23" y="80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31" y="75"/>
                        <a:pt x="33" y="75"/>
                        <a:pt x="34" y="76"/>
                      </a:cubicBezTo>
                      <a:cubicBezTo>
                        <a:pt x="34" y="85"/>
                        <a:pt x="34" y="85"/>
                        <a:pt x="34" y="85"/>
                      </a:cubicBezTo>
                      <a:cubicBezTo>
                        <a:pt x="34" y="88"/>
                        <a:pt x="36" y="90"/>
                        <a:pt x="39" y="90"/>
                      </a:cubicBezTo>
                      <a:cubicBezTo>
                        <a:pt x="50" y="90"/>
                        <a:pt x="50" y="90"/>
                        <a:pt x="50" y="90"/>
                      </a:cubicBezTo>
                      <a:cubicBezTo>
                        <a:pt x="52" y="90"/>
                        <a:pt x="54" y="88"/>
                        <a:pt x="54" y="85"/>
                      </a:cubicBezTo>
                      <a:cubicBezTo>
                        <a:pt x="54" y="76"/>
                        <a:pt x="54" y="76"/>
                        <a:pt x="54" y="76"/>
                      </a:cubicBezTo>
                      <a:cubicBezTo>
                        <a:pt x="56" y="75"/>
                        <a:pt x="58" y="75"/>
                        <a:pt x="59" y="74"/>
                      </a:cubicBezTo>
                      <a:cubicBezTo>
                        <a:pt x="66" y="80"/>
                        <a:pt x="66" y="80"/>
                        <a:pt x="66" y="80"/>
                      </a:cubicBezTo>
                      <a:cubicBezTo>
                        <a:pt x="68" y="82"/>
                        <a:pt x="70" y="82"/>
                        <a:pt x="72" y="80"/>
                      </a:cubicBezTo>
                      <a:cubicBezTo>
                        <a:pt x="80" y="73"/>
                        <a:pt x="80" y="73"/>
                        <a:pt x="80" y="73"/>
                      </a:cubicBezTo>
                      <a:cubicBezTo>
                        <a:pt x="80" y="72"/>
                        <a:pt x="81" y="71"/>
                        <a:pt x="81" y="70"/>
                      </a:cubicBezTo>
                      <a:cubicBezTo>
                        <a:pt x="81" y="68"/>
                        <a:pt x="80" y="67"/>
                        <a:pt x="80" y="67"/>
                      </a:cubicBezTo>
                      <a:cubicBezTo>
                        <a:pt x="73" y="60"/>
                        <a:pt x="73" y="60"/>
                        <a:pt x="73" y="60"/>
                      </a:cubicBezTo>
                      <a:cubicBezTo>
                        <a:pt x="74" y="58"/>
                        <a:pt x="75" y="57"/>
                        <a:pt x="75" y="55"/>
                      </a:cubicBezTo>
                      <a:cubicBezTo>
                        <a:pt x="85" y="55"/>
                        <a:pt x="85" y="55"/>
                        <a:pt x="85" y="55"/>
                      </a:cubicBezTo>
                      <a:cubicBezTo>
                        <a:pt x="87" y="55"/>
                        <a:pt x="89" y="53"/>
                        <a:pt x="89" y="50"/>
                      </a:cubicBezTo>
                      <a:cubicBezTo>
                        <a:pt x="89" y="39"/>
                        <a:pt x="89" y="39"/>
                        <a:pt x="89" y="39"/>
                      </a:cubicBezTo>
                      <a:cubicBezTo>
                        <a:pt x="89" y="37"/>
                        <a:pt x="87" y="35"/>
                        <a:pt x="85" y="35"/>
                      </a:cubicBezTo>
                      <a:cubicBezTo>
                        <a:pt x="75" y="35"/>
                        <a:pt x="75" y="35"/>
                        <a:pt x="75" y="35"/>
                      </a:cubicBezTo>
                      <a:cubicBezTo>
                        <a:pt x="75" y="33"/>
                        <a:pt x="74" y="32"/>
                        <a:pt x="73" y="30"/>
                      </a:cubicBezTo>
                      <a:cubicBezTo>
                        <a:pt x="80" y="23"/>
                        <a:pt x="80" y="23"/>
                        <a:pt x="80" y="23"/>
                      </a:cubicBezTo>
                      <a:cubicBezTo>
                        <a:pt x="80" y="23"/>
                        <a:pt x="81" y="21"/>
                        <a:pt x="81" y="20"/>
                      </a:cubicBezTo>
                      <a:cubicBezTo>
                        <a:pt x="81" y="19"/>
                        <a:pt x="80" y="18"/>
                        <a:pt x="80" y="17"/>
                      </a:cubicBezTo>
                      <a:cubicBezTo>
                        <a:pt x="72" y="10"/>
                        <a:pt x="72" y="10"/>
                        <a:pt x="72" y="10"/>
                      </a:cubicBezTo>
                      <a:cubicBezTo>
                        <a:pt x="70" y="8"/>
                        <a:pt x="68" y="8"/>
                        <a:pt x="66" y="10"/>
                      </a:cubicBezTo>
                      <a:cubicBezTo>
                        <a:pt x="59" y="16"/>
                        <a:pt x="59" y="16"/>
                        <a:pt x="59" y="16"/>
                      </a:cubicBezTo>
                      <a:cubicBezTo>
                        <a:pt x="58" y="15"/>
                        <a:pt x="56" y="14"/>
                        <a:pt x="54" y="14"/>
                      </a:cubicBezTo>
                      <a:cubicBezTo>
                        <a:pt x="54" y="5"/>
                        <a:pt x="54" y="5"/>
                        <a:pt x="54" y="5"/>
                      </a:cubicBezTo>
                      <a:cubicBezTo>
                        <a:pt x="54" y="2"/>
                        <a:pt x="52" y="0"/>
                        <a:pt x="50" y="0"/>
                      </a:cubicBezTo>
                      <a:close/>
                      <a:moveTo>
                        <a:pt x="58" y="22"/>
                      </a:moveTo>
                      <a:cubicBezTo>
                        <a:pt x="59" y="23"/>
                        <a:pt x="61" y="23"/>
                        <a:pt x="62" y="22"/>
                      </a:cubicBezTo>
                      <a:cubicBezTo>
                        <a:pt x="69" y="15"/>
                        <a:pt x="69" y="15"/>
                        <a:pt x="69" y="15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67" y="27"/>
                        <a:pt x="67" y="27"/>
                        <a:pt x="67" y="27"/>
                      </a:cubicBezTo>
                      <a:cubicBezTo>
                        <a:pt x="66" y="28"/>
                        <a:pt x="66" y="30"/>
                        <a:pt x="67" y="31"/>
                      </a:cubicBezTo>
                      <a:cubicBezTo>
                        <a:pt x="68" y="33"/>
                        <a:pt x="69" y="36"/>
                        <a:pt x="70" y="39"/>
                      </a:cubicBezTo>
                      <a:cubicBezTo>
                        <a:pt x="70" y="40"/>
                        <a:pt x="72" y="41"/>
                        <a:pt x="73" y="41"/>
                      </a:cubicBezTo>
                      <a:cubicBezTo>
                        <a:pt x="83" y="41"/>
                        <a:pt x="83" y="41"/>
                        <a:pt x="83" y="41"/>
                      </a:cubicBezTo>
                      <a:cubicBezTo>
                        <a:pt x="83" y="49"/>
                        <a:pt x="83" y="49"/>
                        <a:pt x="83" y="49"/>
                      </a:cubicBezTo>
                      <a:cubicBezTo>
                        <a:pt x="73" y="49"/>
                        <a:pt x="73" y="49"/>
                        <a:pt x="73" y="49"/>
                      </a:cubicBezTo>
                      <a:cubicBezTo>
                        <a:pt x="72" y="49"/>
                        <a:pt x="70" y="50"/>
                        <a:pt x="70" y="51"/>
                      </a:cubicBezTo>
                      <a:cubicBezTo>
                        <a:pt x="69" y="54"/>
                        <a:pt x="68" y="56"/>
                        <a:pt x="67" y="59"/>
                      </a:cubicBezTo>
                      <a:cubicBezTo>
                        <a:pt x="66" y="60"/>
                        <a:pt x="66" y="62"/>
                        <a:pt x="67" y="63"/>
                      </a:cubicBezTo>
                      <a:cubicBezTo>
                        <a:pt x="74" y="70"/>
                        <a:pt x="74" y="70"/>
                        <a:pt x="74" y="70"/>
                      </a:cubicBezTo>
                      <a:cubicBezTo>
                        <a:pt x="69" y="75"/>
                        <a:pt x="69" y="75"/>
                        <a:pt x="69" y="75"/>
                      </a:cubicBezTo>
                      <a:cubicBezTo>
                        <a:pt x="62" y="68"/>
                        <a:pt x="62" y="68"/>
                        <a:pt x="62" y="68"/>
                      </a:cubicBezTo>
                      <a:cubicBezTo>
                        <a:pt x="61" y="67"/>
                        <a:pt x="59" y="67"/>
                        <a:pt x="58" y="67"/>
                      </a:cubicBezTo>
                      <a:cubicBezTo>
                        <a:pt x="56" y="69"/>
                        <a:pt x="53" y="70"/>
                        <a:pt x="50" y="71"/>
                      </a:cubicBezTo>
                      <a:cubicBezTo>
                        <a:pt x="49" y="71"/>
                        <a:pt x="48" y="72"/>
                        <a:pt x="48" y="74"/>
                      </a:cubicBezTo>
                      <a:cubicBezTo>
                        <a:pt x="48" y="83"/>
                        <a:pt x="48" y="83"/>
                        <a:pt x="48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74"/>
                        <a:pt x="41" y="74"/>
                        <a:pt x="41" y="74"/>
                      </a:cubicBezTo>
                      <a:cubicBezTo>
                        <a:pt x="41" y="72"/>
                        <a:pt x="40" y="71"/>
                        <a:pt x="38" y="71"/>
                      </a:cubicBezTo>
                      <a:cubicBezTo>
                        <a:pt x="35" y="70"/>
                        <a:pt x="33" y="69"/>
                        <a:pt x="30" y="67"/>
                      </a:cubicBezTo>
                      <a:cubicBezTo>
                        <a:pt x="29" y="67"/>
                        <a:pt x="28" y="67"/>
                        <a:pt x="27" y="68"/>
                      </a:cubicBezTo>
                      <a:cubicBezTo>
                        <a:pt x="20" y="75"/>
                        <a:pt x="20" y="75"/>
                        <a:pt x="20" y="75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21" y="63"/>
                        <a:pt x="21" y="63"/>
                        <a:pt x="21" y="63"/>
                      </a:cubicBezTo>
                      <a:cubicBezTo>
                        <a:pt x="22" y="62"/>
                        <a:pt x="23" y="60"/>
                        <a:pt x="22" y="59"/>
                      </a:cubicBezTo>
                      <a:cubicBezTo>
                        <a:pt x="20" y="56"/>
                        <a:pt x="19" y="54"/>
                        <a:pt x="19" y="51"/>
                      </a:cubicBezTo>
                      <a:cubicBezTo>
                        <a:pt x="18" y="50"/>
                        <a:pt x="17" y="49"/>
                        <a:pt x="16" y="49"/>
                      </a:cubicBezTo>
                      <a:cubicBezTo>
                        <a:pt x="6" y="49"/>
                        <a:pt x="6" y="49"/>
                        <a:pt x="6" y="49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7" y="41"/>
                        <a:pt x="18" y="40"/>
                        <a:pt x="19" y="39"/>
                      </a:cubicBezTo>
                      <a:cubicBezTo>
                        <a:pt x="19" y="36"/>
                        <a:pt x="20" y="33"/>
                        <a:pt x="22" y="31"/>
                      </a:cubicBezTo>
                      <a:cubicBezTo>
                        <a:pt x="23" y="30"/>
                        <a:pt x="22" y="28"/>
                        <a:pt x="21" y="27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28" y="23"/>
                        <a:pt x="29" y="23"/>
                        <a:pt x="30" y="22"/>
                      </a:cubicBezTo>
                      <a:cubicBezTo>
                        <a:pt x="33" y="21"/>
                        <a:pt x="35" y="20"/>
                        <a:pt x="38" y="19"/>
                      </a:cubicBezTo>
                      <a:cubicBezTo>
                        <a:pt x="40" y="19"/>
                        <a:pt x="41" y="18"/>
                        <a:pt x="41" y="1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8"/>
                        <a:pt x="49" y="19"/>
                        <a:pt x="50" y="19"/>
                      </a:cubicBezTo>
                      <a:cubicBezTo>
                        <a:pt x="53" y="20"/>
                        <a:pt x="56" y="21"/>
                        <a:pt x="58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41">
                  <a:extLst>
                    <a:ext uri="{FF2B5EF4-FFF2-40B4-BE49-F238E27FC236}">
                      <a16:creationId xmlns:a16="http://schemas.microsoft.com/office/drawing/2014/main" id="{E8C3DB57-8E53-3EA6-B217-87A3452A051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02378" y="4232220"/>
                  <a:ext cx="65676" cy="63992"/>
                </a:xfrm>
                <a:custGeom>
                  <a:avLst/>
                  <a:gdLst>
                    <a:gd name="T0" fmla="*/ 0 w 33"/>
                    <a:gd name="T1" fmla="*/ 16 h 32"/>
                    <a:gd name="T2" fmla="*/ 16 w 33"/>
                    <a:gd name="T3" fmla="*/ 32 h 32"/>
                    <a:gd name="T4" fmla="*/ 33 w 33"/>
                    <a:gd name="T5" fmla="*/ 16 h 32"/>
                    <a:gd name="T6" fmla="*/ 16 w 33"/>
                    <a:gd name="T7" fmla="*/ 0 h 32"/>
                    <a:gd name="T8" fmla="*/ 0 w 33"/>
                    <a:gd name="T9" fmla="*/ 16 h 32"/>
                    <a:gd name="T10" fmla="*/ 27 w 33"/>
                    <a:gd name="T11" fmla="*/ 16 h 32"/>
                    <a:gd name="T12" fmla="*/ 16 w 33"/>
                    <a:gd name="T13" fmla="*/ 26 h 32"/>
                    <a:gd name="T14" fmla="*/ 6 w 33"/>
                    <a:gd name="T15" fmla="*/ 16 h 32"/>
                    <a:gd name="T16" fmla="*/ 16 w 33"/>
                    <a:gd name="T17" fmla="*/ 6 h 32"/>
                    <a:gd name="T18" fmla="*/ 27 w 33"/>
                    <a:gd name="T19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32">
                      <a:moveTo>
                        <a:pt x="0" y="16"/>
                      </a:move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3" y="25"/>
                        <a:pt x="33" y="16"/>
                      </a:cubicBezTo>
                      <a:cubicBezTo>
                        <a:pt x="33" y="7"/>
                        <a:pt x="25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lose/>
                      <a:moveTo>
                        <a:pt x="27" y="16"/>
                      </a:moveTo>
                      <a:cubicBezTo>
                        <a:pt x="27" y="22"/>
                        <a:pt x="22" y="26"/>
                        <a:pt x="16" y="26"/>
                      </a:cubicBezTo>
                      <a:cubicBezTo>
                        <a:pt x="11" y="26"/>
                        <a:pt x="6" y="22"/>
                        <a:pt x="6" y="16"/>
                      </a:cubicBezTo>
                      <a:cubicBezTo>
                        <a:pt x="6" y="10"/>
                        <a:pt x="11" y="6"/>
                        <a:pt x="16" y="6"/>
                      </a:cubicBezTo>
                      <a:cubicBezTo>
                        <a:pt x="22" y="6"/>
                        <a:pt x="27" y="10"/>
                        <a:pt x="27" y="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42">
                  <a:extLst>
                    <a:ext uri="{FF2B5EF4-FFF2-40B4-BE49-F238E27FC236}">
                      <a16:creationId xmlns:a16="http://schemas.microsoft.com/office/drawing/2014/main" id="{0504EC75-22C5-D00D-CB3E-3D00F4DA8F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8499" y="4258322"/>
                  <a:ext cx="31996" cy="11788"/>
                </a:xfrm>
                <a:custGeom>
                  <a:avLst/>
                  <a:gdLst>
                    <a:gd name="T0" fmla="*/ 13 w 16"/>
                    <a:gd name="T1" fmla="*/ 0 h 6"/>
                    <a:gd name="T2" fmla="*/ 3 w 16"/>
                    <a:gd name="T3" fmla="*/ 0 h 6"/>
                    <a:gd name="T4" fmla="*/ 0 w 16"/>
                    <a:gd name="T5" fmla="*/ 3 h 6"/>
                    <a:gd name="T6" fmla="*/ 3 w 16"/>
                    <a:gd name="T7" fmla="*/ 6 h 6"/>
                    <a:gd name="T8" fmla="*/ 13 w 16"/>
                    <a:gd name="T9" fmla="*/ 6 h 6"/>
                    <a:gd name="T10" fmla="*/ 16 w 16"/>
                    <a:gd name="T11" fmla="*/ 3 h 6"/>
                    <a:gd name="T12" fmla="*/ 13 w 16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6">
                      <a:moveTo>
                        <a:pt x="1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5" y="6"/>
                        <a:pt x="16" y="5"/>
                        <a:pt x="16" y="3"/>
                      </a:cubicBezTo>
                      <a:cubicBezTo>
                        <a:pt x="16" y="1"/>
                        <a:pt x="15" y="0"/>
                        <a:pt x="1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43">
                  <a:extLst>
                    <a:ext uri="{FF2B5EF4-FFF2-40B4-BE49-F238E27FC236}">
                      <a16:creationId xmlns:a16="http://schemas.microsoft.com/office/drawing/2014/main" id="{630F9B16-0DE0-8BFC-4E38-95A68F38CF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9095" y="4258322"/>
                  <a:ext cx="31996" cy="11788"/>
                </a:xfrm>
                <a:custGeom>
                  <a:avLst/>
                  <a:gdLst>
                    <a:gd name="T0" fmla="*/ 13 w 16"/>
                    <a:gd name="T1" fmla="*/ 0 h 6"/>
                    <a:gd name="T2" fmla="*/ 3 w 16"/>
                    <a:gd name="T3" fmla="*/ 0 h 6"/>
                    <a:gd name="T4" fmla="*/ 0 w 16"/>
                    <a:gd name="T5" fmla="*/ 3 h 6"/>
                    <a:gd name="T6" fmla="*/ 3 w 16"/>
                    <a:gd name="T7" fmla="*/ 6 h 6"/>
                    <a:gd name="T8" fmla="*/ 13 w 16"/>
                    <a:gd name="T9" fmla="*/ 6 h 6"/>
                    <a:gd name="T10" fmla="*/ 16 w 16"/>
                    <a:gd name="T11" fmla="*/ 3 h 6"/>
                    <a:gd name="T12" fmla="*/ 13 w 16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6">
                      <a:moveTo>
                        <a:pt x="1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5" y="6"/>
                        <a:pt x="16" y="5"/>
                        <a:pt x="16" y="3"/>
                      </a:cubicBezTo>
                      <a:cubicBezTo>
                        <a:pt x="16" y="1"/>
                        <a:pt x="15" y="0"/>
                        <a:pt x="1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9" name="Freeform 44">
                  <a:extLst>
                    <a:ext uri="{FF2B5EF4-FFF2-40B4-BE49-F238E27FC236}">
                      <a16:creationId xmlns:a16="http://schemas.microsoft.com/office/drawing/2014/main" id="{C58DC6AC-3D3A-D3E0-A274-2CB0849697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4810" y="4355994"/>
                  <a:ext cx="27786" cy="27786"/>
                </a:xfrm>
                <a:custGeom>
                  <a:avLst/>
                  <a:gdLst>
                    <a:gd name="T0" fmla="*/ 8 w 14"/>
                    <a:gd name="T1" fmla="*/ 2 h 14"/>
                    <a:gd name="T2" fmla="*/ 1 w 14"/>
                    <a:gd name="T3" fmla="*/ 9 h 14"/>
                    <a:gd name="T4" fmla="*/ 1 w 14"/>
                    <a:gd name="T5" fmla="*/ 13 h 14"/>
                    <a:gd name="T6" fmla="*/ 5 w 14"/>
                    <a:gd name="T7" fmla="*/ 13 h 14"/>
                    <a:gd name="T8" fmla="*/ 13 w 14"/>
                    <a:gd name="T9" fmla="*/ 6 h 14"/>
                    <a:gd name="T10" fmla="*/ 13 w 14"/>
                    <a:gd name="T11" fmla="*/ 2 h 14"/>
                    <a:gd name="T12" fmla="*/ 8 w 14"/>
                    <a:gd name="T13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14">
                      <a:moveTo>
                        <a:pt x="8" y="2"/>
                      </a:move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10"/>
                        <a:pt x="0" y="12"/>
                        <a:pt x="1" y="13"/>
                      </a:cubicBezTo>
                      <a:cubicBezTo>
                        <a:pt x="2" y="14"/>
                        <a:pt x="4" y="14"/>
                        <a:pt x="5" y="13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5"/>
                        <a:pt x="14" y="3"/>
                        <a:pt x="13" y="2"/>
                      </a:cubicBezTo>
                      <a:cubicBezTo>
                        <a:pt x="11" y="0"/>
                        <a:pt x="9" y="0"/>
                        <a:pt x="8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5">
                  <a:extLst>
                    <a:ext uri="{FF2B5EF4-FFF2-40B4-BE49-F238E27FC236}">
                      <a16:creationId xmlns:a16="http://schemas.microsoft.com/office/drawing/2014/main" id="{5B68DA3E-81DC-A021-1A36-D26937703D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7837" y="4144651"/>
                  <a:ext cx="27786" cy="26102"/>
                </a:xfrm>
                <a:custGeom>
                  <a:avLst/>
                  <a:gdLst>
                    <a:gd name="T0" fmla="*/ 5 w 14"/>
                    <a:gd name="T1" fmla="*/ 12 h 13"/>
                    <a:gd name="T2" fmla="*/ 12 w 14"/>
                    <a:gd name="T3" fmla="*/ 5 h 13"/>
                    <a:gd name="T4" fmla="*/ 12 w 14"/>
                    <a:gd name="T5" fmla="*/ 1 h 13"/>
                    <a:gd name="T6" fmla="*/ 8 w 14"/>
                    <a:gd name="T7" fmla="*/ 1 h 13"/>
                    <a:gd name="T8" fmla="*/ 1 w 14"/>
                    <a:gd name="T9" fmla="*/ 8 h 13"/>
                    <a:gd name="T10" fmla="*/ 1 w 14"/>
                    <a:gd name="T11" fmla="*/ 12 h 13"/>
                    <a:gd name="T12" fmla="*/ 5 w 14"/>
                    <a:gd name="T1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13">
                      <a:moveTo>
                        <a:pt x="5" y="12"/>
                      </a:move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4" y="4"/>
                        <a:pt x="14" y="2"/>
                        <a:pt x="12" y="1"/>
                      </a:cubicBezTo>
                      <a:cubicBezTo>
                        <a:pt x="11" y="0"/>
                        <a:pt x="9" y="0"/>
                        <a:pt x="8" y="1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9"/>
                        <a:pt x="0" y="11"/>
                        <a:pt x="1" y="12"/>
                      </a:cubicBezTo>
                      <a:cubicBezTo>
                        <a:pt x="2" y="13"/>
                        <a:pt x="4" y="13"/>
                        <a:pt x="5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6">
                  <a:extLst>
                    <a:ext uri="{FF2B5EF4-FFF2-40B4-BE49-F238E27FC236}">
                      <a16:creationId xmlns:a16="http://schemas.microsoft.com/office/drawing/2014/main" id="{BF59FEF8-6C90-D40D-0C1D-AD5217451E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7638" y="4096657"/>
                  <a:ext cx="12630" cy="34522"/>
                </a:xfrm>
                <a:custGeom>
                  <a:avLst/>
                  <a:gdLst>
                    <a:gd name="T0" fmla="*/ 3 w 6"/>
                    <a:gd name="T1" fmla="*/ 17 h 17"/>
                    <a:gd name="T2" fmla="*/ 6 w 6"/>
                    <a:gd name="T3" fmla="*/ 14 h 17"/>
                    <a:gd name="T4" fmla="*/ 6 w 6"/>
                    <a:gd name="T5" fmla="*/ 3 h 17"/>
                    <a:gd name="T6" fmla="*/ 3 w 6"/>
                    <a:gd name="T7" fmla="*/ 0 h 17"/>
                    <a:gd name="T8" fmla="*/ 0 w 6"/>
                    <a:gd name="T9" fmla="*/ 3 h 17"/>
                    <a:gd name="T10" fmla="*/ 0 w 6"/>
                    <a:gd name="T11" fmla="*/ 14 h 17"/>
                    <a:gd name="T12" fmla="*/ 3 w 6"/>
                    <a:gd name="T1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17">
                      <a:moveTo>
                        <a:pt x="3" y="17"/>
                      </a:moveTo>
                      <a:cubicBezTo>
                        <a:pt x="5" y="17"/>
                        <a:pt x="6" y="15"/>
                        <a:pt x="6" y="1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5" y="0"/>
                        <a:pt x="3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2" y="17"/>
                        <a:pt x="3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7">
                  <a:extLst>
                    <a:ext uri="{FF2B5EF4-FFF2-40B4-BE49-F238E27FC236}">
                      <a16:creationId xmlns:a16="http://schemas.microsoft.com/office/drawing/2014/main" id="{5E41F45F-D52F-BAD7-DAF8-4EC02512CA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7837" y="4355994"/>
                  <a:ext cx="27786" cy="27786"/>
                </a:xfrm>
                <a:custGeom>
                  <a:avLst/>
                  <a:gdLst>
                    <a:gd name="T0" fmla="*/ 5 w 14"/>
                    <a:gd name="T1" fmla="*/ 2 h 14"/>
                    <a:gd name="T2" fmla="*/ 1 w 14"/>
                    <a:gd name="T3" fmla="*/ 2 h 14"/>
                    <a:gd name="T4" fmla="*/ 1 w 14"/>
                    <a:gd name="T5" fmla="*/ 6 h 14"/>
                    <a:gd name="T6" fmla="*/ 8 w 14"/>
                    <a:gd name="T7" fmla="*/ 13 h 14"/>
                    <a:gd name="T8" fmla="*/ 12 w 14"/>
                    <a:gd name="T9" fmla="*/ 13 h 14"/>
                    <a:gd name="T10" fmla="*/ 12 w 14"/>
                    <a:gd name="T11" fmla="*/ 9 h 14"/>
                    <a:gd name="T12" fmla="*/ 5 w 14"/>
                    <a:gd name="T13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14">
                      <a:moveTo>
                        <a:pt x="5" y="2"/>
                      </a:move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0" y="3"/>
                        <a:pt x="0" y="5"/>
                        <a:pt x="1" y="6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9" y="14"/>
                        <a:pt x="11" y="14"/>
                        <a:pt x="12" y="13"/>
                      </a:cubicBezTo>
                      <a:cubicBezTo>
                        <a:pt x="14" y="12"/>
                        <a:pt x="14" y="10"/>
                        <a:pt x="12" y="9"/>
                      </a:cubicBez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3" name="Freeform 48">
                  <a:extLst>
                    <a:ext uri="{FF2B5EF4-FFF2-40B4-BE49-F238E27FC236}">
                      <a16:creationId xmlns:a16="http://schemas.microsoft.com/office/drawing/2014/main" id="{E4DB145B-D818-A6F2-CA83-DEC19ED43E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4810" y="4144651"/>
                  <a:ext cx="27786" cy="26102"/>
                </a:xfrm>
                <a:custGeom>
                  <a:avLst/>
                  <a:gdLst>
                    <a:gd name="T0" fmla="*/ 8 w 14"/>
                    <a:gd name="T1" fmla="*/ 12 h 13"/>
                    <a:gd name="T2" fmla="*/ 13 w 14"/>
                    <a:gd name="T3" fmla="*/ 12 h 13"/>
                    <a:gd name="T4" fmla="*/ 13 w 14"/>
                    <a:gd name="T5" fmla="*/ 8 h 13"/>
                    <a:gd name="T6" fmla="*/ 5 w 14"/>
                    <a:gd name="T7" fmla="*/ 1 h 13"/>
                    <a:gd name="T8" fmla="*/ 1 w 14"/>
                    <a:gd name="T9" fmla="*/ 1 h 13"/>
                    <a:gd name="T10" fmla="*/ 1 w 14"/>
                    <a:gd name="T11" fmla="*/ 5 h 13"/>
                    <a:gd name="T12" fmla="*/ 8 w 14"/>
                    <a:gd name="T1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13">
                      <a:moveTo>
                        <a:pt x="8" y="12"/>
                      </a:moveTo>
                      <a:cubicBezTo>
                        <a:pt x="9" y="13"/>
                        <a:pt x="11" y="13"/>
                        <a:pt x="13" y="12"/>
                      </a:cubicBezTo>
                      <a:cubicBezTo>
                        <a:pt x="14" y="11"/>
                        <a:pt x="14" y="9"/>
                        <a:pt x="13" y="8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2" y="0"/>
                        <a:pt x="1" y="1"/>
                      </a:cubicBezTo>
                      <a:cubicBezTo>
                        <a:pt x="0" y="2"/>
                        <a:pt x="0" y="4"/>
                        <a:pt x="1" y="5"/>
                      </a:cubicBezTo>
                      <a:lnTo>
                        <a:pt x="8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49">
                  <a:extLst>
                    <a:ext uri="{FF2B5EF4-FFF2-40B4-BE49-F238E27FC236}">
                      <a16:creationId xmlns:a16="http://schemas.microsoft.com/office/drawing/2014/main" id="{22D34DF7-8EB6-8736-3DC5-7FCCE4D36C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1952" y="4140441"/>
                  <a:ext cx="115355" cy="116197"/>
                </a:xfrm>
                <a:custGeom>
                  <a:avLst/>
                  <a:gdLst>
                    <a:gd name="T0" fmla="*/ 4 w 58"/>
                    <a:gd name="T1" fmla="*/ 1 h 58"/>
                    <a:gd name="T2" fmla="*/ 0 w 58"/>
                    <a:gd name="T3" fmla="*/ 3 h 58"/>
                    <a:gd name="T4" fmla="*/ 3 w 58"/>
                    <a:gd name="T5" fmla="*/ 7 h 58"/>
                    <a:gd name="T6" fmla="*/ 51 w 58"/>
                    <a:gd name="T7" fmla="*/ 55 h 58"/>
                    <a:gd name="T8" fmla="*/ 54 w 58"/>
                    <a:gd name="T9" fmla="*/ 58 h 58"/>
                    <a:gd name="T10" fmla="*/ 55 w 58"/>
                    <a:gd name="T11" fmla="*/ 58 h 58"/>
                    <a:gd name="T12" fmla="*/ 57 w 58"/>
                    <a:gd name="T13" fmla="*/ 54 h 58"/>
                    <a:gd name="T14" fmla="*/ 4 w 58"/>
                    <a:gd name="T15" fmla="*/ 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" h="58">
                      <a:moveTo>
                        <a:pt x="4" y="1"/>
                      </a:moveTo>
                      <a:cubicBezTo>
                        <a:pt x="2" y="0"/>
                        <a:pt x="1" y="2"/>
                        <a:pt x="0" y="3"/>
                      </a:cubicBezTo>
                      <a:cubicBezTo>
                        <a:pt x="0" y="5"/>
                        <a:pt x="1" y="6"/>
                        <a:pt x="3" y="7"/>
                      </a:cubicBezTo>
                      <a:cubicBezTo>
                        <a:pt x="28" y="10"/>
                        <a:pt x="48" y="30"/>
                        <a:pt x="51" y="55"/>
                      </a:cubicBezTo>
                      <a:cubicBezTo>
                        <a:pt x="51" y="57"/>
                        <a:pt x="53" y="58"/>
                        <a:pt x="54" y="58"/>
                      </a:cubicBezTo>
                      <a:cubicBezTo>
                        <a:pt x="54" y="58"/>
                        <a:pt x="55" y="58"/>
                        <a:pt x="55" y="58"/>
                      </a:cubicBezTo>
                      <a:cubicBezTo>
                        <a:pt x="56" y="58"/>
                        <a:pt x="58" y="56"/>
                        <a:pt x="57" y="54"/>
                      </a:cubicBezTo>
                      <a:cubicBezTo>
                        <a:pt x="54" y="26"/>
                        <a:pt x="32" y="4"/>
                        <a:pt x="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50">
                  <a:extLst>
                    <a:ext uri="{FF2B5EF4-FFF2-40B4-BE49-F238E27FC236}">
                      <a16:creationId xmlns:a16="http://schemas.microsoft.com/office/drawing/2014/main" id="{3643B36B-F026-83AF-58F8-805DF34ED40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312284" y="4140441"/>
                  <a:ext cx="243339" cy="373008"/>
                </a:xfrm>
                <a:custGeom>
                  <a:avLst/>
                  <a:gdLst>
                    <a:gd name="T0" fmla="*/ 116 w 122"/>
                    <a:gd name="T1" fmla="*/ 69 h 187"/>
                    <a:gd name="T2" fmla="*/ 81 w 122"/>
                    <a:gd name="T3" fmla="*/ 126 h 187"/>
                    <a:gd name="T4" fmla="*/ 42 w 122"/>
                    <a:gd name="T5" fmla="*/ 139 h 187"/>
                    <a:gd name="T6" fmla="*/ 32 w 122"/>
                    <a:gd name="T7" fmla="*/ 109 h 187"/>
                    <a:gd name="T8" fmla="*/ 54 w 122"/>
                    <a:gd name="T9" fmla="*/ 7 h 187"/>
                    <a:gd name="T10" fmla="*/ 54 w 122"/>
                    <a:gd name="T11" fmla="*/ 1 h 187"/>
                    <a:gd name="T12" fmla="*/ 8 w 122"/>
                    <a:gd name="T13" fmla="*/ 92 h 187"/>
                    <a:gd name="T14" fmla="*/ 35 w 122"/>
                    <a:gd name="T15" fmla="*/ 126 h 187"/>
                    <a:gd name="T16" fmla="*/ 30 w 122"/>
                    <a:gd name="T17" fmla="*/ 147 h 187"/>
                    <a:gd name="T18" fmla="*/ 32 w 122"/>
                    <a:gd name="T19" fmla="*/ 156 h 187"/>
                    <a:gd name="T20" fmla="*/ 30 w 122"/>
                    <a:gd name="T21" fmla="*/ 165 h 187"/>
                    <a:gd name="T22" fmla="*/ 48 w 122"/>
                    <a:gd name="T23" fmla="*/ 173 h 187"/>
                    <a:gd name="T24" fmla="*/ 55 w 122"/>
                    <a:gd name="T25" fmla="*/ 187 h 187"/>
                    <a:gd name="T26" fmla="*/ 75 w 122"/>
                    <a:gd name="T27" fmla="*/ 180 h 187"/>
                    <a:gd name="T28" fmla="*/ 84 w 122"/>
                    <a:gd name="T29" fmla="*/ 173 h 187"/>
                    <a:gd name="T30" fmla="*/ 92 w 122"/>
                    <a:gd name="T31" fmla="*/ 161 h 187"/>
                    <a:gd name="T32" fmla="*/ 92 w 122"/>
                    <a:gd name="T33" fmla="*/ 151 h 187"/>
                    <a:gd name="T34" fmla="*/ 87 w 122"/>
                    <a:gd name="T35" fmla="*/ 139 h 187"/>
                    <a:gd name="T36" fmla="*/ 94 w 122"/>
                    <a:gd name="T37" fmla="*/ 114 h 187"/>
                    <a:gd name="T38" fmla="*/ 120 w 122"/>
                    <a:gd name="T39" fmla="*/ 66 h 187"/>
                    <a:gd name="T40" fmla="*/ 84 w 122"/>
                    <a:gd name="T41" fmla="*/ 145 h 187"/>
                    <a:gd name="T42" fmla="*/ 86 w 122"/>
                    <a:gd name="T43" fmla="*/ 151 h 187"/>
                    <a:gd name="T44" fmla="*/ 38 w 122"/>
                    <a:gd name="T45" fmla="*/ 153 h 187"/>
                    <a:gd name="T46" fmla="*/ 36 w 122"/>
                    <a:gd name="T47" fmla="*/ 147 h 187"/>
                    <a:gd name="T48" fmla="*/ 38 w 122"/>
                    <a:gd name="T49" fmla="*/ 145 h 187"/>
                    <a:gd name="T50" fmla="*/ 69 w 122"/>
                    <a:gd name="T51" fmla="*/ 180 h 187"/>
                    <a:gd name="T52" fmla="*/ 55 w 122"/>
                    <a:gd name="T53" fmla="*/ 181 h 187"/>
                    <a:gd name="T54" fmla="*/ 54 w 122"/>
                    <a:gd name="T55" fmla="*/ 173 h 187"/>
                    <a:gd name="T56" fmla="*/ 69 w 122"/>
                    <a:gd name="T57" fmla="*/ 180 h 187"/>
                    <a:gd name="T58" fmla="*/ 84 w 122"/>
                    <a:gd name="T59" fmla="*/ 167 h 187"/>
                    <a:gd name="T60" fmla="*/ 36 w 122"/>
                    <a:gd name="T61" fmla="*/ 165 h 187"/>
                    <a:gd name="T62" fmla="*/ 38 w 122"/>
                    <a:gd name="T63" fmla="*/ 159 h 187"/>
                    <a:gd name="T64" fmla="*/ 86 w 122"/>
                    <a:gd name="T65" fmla="*/ 161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2" h="187">
                      <a:moveTo>
                        <a:pt x="120" y="66"/>
                      </a:moveTo>
                      <a:cubicBezTo>
                        <a:pt x="118" y="66"/>
                        <a:pt x="116" y="67"/>
                        <a:pt x="116" y="69"/>
                      </a:cubicBezTo>
                      <a:cubicBezTo>
                        <a:pt x="114" y="85"/>
                        <a:pt x="105" y="100"/>
                        <a:pt x="91" y="109"/>
                      </a:cubicBezTo>
                      <a:cubicBezTo>
                        <a:pt x="85" y="112"/>
                        <a:pt x="81" y="119"/>
                        <a:pt x="81" y="126"/>
                      </a:cubicBezTo>
                      <a:cubicBezTo>
                        <a:pt x="81" y="139"/>
                        <a:pt x="81" y="139"/>
                        <a:pt x="81" y="139"/>
                      </a:cubicBezTo>
                      <a:cubicBezTo>
                        <a:pt x="42" y="139"/>
                        <a:pt x="42" y="139"/>
                        <a:pt x="42" y="139"/>
                      </a:cubicBezTo>
                      <a:cubicBezTo>
                        <a:pt x="42" y="126"/>
                        <a:pt x="42" y="126"/>
                        <a:pt x="42" y="126"/>
                      </a:cubicBezTo>
                      <a:cubicBezTo>
                        <a:pt x="42" y="119"/>
                        <a:pt x="38" y="112"/>
                        <a:pt x="32" y="109"/>
                      </a:cubicBezTo>
                      <a:cubicBezTo>
                        <a:pt x="16" y="99"/>
                        <a:pt x="6" y="81"/>
                        <a:pt x="6" y="62"/>
                      </a:cubicBezTo>
                      <a:cubicBezTo>
                        <a:pt x="6" y="34"/>
                        <a:pt x="27" y="10"/>
                        <a:pt x="54" y="7"/>
                      </a:cubicBezTo>
                      <a:cubicBezTo>
                        <a:pt x="56" y="6"/>
                        <a:pt x="57" y="5"/>
                        <a:pt x="57" y="3"/>
                      </a:cubicBezTo>
                      <a:cubicBezTo>
                        <a:pt x="57" y="2"/>
                        <a:pt x="55" y="0"/>
                        <a:pt x="54" y="1"/>
                      </a:cubicBezTo>
                      <a:cubicBezTo>
                        <a:pt x="23" y="4"/>
                        <a:pt x="0" y="31"/>
                        <a:pt x="0" y="62"/>
                      </a:cubicBezTo>
                      <a:cubicBezTo>
                        <a:pt x="0" y="72"/>
                        <a:pt x="2" y="83"/>
                        <a:pt x="8" y="92"/>
                      </a:cubicBezTo>
                      <a:cubicBezTo>
                        <a:pt x="13" y="101"/>
                        <a:pt x="20" y="109"/>
                        <a:pt x="29" y="114"/>
                      </a:cubicBezTo>
                      <a:cubicBezTo>
                        <a:pt x="33" y="117"/>
                        <a:pt x="35" y="121"/>
                        <a:pt x="35" y="126"/>
                      </a:cubicBezTo>
                      <a:cubicBezTo>
                        <a:pt x="35" y="139"/>
                        <a:pt x="35" y="139"/>
                        <a:pt x="35" y="139"/>
                      </a:cubicBezTo>
                      <a:cubicBezTo>
                        <a:pt x="32" y="140"/>
                        <a:pt x="30" y="143"/>
                        <a:pt x="30" y="147"/>
                      </a:cubicBezTo>
                      <a:cubicBezTo>
                        <a:pt x="30" y="151"/>
                        <a:pt x="30" y="151"/>
                        <a:pt x="30" y="151"/>
                      </a:cubicBezTo>
                      <a:cubicBezTo>
                        <a:pt x="30" y="153"/>
                        <a:pt x="31" y="155"/>
                        <a:pt x="32" y="156"/>
                      </a:cubicBezTo>
                      <a:cubicBezTo>
                        <a:pt x="31" y="157"/>
                        <a:pt x="30" y="159"/>
                        <a:pt x="30" y="161"/>
                      </a:cubicBezTo>
                      <a:cubicBezTo>
                        <a:pt x="30" y="165"/>
                        <a:pt x="30" y="165"/>
                        <a:pt x="30" y="165"/>
                      </a:cubicBezTo>
                      <a:cubicBezTo>
                        <a:pt x="30" y="170"/>
                        <a:pt x="34" y="173"/>
                        <a:pt x="38" y="173"/>
                      </a:cubicBezTo>
                      <a:cubicBezTo>
                        <a:pt x="48" y="173"/>
                        <a:pt x="48" y="173"/>
                        <a:pt x="48" y="173"/>
                      </a:cubicBezTo>
                      <a:cubicBezTo>
                        <a:pt x="48" y="180"/>
                        <a:pt x="48" y="180"/>
                        <a:pt x="48" y="180"/>
                      </a:cubicBezTo>
                      <a:cubicBezTo>
                        <a:pt x="48" y="184"/>
                        <a:pt x="51" y="187"/>
                        <a:pt x="55" y="187"/>
                      </a:cubicBezTo>
                      <a:cubicBezTo>
                        <a:pt x="68" y="187"/>
                        <a:pt x="68" y="187"/>
                        <a:pt x="68" y="187"/>
                      </a:cubicBezTo>
                      <a:cubicBezTo>
                        <a:pt x="72" y="187"/>
                        <a:pt x="75" y="184"/>
                        <a:pt x="75" y="180"/>
                      </a:cubicBezTo>
                      <a:cubicBezTo>
                        <a:pt x="75" y="173"/>
                        <a:pt x="75" y="173"/>
                        <a:pt x="75" y="173"/>
                      </a:cubicBezTo>
                      <a:cubicBezTo>
                        <a:pt x="84" y="173"/>
                        <a:pt x="84" y="173"/>
                        <a:pt x="84" y="173"/>
                      </a:cubicBezTo>
                      <a:cubicBezTo>
                        <a:pt x="89" y="173"/>
                        <a:pt x="92" y="170"/>
                        <a:pt x="92" y="165"/>
                      </a:cubicBezTo>
                      <a:cubicBezTo>
                        <a:pt x="92" y="161"/>
                        <a:pt x="92" y="161"/>
                        <a:pt x="92" y="161"/>
                      </a:cubicBezTo>
                      <a:cubicBezTo>
                        <a:pt x="92" y="159"/>
                        <a:pt x="92" y="157"/>
                        <a:pt x="91" y="156"/>
                      </a:cubicBezTo>
                      <a:cubicBezTo>
                        <a:pt x="92" y="155"/>
                        <a:pt x="92" y="153"/>
                        <a:pt x="92" y="151"/>
                      </a:cubicBezTo>
                      <a:cubicBezTo>
                        <a:pt x="92" y="147"/>
                        <a:pt x="92" y="147"/>
                        <a:pt x="92" y="147"/>
                      </a:cubicBezTo>
                      <a:cubicBezTo>
                        <a:pt x="92" y="143"/>
                        <a:pt x="90" y="140"/>
                        <a:pt x="87" y="139"/>
                      </a:cubicBezTo>
                      <a:cubicBezTo>
                        <a:pt x="87" y="126"/>
                        <a:pt x="87" y="126"/>
                        <a:pt x="87" y="126"/>
                      </a:cubicBezTo>
                      <a:cubicBezTo>
                        <a:pt x="87" y="121"/>
                        <a:pt x="90" y="117"/>
                        <a:pt x="94" y="114"/>
                      </a:cubicBezTo>
                      <a:cubicBezTo>
                        <a:pt x="110" y="104"/>
                        <a:pt x="120" y="88"/>
                        <a:pt x="122" y="69"/>
                      </a:cubicBezTo>
                      <a:cubicBezTo>
                        <a:pt x="122" y="68"/>
                        <a:pt x="121" y="66"/>
                        <a:pt x="120" y="66"/>
                      </a:cubicBezTo>
                      <a:close/>
                      <a:moveTo>
                        <a:pt x="84" y="145"/>
                      </a:moveTo>
                      <a:cubicBezTo>
                        <a:pt x="84" y="145"/>
                        <a:pt x="84" y="145"/>
                        <a:pt x="84" y="145"/>
                      </a:cubicBezTo>
                      <a:cubicBezTo>
                        <a:pt x="85" y="145"/>
                        <a:pt x="86" y="146"/>
                        <a:pt x="86" y="147"/>
                      </a:cubicBezTo>
                      <a:cubicBezTo>
                        <a:pt x="86" y="151"/>
                        <a:pt x="86" y="151"/>
                        <a:pt x="86" y="151"/>
                      </a:cubicBezTo>
                      <a:cubicBezTo>
                        <a:pt x="86" y="152"/>
                        <a:pt x="85" y="153"/>
                        <a:pt x="84" y="153"/>
                      </a:cubicBezTo>
                      <a:cubicBezTo>
                        <a:pt x="38" y="153"/>
                        <a:pt x="38" y="153"/>
                        <a:pt x="38" y="153"/>
                      </a:cubicBezTo>
                      <a:cubicBezTo>
                        <a:pt x="37" y="153"/>
                        <a:pt x="36" y="152"/>
                        <a:pt x="36" y="151"/>
                      </a:cubicBezTo>
                      <a:cubicBezTo>
                        <a:pt x="36" y="147"/>
                        <a:pt x="36" y="147"/>
                        <a:pt x="36" y="147"/>
                      </a:cubicBezTo>
                      <a:cubicBezTo>
                        <a:pt x="36" y="146"/>
                        <a:pt x="37" y="145"/>
                        <a:pt x="38" y="145"/>
                      </a:cubicBezTo>
                      <a:cubicBezTo>
                        <a:pt x="38" y="145"/>
                        <a:pt x="38" y="145"/>
                        <a:pt x="38" y="145"/>
                      </a:cubicBezTo>
                      <a:lnTo>
                        <a:pt x="84" y="145"/>
                      </a:lnTo>
                      <a:close/>
                      <a:moveTo>
                        <a:pt x="69" y="180"/>
                      </a:moveTo>
                      <a:cubicBezTo>
                        <a:pt x="69" y="181"/>
                        <a:pt x="68" y="181"/>
                        <a:pt x="68" y="181"/>
                      </a:cubicBezTo>
                      <a:cubicBezTo>
                        <a:pt x="55" y="181"/>
                        <a:pt x="55" y="181"/>
                        <a:pt x="55" y="181"/>
                      </a:cubicBezTo>
                      <a:cubicBezTo>
                        <a:pt x="54" y="181"/>
                        <a:pt x="54" y="181"/>
                        <a:pt x="54" y="180"/>
                      </a:cubicBezTo>
                      <a:cubicBezTo>
                        <a:pt x="54" y="173"/>
                        <a:pt x="54" y="173"/>
                        <a:pt x="54" y="173"/>
                      </a:cubicBezTo>
                      <a:cubicBezTo>
                        <a:pt x="69" y="173"/>
                        <a:pt x="69" y="173"/>
                        <a:pt x="69" y="173"/>
                      </a:cubicBezTo>
                      <a:cubicBezTo>
                        <a:pt x="69" y="180"/>
                        <a:pt x="69" y="180"/>
                        <a:pt x="69" y="180"/>
                      </a:cubicBezTo>
                      <a:close/>
                      <a:moveTo>
                        <a:pt x="86" y="165"/>
                      </a:moveTo>
                      <a:cubicBezTo>
                        <a:pt x="86" y="166"/>
                        <a:pt x="85" y="167"/>
                        <a:pt x="84" y="167"/>
                      </a:cubicBezTo>
                      <a:cubicBezTo>
                        <a:pt x="79" y="167"/>
                        <a:pt x="43" y="167"/>
                        <a:pt x="38" y="167"/>
                      </a:cubicBezTo>
                      <a:cubicBezTo>
                        <a:pt x="37" y="167"/>
                        <a:pt x="36" y="166"/>
                        <a:pt x="36" y="165"/>
                      </a:cubicBezTo>
                      <a:cubicBezTo>
                        <a:pt x="36" y="161"/>
                        <a:pt x="36" y="161"/>
                        <a:pt x="36" y="161"/>
                      </a:cubicBezTo>
                      <a:cubicBezTo>
                        <a:pt x="36" y="160"/>
                        <a:pt x="37" y="159"/>
                        <a:pt x="38" y="159"/>
                      </a:cubicBezTo>
                      <a:cubicBezTo>
                        <a:pt x="84" y="159"/>
                        <a:pt x="84" y="159"/>
                        <a:pt x="84" y="159"/>
                      </a:cubicBezTo>
                      <a:cubicBezTo>
                        <a:pt x="85" y="159"/>
                        <a:pt x="86" y="160"/>
                        <a:pt x="86" y="161"/>
                      </a:cubicBezTo>
                      <a:lnTo>
                        <a:pt x="86" y="1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7" name="Freeform 10">
                <a:extLst>
                  <a:ext uri="{FF2B5EF4-FFF2-40B4-BE49-F238E27FC236}">
                    <a16:creationId xmlns:a16="http://schemas.microsoft.com/office/drawing/2014/main" id="{583F150F-AE75-AB48-AD3E-FD92ED069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031" y="3069411"/>
                <a:ext cx="3071634" cy="1103026"/>
              </a:xfrm>
              <a:custGeom>
                <a:avLst/>
                <a:gdLst>
                  <a:gd name="T0" fmla="*/ 1327 w 1542"/>
                  <a:gd name="T1" fmla="*/ 8 h 554"/>
                  <a:gd name="T2" fmla="*/ 1476 w 1542"/>
                  <a:gd name="T3" fmla="*/ 80 h 554"/>
                  <a:gd name="T4" fmla="*/ 1327 w 1542"/>
                  <a:gd name="T5" fmla="*/ 379 h 554"/>
                  <a:gd name="T6" fmla="*/ 214 w 1542"/>
                  <a:gd name="T7" fmla="*/ 535 h 554"/>
                  <a:gd name="T8" fmla="*/ 66 w 1542"/>
                  <a:gd name="T9" fmla="*/ 278 h 554"/>
                  <a:gd name="T10" fmla="*/ 215 w 1542"/>
                  <a:gd name="T11" fmla="*/ 164 h 554"/>
                  <a:gd name="T12" fmla="*/ 434 w 1542"/>
                  <a:gd name="T13" fmla="*/ 134 h 554"/>
                  <a:gd name="T14" fmla="*/ 1109 w 1542"/>
                  <a:gd name="T15" fmla="*/ 39 h 554"/>
                  <a:gd name="T16" fmla="*/ 1327 w 1542"/>
                  <a:gd name="T17" fmla="*/ 8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2" h="554">
                    <a:moveTo>
                      <a:pt x="1327" y="8"/>
                    </a:moveTo>
                    <a:cubicBezTo>
                      <a:pt x="1389" y="0"/>
                      <a:pt x="1445" y="27"/>
                      <a:pt x="1476" y="80"/>
                    </a:cubicBezTo>
                    <a:cubicBezTo>
                      <a:pt x="1542" y="194"/>
                      <a:pt x="1459" y="360"/>
                      <a:pt x="1327" y="379"/>
                    </a:cubicBezTo>
                    <a:cubicBezTo>
                      <a:pt x="214" y="535"/>
                      <a:pt x="214" y="535"/>
                      <a:pt x="214" y="535"/>
                    </a:cubicBezTo>
                    <a:cubicBezTo>
                      <a:pt x="82" y="554"/>
                      <a:pt x="0" y="411"/>
                      <a:pt x="66" y="278"/>
                    </a:cubicBezTo>
                    <a:cubicBezTo>
                      <a:pt x="97" y="216"/>
                      <a:pt x="154" y="173"/>
                      <a:pt x="215" y="164"/>
                    </a:cubicBezTo>
                    <a:cubicBezTo>
                      <a:pt x="434" y="134"/>
                      <a:pt x="434" y="134"/>
                      <a:pt x="434" y="134"/>
                    </a:cubicBezTo>
                    <a:cubicBezTo>
                      <a:pt x="1109" y="39"/>
                      <a:pt x="1109" y="39"/>
                      <a:pt x="1109" y="39"/>
                    </a:cubicBezTo>
                    <a:lnTo>
                      <a:pt x="1327" y="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C90A55B1-29C1-2563-9580-C3CADA4026E7}"/>
                  </a:ext>
                </a:extLst>
              </p:cNvPr>
              <p:cNvGrpSpPr/>
              <p:nvPr/>
            </p:nvGrpSpPr>
            <p:grpSpPr>
              <a:xfrm>
                <a:off x="4282813" y="3461785"/>
                <a:ext cx="304806" cy="304806"/>
                <a:chOff x="4282813" y="3461785"/>
                <a:chExt cx="304806" cy="304806"/>
              </a:xfrm>
            </p:grpSpPr>
            <p:sp>
              <p:nvSpPr>
                <p:cNvPr id="148" name="Freeform 26">
                  <a:extLst>
                    <a:ext uri="{FF2B5EF4-FFF2-40B4-BE49-F238E27FC236}">
                      <a16:creationId xmlns:a16="http://schemas.microsoft.com/office/drawing/2014/main" id="{967DA567-7147-77BD-C747-78B1ED9DB3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2813" y="3461785"/>
                  <a:ext cx="302280" cy="131353"/>
                </a:xfrm>
                <a:custGeom>
                  <a:avLst/>
                  <a:gdLst>
                    <a:gd name="T0" fmla="*/ 150 w 152"/>
                    <a:gd name="T1" fmla="*/ 0 h 66"/>
                    <a:gd name="T2" fmla="*/ 2 w 152"/>
                    <a:gd name="T3" fmla="*/ 0 h 66"/>
                    <a:gd name="T4" fmla="*/ 0 w 152"/>
                    <a:gd name="T5" fmla="*/ 3 h 66"/>
                    <a:gd name="T6" fmla="*/ 0 w 152"/>
                    <a:gd name="T7" fmla="*/ 3 h 66"/>
                    <a:gd name="T8" fmla="*/ 0 w 152"/>
                    <a:gd name="T9" fmla="*/ 54 h 66"/>
                    <a:gd name="T10" fmla="*/ 5 w 152"/>
                    <a:gd name="T11" fmla="*/ 54 h 66"/>
                    <a:gd name="T12" fmla="*/ 5 w 152"/>
                    <a:gd name="T13" fmla="*/ 5 h 66"/>
                    <a:gd name="T14" fmla="*/ 147 w 152"/>
                    <a:gd name="T15" fmla="*/ 5 h 66"/>
                    <a:gd name="T16" fmla="*/ 147 w 152"/>
                    <a:gd name="T17" fmla="*/ 61 h 66"/>
                    <a:gd name="T18" fmla="*/ 58 w 152"/>
                    <a:gd name="T19" fmla="*/ 61 h 66"/>
                    <a:gd name="T20" fmla="*/ 58 w 152"/>
                    <a:gd name="T21" fmla="*/ 66 h 66"/>
                    <a:gd name="T22" fmla="*/ 150 w 152"/>
                    <a:gd name="T23" fmla="*/ 66 h 66"/>
                    <a:gd name="T24" fmla="*/ 152 w 152"/>
                    <a:gd name="T25" fmla="*/ 63 h 66"/>
                    <a:gd name="T26" fmla="*/ 152 w 152"/>
                    <a:gd name="T27" fmla="*/ 63 h 66"/>
                    <a:gd name="T28" fmla="*/ 152 w 152"/>
                    <a:gd name="T29" fmla="*/ 2 h 66"/>
                    <a:gd name="T30" fmla="*/ 150 w 152"/>
                    <a:gd name="T3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2" h="66">
                      <a:moveTo>
                        <a:pt x="150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5" y="54"/>
                        <a:pt x="5" y="54"/>
                        <a:pt x="5" y="54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147" y="5"/>
                        <a:pt x="147" y="5"/>
                        <a:pt x="147" y="5"/>
                      </a:cubicBezTo>
                      <a:cubicBezTo>
                        <a:pt x="147" y="61"/>
                        <a:pt x="147" y="61"/>
                        <a:pt x="147" y="61"/>
                      </a:cubicBezTo>
                      <a:cubicBezTo>
                        <a:pt x="58" y="61"/>
                        <a:pt x="58" y="61"/>
                        <a:pt x="58" y="61"/>
                      </a:cubicBezTo>
                      <a:cubicBezTo>
                        <a:pt x="58" y="66"/>
                        <a:pt x="58" y="66"/>
                        <a:pt x="58" y="66"/>
                      </a:cubicBezTo>
                      <a:cubicBezTo>
                        <a:pt x="150" y="66"/>
                        <a:pt x="150" y="66"/>
                        <a:pt x="150" y="66"/>
                      </a:cubicBezTo>
                      <a:cubicBezTo>
                        <a:pt x="151" y="66"/>
                        <a:pt x="152" y="65"/>
                        <a:pt x="152" y="63"/>
                      </a:cubicBezTo>
                      <a:cubicBezTo>
                        <a:pt x="152" y="63"/>
                        <a:pt x="152" y="63"/>
                        <a:pt x="152" y="63"/>
                      </a:cubicBezTo>
                      <a:cubicBezTo>
                        <a:pt x="152" y="2"/>
                        <a:pt x="152" y="2"/>
                        <a:pt x="152" y="2"/>
                      </a:cubicBezTo>
                      <a:cubicBezTo>
                        <a:pt x="152" y="1"/>
                        <a:pt x="151" y="0"/>
                        <a:pt x="1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Rectangle 27">
                  <a:extLst>
                    <a:ext uri="{FF2B5EF4-FFF2-40B4-BE49-F238E27FC236}">
                      <a16:creationId xmlns:a16="http://schemas.microsoft.com/office/drawing/2014/main" id="{2A92FC42-D6A3-0511-F38F-B740E18249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49530" y="3487887"/>
                  <a:ext cx="101883" cy="926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Rectangle 28">
                  <a:extLst>
                    <a:ext uri="{FF2B5EF4-FFF2-40B4-BE49-F238E27FC236}">
                      <a16:creationId xmlns:a16="http://schemas.microsoft.com/office/drawing/2014/main" id="{17827987-910D-D8FD-BA7D-D4A5CEEEA0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3844" y="3517358"/>
                  <a:ext cx="101883" cy="1010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Rectangle 29">
                  <a:extLst>
                    <a:ext uri="{FF2B5EF4-FFF2-40B4-BE49-F238E27FC236}">
                      <a16:creationId xmlns:a16="http://schemas.microsoft.com/office/drawing/2014/main" id="{1F6BE8F7-E697-9FA4-5E63-D95321156F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43636" y="3547670"/>
                  <a:ext cx="101883" cy="926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30">
                  <a:extLst>
                    <a:ext uri="{FF2B5EF4-FFF2-40B4-BE49-F238E27FC236}">
                      <a16:creationId xmlns:a16="http://schemas.microsoft.com/office/drawing/2014/main" id="{616C5C3E-614F-3DF5-AD37-297DC4FED58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82813" y="3481993"/>
                  <a:ext cx="165033" cy="284598"/>
                </a:xfrm>
                <a:custGeom>
                  <a:avLst/>
                  <a:gdLst>
                    <a:gd name="T0" fmla="*/ 28 w 83"/>
                    <a:gd name="T1" fmla="*/ 143 h 143"/>
                    <a:gd name="T2" fmla="*/ 31 w 83"/>
                    <a:gd name="T3" fmla="*/ 140 h 143"/>
                    <a:gd name="T4" fmla="*/ 26 w 83"/>
                    <a:gd name="T5" fmla="*/ 110 h 143"/>
                    <a:gd name="T6" fmla="*/ 41 w 83"/>
                    <a:gd name="T7" fmla="*/ 119 h 143"/>
                    <a:gd name="T8" fmla="*/ 43 w 83"/>
                    <a:gd name="T9" fmla="*/ 143 h 143"/>
                    <a:gd name="T10" fmla="*/ 69 w 83"/>
                    <a:gd name="T11" fmla="*/ 143 h 143"/>
                    <a:gd name="T12" fmla="*/ 71 w 83"/>
                    <a:gd name="T13" fmla="*/ 140 h 143"/>
                    <a:gd name="T14" fmla="*/ 65 w 83"/>
                    <a:gd name="T15" fmla="*/ 108 h 143"/>
                    <a:gd name="T16" fmla="*/ 53 w 83"/>
                    <a:gd name="T17" fmla="*/ 87 h 143"/>
                    <a:gd name="T18" fmla="*/ 77 w 83"/>
                    <a:gd name="T19" fmla="*/ 23 h 143"/>
                    <a:gd name="T20" fmla="*/ 70 w 83"/>
                    <a:gd name="T21" fmla="*/ 8 h 143"/>
                    <a:gd name="T22" fmla="*/ 49 w 83"/>
                    <a:gd name="T23" fmla="*/ 18 h 143"/>
                    <a:gd name="T24" fmla="*/ 38 w 83"/>
                    <a:gd name="T25" fmla="*/ 0 h 143"/>
                    <a:gd name="T26" fmla="*/ 28 w 83"/>
                    <a:gd name="T27" fmla="*/ 21 h 143"/>
                    <a:gd name="T28" fmla="*/ 12 w 83"/>
                    <a:gd name="T29" fmla="*/ 32 h 143"/>
                    <a:gd name="T30" fmla="*/ 10 w 83"/>
                    <a:gd name="T31" fmla="*/ 66 h 143"/>
                    <a:gd name="T32" fmla="*/ 20 w 83"/>
                    <a:gd name="T33" fmla="*/ 61 h 143"/>
                    <a:gd name="T34" fmla="*/ 23 w 83"/>
                    <a:gd name="T35" fmla="*/ 89 h 143"/>
                    <a:gd name="T36" fmla="*/ 3 w 83"/>
                    <a:gd name="T37" fmla="*/ 99 h 143"/>
                    <a:gd name="T38" fmla="*/ 0 w 83"/>
                    <a:gd name="T39" fmla="*/ 119 h 143"/>
                    <a:gd name="T40" fmla="*/ 3 w 83"/>
                    <a:gd name="T41" fmla="*/ 143 h 143"/>
                    <a:gd name="T42" fmla="*/ 46 w 83"/>
                    <a:gd name="T43" fmla="*/ 138 h 143"/>
                    <a:gd name="T44" fmla="*/ 53 w 83"/>
                    <a:gd name="T45" fmla="*/ 112 h 143"/>
                    <a:gd name="T46" fmla="*/ 66 w 83"/>
                    <a:gd name="T47" fmla="*/ 119 h 143"/>
                    <a:gd name="T48" fmla="*/ 64 w 83"/>
                    <a:gd name="T49" fmla="*/ 99 h 143"/>
                    <a:gd name="T50" fmla="*/ 48 w 83"/>
                    <a:gd name="T51" fmla="*/ 99 h 143"/>
                    <a:gd name="T52" fmla="*/ 64 w 83"/>
                    <a:gd name="T53" fmla="*/ 99 h 143"/>
                    <a:gd name="T54" fmla="*/ 38 w 83"/>
                    <a:gd name="T55" fmla="*/ 5 h 143"/>
                    <a:gd name="T56" fmla="*/ 38 w 83"/>
                    <a:gd name="T57" fmla="*/ 21 h 143"/>
                    <a:gd name="T58" fmla="*/ 15 w 83"/>
                    <a:gd name="T59" fmla="*/ 59 h 143"/>
                    <a:gd name="T60" fmla="*/ 11 w 83"/>
                    <a:gd name="T61" fmla="*/ 61 h 143"/>
                    <a:gd name="T62" fmla="*/ 16 w 83"/>
                    <a:gd name="T63" fmla="*/ 34 h 143"/>
                    <a:gd name="T64" fmla="*/ 46 w 83"/>
                    <a:gd name="T65" fmla="*/ 26 h 143"/>
                    <a:gd name="T66" fmla="*/ 72 w 83"/>
                    <a:gd name="T67" fmla="*/ 12 h 143"/>
                    <a:gd name="T68" fmla="*/ 76 w 83"/>
                    <a:gd name="T69" fmla="*/ 16 h 143"/>
                    <a:gd name="T70" fmla="*/ 50 w 83"/>
                    <a:gd name="T71" fmla="*/ 31 h 143"/>
                    <a:gd name="T72" fmla="*/ 48 w 83"/>
                    <a:gd name="T73" fmla="*/ 89 h 143"/>
                    <a:gd name="T74" fmla="*/ 41 w 83"/>
                    <a:gd name="T75" fmla="*/ 105 h 143"/>
                    <a:gd name="T76" fmla="*/ 36 w 83"/>
                    <a:gd name="T77" fmla="*/ 61 h 143"/>
                    <a:gd name="T78" fmla="*/ 27 w 83"/>
                    <a:gd name="T79" fmla="*/ 105 h 143"/>
                    <a:gd name="T80" fmla="*/ 28 w 83"/>
                    <a:gd name="T81" fmla="*/ 100 h 143"/>
                    <a:gd name="T82" fmla="*/ 25 w 83"/>
                    <a:gd name="T83" fmla="*/ 33 h 143"/>
                    <a:gd name="T84" fmla="*/ 15 w 83"/>
                    <a:gd name="T85" fmla="*/ 59 h 143"/>
                    <a:gd name="T86" fmla="*/ 23 w 83"/>
                    <a:gd name="T87" fmla="*/ 99 h 143"/>
                    <a:gd name="T88" fmla="*/ 8 w 83"/>
                    <a:gd name="T89" fmla="*/ 99 h 143"/>
                    <a:gd name="T90" fmla="*/ 5 w 83"/>
                    <a:gd name="T91" fmla="*/ 119 h 143"/>
                    <a:gd name="T92" fmla="*/ 19 w 83"/>
                    <a:gd name="T93" fmla="*/ 112 h 143"/>
                    <a:gd name="T94" fmla="*/ 26 w 83"/>
                    <a:gd name="T95" fmla="*/ 138 h 143"/>
                    <a:gd name="T96" fmla="*/ 5 w 83"/>
                    <a:gd name="T97" fmla="*/ 119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3" h="143">
                      <a:moveTo>
                        <a:pt x="3" y="143"/>
                      </a:moveTo>
                      <a:cubicBezTo>
                        <a:pt x="28" y="143"/>
                        <a:pt x="28" y="143"/>
                        <a:pt x="28" y="143"/>
                      </a:cubicBezTo>
                      <a:cubicBezTo>
                        <a:pt x="30" y="143"/>
                        <a:pt x="31" y="142"/>
                        <a:pt x="31" y="140"/>
                      </a:cubicBezTo>
                      <a:cubicBezTo>
                        <a:pt x="31" y="140"/>
                        <a:pt x="31" y="140"/>
                        <a:pt x="31" y="140"/>
                      </a:cubicBezTo>
                      <a:cubicBezTo>
                        <a:pt x="31" y="119"/>
                        <a:pt x="31" y="119"/>
                        <a:pt x="31" y="119"/>
                      </a:cubicBezTo>
                      <a:cubicBezTo>
                        <a:pt x="31" y="115"/>
                        <a:pt x="29" y="112"/>
                        <a:pt x="26" y="110"/>
                      </a:cubicBezTo>
                      <a:cubicBezTo>
                        <a:pt x="45" y="110"/>
                        <a:pt x="45" y="110"/>
                        <a:pt x="45" y="110"/>
                      </a:cubicBezTo>
                      <a:cubicBezTo>
                        <a:pt x="42" y="112"/>
                        <a:pt x="41" y="115"/>
                        <a:pt x="41" y="119"/>
                      </a:cubicBezTo>
                      <a:cubicBezTo>
                        <a:pt x="41" y="140"/>
                        <a:pt x="41" y="140"/>
                        <a:pt x="41" y="140"/>
                      </a:cubicBezTo>
                      <a:cubicBezTo>
                        <a:pt x="41" y="142"/>
                        <a:pt x="42" y="143"/>
                        <a:pt x="43" y="143"/>
                      </a:cubicBezTo>
                      <a:cubicBezTo>
                        <a:pt x="43" y="143"/>
                        <a:pt x="43" y="143"/>
                        <a:pt x="43" y="143"/>
                      </a:cubicBezTo>
                      <a:cubicBezTo>
                        <a:pt x="69" y="143"/>
                        <a:pt x="69" y="143"/>
                        <a:pt x="69" y="143"/>
                      </a:cubicBezTo>
                      <a:cubicBezTo>
                        <a:pt x="70" y="143"/>
                        <a:pt x="71" y="141"/>
                        <a:pt x="71" y="140"/>
                      </a:cubicBezTo>
                      <a:cubicBezTo>
                        <a:pt x="71" y="140"/>
                        <a:pt x="71" y="140"/>
                        <a:pt x="71" y="140"/>
                      </a:cubicBezTo>
                      <a:cubicBezTo>
                        <a:pt x="71" y="119"/>
                        <a:pt x="71" y="119"/>
                        <a:pt x="71" y="119"/>
                      </a:cubicBezTo>
                      <a:cubicBezTo>
                        <a:pt x="71" y="114"/>
                        <a:pt x="69" y="110"/>
                        <a:pt x="65" y="108"/>
                      </a:cubicBezTo>
                      <a:cubicBezTo>
                        <a:pt x="70" y="103"/>
                        <a:pt x="70" y="95"/>
                        <a:pt x="65" y="90"/>
                      </a:cubicBezTo>
                      <a:cubicBezTo>
                        <a:pt x="62" y="87"/>
                        <a:pt x="58" y="86"/>
                        <a:pt x="53" y="87"/>
                      </a:cubicBezTo>
                      <a:cubicBezTo>
                        <a:pt x="53" y="35"/>
                        <a:pt x="53" y="35"/>
                        <a:pt x="53" y="35"/>
                      </a:cubicBezTo>
                      <a:cubicBezTo>
                        <a:pt x="77" y="23"/>
                        <a:pt x="77" y="23"/>
                        <a:pt x="77" y="23"/>
                      </a:cubicBezTo>
                      <a:cubicBezTo>
                        <a:pt x="81" y="21"/>
                        <a:pt x="83" y="16"/>
                        <a:pt x="81" y="12"/>
                      </a:cubicBezTo>
                      <a:cubicBezTo>
                        <a:pt x="79" y="8"/>
                        <a:pt x="74" y="6"/>
                        <a:pt x="70" y="8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50" y="17"/>
                        <a:pt x="51" y="15"/>
                        <a:pt x="51" y="13"/>
                      </a:cubicBezTo>
                      <a:cubicBezTo>
                        <a:pt x="51" y="6"/>
                        <a:pt x="45" y="0"/>
                        <a:pt x="38" y="0"/>
                      </a:cubicBezTo>
                      <a:cubicBezTo>
                        <a:pt x="31" y="0"/>
                        <a:pt x="25" y="6"/>
                        <a:pt x="25" y="13"/>
                      </a:cubicBezTo>
                      <a:cubicBezTo>
                        <a:pt x="25" y="16"/>
                        <a:pt x="26" y="19"/>
                        <a:pt x="28" y="21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1" y="21"/>
                        <a:pt x="14" y="25"/>
                        <a:pt x="12" y="32"/>
                      </a:cubicBezTo>
                      <a:cubicBezTo>
                        <a:pt x="5" y="55"/>
                        <a:pt x="5" y="55"/>
                        <a:pt x="5" y="55"/>
                      </a:cubicBezTo>
                      <a:cubicBezTo>
                        <a:pt x="3" y="60"/>
                        <a:pt x="5" y="64"/>
                        <a:pt x="10" y="66"/>
                      </a:cubicBezTo>
                      <a:cubicBezTo>
                        <a:pt x="11" y="67"/>
                        <a:pt x="14" y="67"/>
                        <a:pt x="16" y="66"/>
                      </a:cubicBezTo>
                      <a:cubicBezTo>
                        <a:pt x="18" y="65"/>
                        <a:pt x="19" y="63"/>
                        <a:pt x="20" y="61"/>
                      </a:cubicBezTo>
                      <a:cubicBezTo>
                        <a:pt x="23" y="53"/>
                        <a:pt x="23" y="53"/>
                        <a:pt x="23" y="53"/>
                      </a:cubicBezTo>
                      <a:cubicBezTo>
                        <a:pt x="23" y="89"/>
                        <a:pt x="23" y="89"/>
                        <a:pt x="23" y="89"/>
                      </a:cubicBezTo>
                      <a:cubicBezTo>
                        <a:pt x="21" y="88"/>
                        <a:pt x="18" y="87"/>
                        <a:pt x="15" y="87"/>
                      </a:cubicBezTo>
                      <a:cubicBezTo>
                        <a:pt x="8" y="87"/>
                        <a:pt x="3" y="92"/>
                        <a:pt x="3" y="99"/>
                      </a:cubicBezTo>
                      <a:cubicBezTo>
                        <a:pt x="3" y="103"/>
                        <a:pt x="4" y="106"/>
                        <a:pt x="6" y="109"/>
                      </a:cubicBezTo>
                      <a:cubicBezTo>
                        <a:pt x="3" y="111"/>
                        <a:pt x="0" y="115"/>
                        <a:pt x="0" y="119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42"/>
                        <a:pt x="1" y="143"/>
                        <a:pt x="3" y="143"/>
                      </a:cubicBezTo>
                      <a:close/>
                      <a:moveTo>
                        <a:pt x="66" y="138"/>
                      </a:moveTo>
                      <a:cubicBezTo>
                        <a:pt x="46" y="138"/>
                        <a:pt x="46" y="138"/>
                        <a:pt x="46" y="138"/>
                      </a:cubicBezTo>
                      <a:cubicBezTo>
                        <a:pt x="46" y="119"/>
                        <a:pt x="46" y="119"/>
                        <a:pt x="46" y="119"/>
                      </a:cubicBezTo>
                      <a:cubicBezTo>
                        <a:pt x="46" y="115"/>
                        <a:pt x="49" y="112"/>
                        <a:pt x="53" y="112"/>
                      </a:cubicBezTo>
                      <a:cubicBezTo>
                        <a:pt x="60" y="112"/>
                        <a:pt x="60" y="112"/>
                        <a:pt x="60" y="112"/>
                      </a:cubicBezTo>
                      <a:cubicBezTo>
                        <a:pt x="63" y="112"/>
                        <a:pt x="66" y="115"/>
                        <a:pt x="66" y="119"/>
                      </a:cubicBezTo>
                      <a:lnTo>
                        <a:pt x="66" y="138"/>
                      </a:lnTo>
                      <a:close/>
                      <a:moveTo>
                        <a:pt x="64" y="99"/>
                      </a:moveTo>
                      <a:cubicBezTo>
                        <a:pt x="64" y="104"/>
                        <a:pt x="60" y="107"/>
                        <a:pt x="56" y="107"/>
                      </a:cubicBezTo>
                      <a:cubicBezTo>
                        <a:pt x="52" y="107"/>
                        <a:pt x="48" y="104"/>
                        <a:pt x="48" y="99"/>
                      </a:cubicBezTo>
                      <a:cubicBezTo>
                        <a:pt x="48" y="95"/>
                        <a:pt x="52" y="92"/>
                        <a:pt x="56" y="92"/>
                      </a:cubicBezTo>
                      <a:cubicBezTo>
                        <a:pt x="60" y="92"/>
                        <a:pt x="64" y="95"/>
                        <a:pt x="64" y="99"/>
                      </a:cubicBezTo>
                      <a:close/>
                      <a:moveTo>
                        <a:pt x="30" y="13"/>
                      </a:moveTo>
                      <a:cubicBezTo>
                        <a:pt x="30" y="9"/>
                        <a:pt x="34" y="5"/>
                        <a:pt x="38" y="5"/>
                      </a:cubicBezTo>
                      <a:cubicBezTo>
                        <a:pt x="42" y="5"/>
                        <a:pt x="46" y="9"/>
                        <a:pt x="46" y="13"/>
                      </a:cubicBezTo>
                      <a:cubicBezTo>
                        <a:pt x="46" y="17"/>
                        <a:pt x="42" y="21"/>
                        <a:pt x="38" y="21"/>
                      </a:cubicBezTo>
                      <a:cubicBezTo>
                        <a:pt x="34" y="21"/>
                        <a:pt x="30" y="17"/>
                        <a:pt x="30" y="13"/>
                      </a:cubicBezTo>
                      <a:close/>
                      <a:moveTo>
                        <a:pt x="15" y="59"/>
                      </a:moveTo>
                      <a:cubicBezTo>
                        <a:pt x="15" y="61"/>
                        <a:pt x="13" y="62"/>
                        <a:pt x="11" y="61"/>
                      </a:cubicBezTo>
                      <a:cubicBezTo>
                        <a:pt x="11" y="61"/>
                        <a:pt x="11" y="61"/>
                        <a:pt x="11" y="61"/>
                      </a:cubicBezTo>
                      <a:cubicBezTo>
                        <a:pt x="10" y="60"/>
                        <a:pt x="9" y="59"/>
                        <a:pt x="10" y="57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8" y="29"/>
                        <a:pt x="23" y="26"/>
                        <a:pt x="28" y="26"/>
                      </a:cubicBezTo>
                      <a:cubicBezTo>
                        <a:pt x="46" y="26"/>
                        <a:pt x="46" y="26"/>
                        <a:pt x="46" y="26"/>
                      </a:cubicBezTo>
                      <a:cubicBezTo>
                        <a:pt x="46" y="26"/>
                        <a:pt x="47" y="26"/>
                        <a:pt x="47" y="25"/>
                      </a:cubicBezTo>
                      <a:cubicBezTo>
                        <a:pt x="72" y="12"/>
                        <a:pt x="72" y="12"/>
                        <a:pt x="72" y="12"/>
                      </a:cubicBezTo>
                      <a:cubicBezTo>
                        <a:pt x="74" y="12"/>
                        <a:pt x="75" y="12"/>
                        <a:pt x="76" y="14"/>
                      </a:cubicBezTo>
                      <a:cubicBezTo>
                        <a:pt x="77" y="15"/>
                        <a:pt x="77" y="15"/>
                        <a:pt x="76" y="16"/>
                      </a:cubicBezTo>
                      <a:cubicBezTo>
                        <a:pt x="76" y="17"/>
                        <a:pt x="75" y="18"/>
                        <a:pt x="74" y="18"/>
                      </a:cubicBezTo>
                      <a:cubicBezTo>
                        <a:pt x="50" y="31"/>
                        <a:pt x="50" y="31"/>
                        <a:pt x="50" y="31"/>
                      </a:cubicBezTo>
                      <a:cubicBezTo>
                        <a:pt x="49" y="32"/>
                        <a:pt x="48" y="32"/>
                        <a:pt x="48" y="33"/>
                      </a:cubicBezTo>
                      <a:cubicBezTo>
                        <a:pt x="48" y="89"/>
                        <a:pt x="48" y="89"/>
                        <a:pt x="48" y="89"/>
                      </a:cubicBezTo>
                      <a:cubicBezTo>
                        <a:pt x="44" y="93"/>
                        <a:pt x="42" y="99"/>
                        <a:pt x="44" y="105"/>
                      </a:cubicBezTo>
                      <a:cubicBezTo>
                        <a:pt x="41" y="105"/>
                        <a:pt x="41" y="105"/>
                        <a:pt x="41" y="105"/>
                      </a:cubicBezTo>
                      <a:cubicBezTo>
                        <a:pt x="41" y="61"/>
                        <a:pt x="41" y="61"/>
                        <a:pt x="41" y="61"/>
                      </a:cubicBezTo>
                      <a:cubicBezTo>
                        <a:pt x="36" y="61"/>
                        <a:pt x="36" y="61"/>
                        <a:pt x="36" y="61"/>
                      </a:cubicBezTo>
                      <a:cubicBezTo>
                        <a:pt x="36" y="105"/>
                        <a:pt x="36" y="105"/>
                        <a:pt x="36" y="105"/>
                      </a:cubicBezTo>
                      <a:cubicBezTo>
                        <a:pt x="27" y="105"/>
                        <a:pt x="27" y="105"/>
                        <a:pt x="27" y="105"/>
                      </a:cubicBezTo>
                      <a:cubicBezTo>
                        <a:pt x="28" y="103"/>
                        <a:pt x="28" y="101"/>
                        <a:pt x="28" y="100"/>
                      </a:cubicBezTo>
                      <a:cubicBezTo>
                        <a:pt x="28" y="100"/>
                        <a:pt x="28" y="100"/>
                        <a:pt x="28" y="100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28" y="35"/>
                        <a:pt x="27" y="33"/>
                        <a:pt x="25" y="33"/>
                      </a:cubicBezTo>
                      <a:cubicBezTo>
                        <a:pt x="24" y="33"/>
                        <a:pt x="23" y="34"/>
                        <a:pt x="23" y="35"/>
                      </a:cubicBezTo>
                      <a:lnTo>
                        <a:pt x="15" y="59"/>
                      </a:lnTo>
                      <a:close/>
                      <a:moveTo>
                        <a:pt x="15" y="92"/>
                      </a:moveTo>
                      <a:cubicBezTo>
                        <a:pt x="20" y="92"/>
                        <a:pt x="23" y="95"/>
                        <a:pt x="23" y="99"/>
                      </a:cubicBezTo>
                      <a:cubicBezTo>
                        <a:pt x="23" y="104"/>
                        <a:pt x="20" y="107"/>
                        <a:pt x="15" y="107"/>
                      </a:cubicBezTo>
                      <a:cubicBezTo>
                        <a:pt x="11" y="107"/>
                        <a:pt x="8" y="104"/>
                        <a:pt x="8" y="99"/>
                      </a:cubicBezTo>
                      <a:cubicBezTo>
                        <a:pt x="8" y="95"/>
                        <a:pt x="11" y="92"/>
                        <a:pt x="15" y="92"/>
                      </a:cubicBezTo>
                      <a:close/>
                      <a:moveTo>
                        <a:pt x="5" y="119"/>
                      </a:moveTo>
                      <a:cubicBezTo>
                        <a:pt x="5" y="115"/>
                        <a:pt x="8" y="112"/>
                        <a:pt x="12" y="112"/>
                      </a:cubicBezTo>
                      <a:cubicBezTo>
                        <a:pt x="19" y="112"/>
                        <a:pt x="19" y="112"/>
                        <a:pt x="19" y="112"/>
                      </a:cubicBezTo>
                      <a:cubicBezTo>
                        <a:pt x="23" y="112"/>
                        <a:pt x="26" y="115"/>
                        <a:pt x="26" y="119"/>
                      </a:cubicBezTo>
                      <a:cubicBezTo>
                        <a:pt x="26" y="138"/>
                        <a:pt x="26" y="138"/>
                        <a:pt x="26" y="138"/>
                      </a:cubicBezTo>
                      <a:cubicBezTo>
                        <a:pt x="5" y="138"/>
                        <a:pt x="5" y="138"/>
                        <a:pt x="5" y="138"/>
                      </a:cubicBezTo>
                      <a:lnTo>
                        <a:pt x="5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31">
                  <a:extLst>
                    <a:ext uri="{FF2B5EF4-FFF2-40B4-BE49-F238E27FC236}">
                      <a16:creationId xmlns:a16="http://schemas.microsoft.com/office/drawing/2014/main" id="{96E75C71-E9A6-51DF-CF63-A24BB3E7C4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43636" y="3651236"/>
                  <a:ext cx="62308" cy="115355"/>
                </a:xfrm>
                <a:custGeom>
                  <a:avLst/>
                  <a:gdLst>
                    <a:gd name="T0" fmla="*/ 0 w 31"/>
                    <a:gd name="T1" fmla="*/ 34 h 58"/>
                    <a:gd name="T2" fmla="*/ 1 w 31"/>
                    <a:gd name="T3" fmla="*/ 55 h 58"/>
                    <a:gd name="T4" fmla="*/ 3 w 31"/>
                    <a:gd name="T5" fmla="*/ 58 h 58"/>
                    <a:gd name="T6" fmla="*/ 3 w 31"/>
                    <a:gd name="T7" fmla="*/ 58 h 58"/>
                    <a:gd name="T8" fmla="*/ 29 w 31"/>
                    <a:gd name="T9" fmla="*/ 57 h 58"/>
                    <a:gd name="T10" fmla="*/ 31 w 31"/>
                    <a:gd name="T11" fmla="*/ 55 h 58"/>
                    <a:gd name="T12" fmla="*/ 31 w 31"/>
                    <a:gd name="T13" fmla="*/ 55 h 58"/>
                    <a:gd name="T14" fmla="*/ 31 w 31"/>
                    <a:gd name="T15" fmla="*/ 34 h 58"/>
                    <a:gd name="T16" fmla="*/ 25 w 31"/>
                    <a:gd name="T17" fmla="*/ 23 h 58"/>
                    <a:gd name="T18" fmla="*/ 25 w 31"/>
                    <a:gd name="T19" fmla="*/ 5 h 58"/>
                    <a:gd name="T20" fmla="*/ 7 w 31"/>
                    <a:gd name="T21" fmla="*/ 5 h 58"/>
                    <a:gd name="T22" fmla="*/ 7 w 31"/>
                    <a:gd name="T23" fmla="*/ 23 h 58"/>
                    <a:gd name="T24" fmla="*/ 7 w 31"/>
                    <a:gd name="T25" fmla="*/ 23 h 58"/>
                    <a:gd name="T26" fmla="*/ 0 w 31"/>
                    <a:gd name="T27" fmla="*/ 34 h 58"/>
                    <a:gd name="T28" fmla="*/ 16 w 31"/>
                    <a:gd name="T29" fmla="*/ 7 h 58"/>
                    <a:gd name="T30" fmla="*/ 23 w 31"/>
                    <a:gd name="T31" fmla="*/ 14 h 58"/>
                    <a:gd name="T32" fmla="*/ 16 w 31"/>
                    <a:gd name="T33" fmla="*/ 22 h 58"/>
                    <a:gd name="T34" fmla="*/ 8 w 31"/>
                    <a:gd name="T35" fmla="*/ 14 h 58"/>
                    <a:gd name="T36" fmla="*/ 16 w 31"/>
                    <a:gd name="T37" fmla="*/ 7 h 58"/>
                    <a:gd name="T38" fmla="*/ 6 w 31"/>
                    <a:gd name="T39" fmla="*/ 34 h 58"/>
                    <a:gd name="T40" fmla="*/ 12 w 31"/>
                    <a:gd name="T41" fmla="*/ 27 h 58"/>
                    <a:gd name="T42" fmla="*/ 19 w 31"/>
                    <a:gd name="T43" fmla="*/ 27 h 58"/>
                    <a:gd name="T44" fmla="*/ 26 w 31"/>
                    <a:gd name="T45" fmla="*/ 34 h 58"/>
                    <a:gd name="T46" fmla="*/ 26 w 31"/>
                    <a:gd name="T47" fmla="*/ 52 h 58"/>
                    <a:gd name="T48" fmla="*/ 6 w 31"/>
                    <a:gd name="T49" fmla="*/ 52 h 58"/>
                    <a:gd name="T50" fmla="*/ 6 w 31"/>
                    <a:gd name="T51" fmla="*/ 3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1" h="58">
                      <a:moveTo>
                        <a:pt x="0" y="34"/>
                      </a:moveTo>
                      <a:cubicBezTo>
                        <a:pt x="1" y="55"/>
                        <a:pt x="1" y="55"/>
                        <a:pt x="1" y="55"/>
                      </a:cubicBezTo>
                      <a:cubicBezTo>
                        <a:pt x="1" y="56"/>
                        <a:pt x="2" y="58"/>
                        <a:pt x="3" y="58"/>
                      </a:cubicBezTo>
                      <a:cubicBezTo>
                        <a:pt x="3" y="58"/>
                        <a:pt x="3" y="58"/>
                        <a:pt x="3" y="58"/>
                      </a:cubicBezTo>
                      <a:cubicBezTo>
                        <a:pt x="29" y="57"/>
                        <a:pt x="29" y="57"/>
                        <a:pt x="29" y="57"/>
                      </a:cubicBezTo>
                      <a:cubicBezTo>
                        <a:pt x="30" y="57"/>
                        <a:pt x="31" y="56"/>
                        <a:pt x="31" y="55"/>
                      </a:cubicBezTo>
                      <a:cubicBezTo>
                        <a:pt x="31" y="55"/>
                        <a:pt x="31" y="55"/>
                        <a:pt x="31" y="55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29"/>
                        <a:pt x="28" y="25"/>
                        <a:pt x="25" y="23"/>
                      </a:cubicBezTo>
                      <a:cubicBezTo>
                        <a:pt x="30" y="18"/>
                        <a:pt x="30" y="10"/>
                        <a:pt x="25" y="5"/>
                      </a:cubicBezTo>
                      <a:cubicBezTo>
                        <a:pt x="20" y="0"/>
                        <a:pt x="12" y="0"/>
                        <a:pt x="7" y="5"/>
                      </a:cubicBezTo>
                      <a:cubicBezTo>
                        <a:pt x="2" y="10"/>
                        <a:pt x="2" y="18"/>
                        <a:pt x="7" y="23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3" y="25"/>
                        <a:pt x="0" y="29"/>
                        <a:pt x="0" y="34"/>
                      </a:cubicBezTo>
                      <a:close/>
                      <a:moveTo>
                        <a:pt x="16" y="7"/>
                      </a:moveTo>
                      <a:cubicBezTo>
                        <a:pt x="20" y="7"/>
                        <a:pt x="23" y="10"/>
                        <a:pt x="23" y="14"/>
                      </a:cubicBezTo>
                      <a:cubicBezTo>
                        <a:pt x="23" y="18"/>
                        <a:pt x="20" y="22"/>
                        <a:pt x="16" y="22"/>
                      </a:cubicBezTo>
                      <a:cubicBezTo>
                        <a:pt x="11" y="22"/>
                        <a:pt x="8" y="18"/>
                        <a:pt x="8" y="14"/>
                      </a:cubicBezTo>
                      <a:cubicBezTo>
                        <a:pt x="8" y="10"/>
                        <a:pt x="11" y="7"/>
                        <a:pt x="16" y="7"/>
                      </a:cubicBezTo>
                      <a:close/>
                      <a:moveTo>
                        <a:pt x="6" y="34"/>
                      </a:moveTo>
                      <a:cubicBezTo>
                        <a:pt x="6" y="30"/>
                        <a:pt x="9" y="27"/>
                        <a:pt x="12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23" y="27"/>
                        <a:pt x="26" y="30"/>
                        <a:pt x="26" y="34"/>
                      </a:cubicBezTo>
                      <a:cubicBezTo>
                        <a:pt x="26" y="52"/>
                        <a:pt x="26" y="52"/>
                        <a:pt x="26" y="52"/>
                      </a:cubicBezTo>
                      <a:cubicBezTo>
                        <a:pt x="6" y="52"/>
                        <a:pt x="6" y="52"/>
                        <a:pt x="6" y="52"/>
                      </a:cubicBezTo>
                      <a:lnTo>
                        <a:pt x="6" y="3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32">
                  <a:extLst>
                    <a:ext uri="{FF2B5EF4-FFF2-40B4-BE49-F238E27FC236}">
                      <a16:creationId xmlns:a16="http://schemas.microsoft.com/office/drawing/2014/main" id="{DFCD4B9E-7E0C-4EE6-70F9-79DE0CA095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25311" y="3651236"/>
                  <a:ext cx="62308" cy="112829"/>
                </a:xfrm>
                <a:custGeom>
                  <a:avLst/>
                  <a:gdLst>
                    <a:gd name="T0" fmla="*/ 24 w 31"/>
                    <a:gd name="T1" fmla="*/ 23 h 57"/>
                    <a:gd name="T2" fmla="*/ 24 w 31"/>
                    <a:gd name="T3" fmla="*/ 5 h 57"/>
                    <a:gd name="T4" fmla="*/ 6 w 31"/>
                    <a:gd name="T5" fmla="*/ 5 h 57"/>
                    <a:gd name="T6" fmla="*/ 6 w 31"/>
                    <a:gd name="T7" fmla="*/ 23 h 57"/>
                    <a:gd name="T8" fmla="*/ 7 w 31"/>
                    <a:gd name="T9" fmla="*/ 23 h 57"/>
                    <a:gd name="T10" fmla="*/ 0 w 31"/>
                    <a:gd name="T11" fmla="*/ 34 h 57"/>
                    <a:gd name="T12" fmla="*/ 0 w 31"/>
                    <a:gd name="T13" fmla="*/ 55 h 57"/>
                    <a:gd name="T14" fmla="*/ 3 w 31"/>
                    <a:gd name="T15" fmla="*/ 57 h 57"/>
                    <a:gd name="T16" fmla="*/ 3 w 31"/>
                    <a:gd name="T17" fmla="*/ 57 h 57"/>
                    <a:gd name="T18" fmla="*/ 28 w 31"/>
                    <a:gd name="T19" fmla="*/ 57 h 57"/>
                    <a:gd name="T20" fmla="*/ 31 w 31"/>
                    <a:gd name="T21" fmla="*/ 55 h 57"/>
                    <a:gd name="T22" fmla="*/ 31 w 31"/>
                    <a:gd name="T23" fmla="*/ 55 h 57"/>
                    <a:gd name="T24" fmla="*/ 31 w 31"/>
                    <a:gd name="T25" fmla="*/ 33 h 57"/>
                    <a:gd name="T26" fmla="*/ 24 w 31"/>
                    <a:gd name="T27" fmla="*/ 23 h 57"/>
                    <a:gd name="T28" fmla="*/ 15 w 31"/>
                    <a:gd name="T29" fmla="*/ 6 h 57"/>
                    <a:gd name="T30" fmla="*/ 23 w 31"/>
                    <a:gd name="T31" fmla="*/ 14 h 57"/>
                    <a:gd name="T32" fmla="*/ 15 w 31"/>
                    <a:gd name="T33" fmla="*/ 22 h 57"/>
                    <a:gd name="T34" fmla="*/ 8 w 31"/>
                    <a:gd name="T35" fmla="*/ 14 h 57"/>
                    <a:gd name="T36" fmla="*/ 15 w 31"/>
                    <a:gd name="T37" fmla="*/ 6 h 57"/>
                    <a:gd name="T38" fmla="*/ 26 w 31"/>
                    <a:gd name="T39" fmla="*/ 52 h 57"/>
                    <a:gd name="T40" fmla="*/ 5 w 31"/>
                    <a:gd name="T41" fmla="*/ 52 h 57"/>
                    <a:gd name="T42" fmla="*/ 5 w 31"/>
                    <a:gd name="T43" fmla="*/ 34 h 57"/>
                    <a:gd name="T44" fmla="*/ 12 w 31"/>
                    <a:gd name="T45" fmla="*/ 27 h 57"/>
                    <a:gd name="T46" fmla="*/ 19 w 31"/>
                    <a:gd name="T47" fmla="*/ 27 h 57"/>
                    <a:gd name="T48" fmla="*/ 26 w 31"/>
                    <a:gd name="T49" fmla="*/ 34 h 57"/>
                    <a:gd name="T50" fmla="*/ 26 w 31"/>
                    <a:gd name="T51" fmla="*/ 5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1" h="57">
                      <a:moveTo>
                        <a:pt x="24" y="23"/>
                      </a:moveTo>
                      <a:cubicBezTo>
                        <a:pt x="29" y="18"/>
                        <a:pt x="29" y="10"/>
                        <a:pt x="24" y="5"/>
                      </a:cubicBezTo>
                      <a:cubicBezTo>
                        <a:pt x="20" y="0"/>
                        <a:pt x="11" y="0"/>
                        <a:pt x="6" y="5"/>
                      </a:cubicBezTo>
                      <a:cubicBezTo>
                        <a:pt x="1" y="10"/>
                        <a:pt x="1" y="18"/>
                        <a:pt x="6" y="23"/>
                      </a:cubicBezTo>
                      <a:cubicBezTo>
                        <a:pt x="6" y="23"/>
                        <a:pt x="6" y="23"/>
                        <a:pt x="7" y="23"/>
                      </a:cubicBezTo>
                      <a:cubicBezTo>
                        <a:pt x="3" y="25"/>
                        <a:pt x="0" y="29"/>
                        <a:pt x="0" y="34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6"/>
                        <a:pt x="1" y="57"/>
                        <a:pt x="3" y="57"/>
                      </a:cubicBezTo>
                      <a:cubicBezTo>
                        <a:pt x="3" y="57"/>
                        <a:pt x="3" y="57"/>
                        <a:pt x="3" y="57"/>
                      </a:cubicBezTo>
                      <a:cubicBezTo>
                        <a:pt x="28" y="57"/>
                        <a:pt x="28" y="57"/>
                        <a:pt x="28" y="57"/>
                      </a:cubicBezTo>
                      <a:cubicBezTo>
                        <a:pt x="30" y="57"/>
                        <a:pt x="31" y="56"/>
                        <a:pt x="31" y="55"/>
                      </a:cubicBezTo>
                      <a:cubicBezTo>
                        <a:pt x="31" y="55"/>
                        <a:pt x="31" y="55"/>
                        <a:pt x="31" y="55"/>
                      </a:cubicBezTo>
                      <a:cubicBezTo>
                        <a:pt x="31" y="33"/>
                        <a:pt x="31" y="33"/>
                        <a:pt x="31" y="33"/>
                      </a:cubicBezTo>
                      <a:cubicBezTo>
                        <a:pt x="31" y="29"/>
                        <a:pt x="28" y="25"/>
                        <a:pt x="24" y="23"/>
                      </a:cubicBezTo>
                      <a:close/>
                      <a:moveTo>
                        <a:pt x="15" y="6"/>
                      </a:moveTo>
                      <a:cubicBezTo>
                        <a:pt x="20" y="6"/>
                        <a:pt x="23" y="10"/>
                        <a:pt x="23" y="14"/>
                      </a:cubicBezTo>
                      <a:cubicBezTo>
                        <a:pt x="23" y="18"/>
                        <a:pt x="20" y="22"/>
                        <a:pt x="15" y="22"/>
                      </a:cubicBezTo>
                      <a:cubicBezTo>
                        <a:pt x="11" y="22"/>
                        <a:pt x="8" y="18"/>
                        <a:pt x="8" y="14"/>
                      </a:cubicBezTo>
                      <a:cubicBezTo>
                        <a:pt x="8" y="10"/>
                        <a:pt x="11" y="6"/>
                        <a:pt x="15" y="6"/>
                      </a:cubicBezTo>
                      <a:close/>
                      <a:moveTo>
                        <a:pt x="26" y="52"/>
                      </a:move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30"/>
                        <a:pt x="8" y="27"/>
                        <a:pt x="12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23" y="27"/>
                        <a:pt x="26" y="30"/>
                        <a:pt x="26" y="34"/>
                      </a:cubicBezTo>
                      <a:lnTo>
                        <a:pt x="26" y="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9" name="Freeform 12">
                <a:extLst>
                  <a:ext uri="{FF2B5EF4-FFF2-40B4-BE49-F238E27FC236}">
                    <a16:creationId xmlns:a16="http://schemas.microsoft.com/office/drawing/2014/main" id="{EFA41C33-E226-E9E3-C2DD-B08D55791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2190" y="2392439"/>
                <a:ext cx="2201001" cy="980094"/>
              </a:xfrm>
              <a:custGeom>
                <a:avLst/>
                <a:gdLst>
                  <a:gd name="T0" fmla="*/ 890 w 1105"/>
                  <a:gd name="T1" fmla="*/ 8 h 492"/>
                  <a:gd name="T2" fmla="*/ 1039 w 1105"/>
                  <a:gd name="T3" fmla="*/ 80 h 492"/>
                  <a:gd name="T4" fmla="*/ 890 w 1105"/>
                  <a:gd name="T5" fmla="*/ 379 h 492"/>
                  <a:gd name="T6" fmla="*/ 215 w 1105"/>
                  <a:gd name="T7" fmla="*/ 474 h 492"/>
                  <a:gd name="T8" fmla="*/ 67 w 1105"/>
                  <a:gd name="T9" fmla="*/ 217 h 492"/>
                  <a:gd name="T10" fmla="*/ 215 w 1105"/>
                  <a:gd name="T11" fmla="*/ 103 h 492"/>
                  <a:gd name="T12" fmla="*/ 890 w 1105"/>
                  <a:gd name="T13" fmla="*/ 8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5" h="492">
                    <a:moveTo>
                      <a:pt x="890" y="8"/>
                    </a:moveTo>
                    <a:cubicBezTo>
                      <a:pt x="952" y="0"/>
                      <a:pt x="1008" y="27"/>
                      <a:pt x="1039" y="80"/>
                    </a:cubicBezTo>
                    <a:cubicBezTo>
                      <a:pt x="1105" y="194"/>
                      <a:pt x="1022" y="360"/>
                      <a:pt x="890" y="379"/>
                    </a:cubicBezTo>
                    <a:cubicBezTo>
                      <a:pt x="215" y="474"/>
                      <a:pt x="215" y="474"/>
                      <a:pt x="215" y="474"/>
                    </a:cubicBezTo>
                    <a:cubicBezTo>
                      <a:pt x="83" y="492"/>
                      <a:pt x="0" y="350"/>
                      <a:pt x="67" y="217"/>
                    </a:cubicBezTo>
                    <a:cubicBezTo>
                      <a:pt x="97" y="155"/>
                      <a:pt x="154" y="112"/>
                      <a:pt x="215" y="103"/>
                    </a:cubicBezTo>
                    <a:lnTo>
                      <a:pt x="890" y="8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7">
                <a:extLst>
                  <a:ext uri="{FF2B5EF4-FFF2-40B4-BE49-F238E27FC236}">
                    <a16:creationId xmlns:a16="http://schemas.microsoft.com/office/drawing/2014/main" id="{04BC90D2-C0A7-8E8F-8664-575FC095AA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76919" y="2730925"/>
                <a:ext cx="316594" cy="282914"/>
              </a:xfrm>
              <a:custGeom>
                <a:avLst/>
                <a:gdLst>
                  <a:gd name="T0" fmla="*/ 116 w 159"/>
                  <a:gd name="T1" fmla="*/ 23 h 142"/>
                  <a:gd name="T2" fmla="*/ 103 w 159"/>
                  <a:gd name="T3" fmla="*/ 0 h 142"/>
                  <a:gd name="T4" fmla="*/ 42 w 159"/>
                  <a:gd name="T5" fmla="*/ 13 h 142"/>
                  <a:gd name="T6" fmla="*/ 8 w 159"/>
                  <a:gd name="T7" fmla="*/ 23 h 142"/>
                  <a:gd name="T8" fmla="*/ 0 w 159"/>
                  <a:gd name="T9" fmla="*/ 90 h 142"/>
                  <a:gd name="T10" fmla="*/ 5 w 159"/>
                  <a:gd name="T11" fmla="*/ 135 h 142"/>
                  <a:gd name="T12" fmla="*/ 145 w 159"/>
                  <a:gd name="T13" fmla="*/ 142 h 142"/>
                  <a:gd name="T14" fmla="*/ 153 w 159"/>
                  <a:gd name="T15" fmla="*/ 98 h 142"/>
                  <a:gd name="T16" fmla="*/ 159 w 159"/>
                  <a:gd name="T17" fmla="*/ 31 h 142"/>
                  <a:gd name="T18" fmla="*/ 48 w 159"/>
                  <a:gd name="T19" fmla="*/ 13 h 142"/>
                  <a:gd name="T20" fmla="*/ 103 w 159"/>
                  <a:gd name="T21" fmla="*/ 5 h 142"/>
                  <a:gd name="T22" fmla="*/ 111 w 159"/>
                  <a:gd name="T23" fmla="*/ 23 h 142"/>
                  <a:gd name="T24" fmla="*/ 106 w 159"/>
                  <a:gd name="T25" fmla="*/ 13 h 142"/>
                  <a:gd name="T26" fmla="*/ 55 w 159"/>
                  <a:gd name="T27" fmla="*/ 10 h 142"/>
                  <a:gd name="T28" fmla="*/ 53 w 159"/>
                  <a:gd name="T29" fmla="*/ 23 h 142"/>
                  <a:gd name="T30" fmla="*/ 48 w 159"/>
                  <a:gd name="T31" fmla="*/ 13 h 142"/>
                  <a:gd name="T32" fmla="*/ 58 w 159"/>
                  <a:gd name="T33" fmla="*/ 23 h 142"/>
                  <a:gd name="T34" fmla="*/ 100 w 159"/>
                  <a:gd name="T35" fmla="*/ 16 h 142"/>
                  <a:gd name="T36" fmla="*/ 148 w 159"/>
                  <a:gd name="T37" fmla="*/ 135 h 142"/>
                  <a:gd name="T38" fmla="*/ 13 w 159"/>
                  <a:gd name="T39" fmla="*/ 137 h 142"/>
                  <a:gd name="T40" fmla="*/ 10 w 159"/>
                  <a:gd name="T41" fmla="*/ 99 h 142"/>
                  <a:gd name="T42" fmla="*/ 69 w 159"/>
                  <a:gd name="T43" fmla="*/ 113 h 142"/>
                  <a:gd name="T44" fmla="*/ 82 w 159"/>
                  <a:gd name="T45" fmla="*/ 121 h 142"/>
                  <a:gd name="T46" fmla="*/ 90 w 159"/>
                  <a:gd name="T47" fmla="*/ 107 h 142"/>
                  <a:gd name="T48" fmla="*/ 148 w 159"/>
                  <a:gd name="T49" fmla="*/ 135 h 142"/>
                  <a:gd name="T50" fmla="*/ 82 w 159"/>
                  <a:gd name="T51" fmla="*/ 116 h 142"/>
                  <a:gd name="T52" fmla="*/ 74 w 159"/>
                  <a:gd name="T53" fmla="*/ 113 h 142"/>
                  <a:gd name="T54" fmla="*/ 77 w 159"/>
                  <a:gd name="T55" fmla="*/ 95 h 142"/>
                  <a:gd name="T56" fmla="*/ 85 w 159"/>
                  <a:gd name="T57" fmla="*/ 98 h 142"/>
                  <a:gd name="T58" fmla="*/ 153 w 159"/>
                  <a:gd name="T59" fmla="*/ 90 h 142"/>
                  <a:gd name="T60" fmla="*/ 150 w 159"/>
                  <a:gd name="T61" fmla="*/ 93 h 142"/>
                  <a:gd name="T62" fmla="*/ 90 w 159"/>
                  <a:gd name="T63" fmla="*/ 98 h 142"/>
                  <a:gd name="T64" fmla="*/ 77 w 159"/>
                  <a:gd name="T65" fmla="*/ 90 h 142"/>
                  <a:gd name="T66" fmla="*/ 69 w 159"/>
                  <a:gd name="T67" fmla="*/ 101 h 142"/>
                  <a:gd name="T68" fmla="*/ 5 w 159"/>
                  <a:gd name="T69" fmla="*/ 90 h 142"/>
                  <a:gd name="T70" fmla="*/ 8 w 159"/>
                  <a:gd name="T71" fmla="*/ 29 h 142"/>
                  <a:gd name="T72" fmla="*/ 153 w 159"/>
                  <a:gd name="T73" fmla="*/ 31 h 142"/>
                  <a:gd name="T74" fmla="*/ 153 w 159"/>
                  <a:gd name="T75" fmla="*/ 9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9" h="142">
                    <a:moveTo>
                      <a:pt x="151" y="23"/>
                    </a:moveTo>
                    <a:cubicBezTo>
                      <a:pt x="116" y="23"/>
                      <a:pt x="116" y="23"/>
                      <a:pt x="116" y="23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6" y="6"/>
                      <a:pt x="110" y="0"/>
                      <a:pt x="103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48" y="0"/>
                      <a:pt x="42" y="6"/>
                      <a:pt x="42" y="1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3" y="23"/>
                      <a:pt x="0" y="27"/>
                      <a:pt x="0" y="31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4"/>
                      <a:pt x="2" y="97"/>
                      <a:pt x="5" y="98"/>
                    </a:cubicBezTo>
                    <a:cubicBezTo>
                      <a:pt x="5" y="135"/>
                      <a:pt x="5" y="135"/>
                      <a:pt x="5" y="135"/>
                    </a:cubicBezTo>
                    <a:cubicBezTo>
                      <a:pt x="5" y="139"/>
                      <a:pt x="9" y="142"/>
                      <a:pt x="13" y="142"/>
                    </a:cubicBezTo>
                    <a:cubicBezTo>
                      <a:pt x="145" y="142"/>
                      <a:pt x="145" y="142"/>
                      <a:pt x="145" y="142"/>
                    </a:cubicBezTo>
                    <a:cubicBezTo>
                      <a:pt x="150" y="142"/>
                      <a:pt x="153" y="139"/>
                      <a:pt x="153" y="135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56" y="97"/>
                      <a:pt x="159" y="94"/>
                      <a:pt x="159" y="90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27"/>
                      <a:pt x="155" y="23"/>
                      <a:pt x="151" y="23"/>
                    </a:cubicBezTo>
                    <a:close/>
                    <a:moveTo>
                      <a:pt x="48" y="13"/>
                    </a:moveTo>
                    <a:cubicBezTo>
                      <a:pt x="48" y="9"/>
                      <a:pt x="51" y="5"/>
                      <a:pt x="55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7" y="5"/>
                      <a:pt x="111" y="9"/>
                      <a:pt x="111" y="13"/>
                    </a:cubicBezTo>
                    <a:cubicBezTo>
                      <a:pt x="111" y="23"/>
                      <a:pt x="111" y="23"/>
                      <a:pt x="111" y="23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1"/>
                      <a:pt x="104" y="10"/>
                      <a:pt x="103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3" y="11"/>
                      <a:pt x="53" y="1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8" y="13"/>
                    </a:lnTo>
                    <a:close/>
                    <a:moveTo>
                      <a:pt x="100" y="23"/>
                    </a:move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6"/>
                      <a:pt x="58" y="16"/>
                      <a:pt x="58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3"/>
                    </a:lnTo>
                    <a:close/>
                    <a:moveTo>
                      <a:pt x="148" y="135"/>
                    </a:moveTo>
                    <a:cubicBezTo>
                      <a:pt x="148" y="136"/>
                      <a:pt x="147" y="137"/>
                      <a:pt x="145" y="137"/>
                    </a:cubicBezTo>
                    <a:cubicBezTo>
                      <a:pt x="13" y="137"/>
                      <a:pt x="13" y="137"/>
                      <a:pt x="13" y="137"/>
                    </a:cubicBezTo>
                    <a:cubicBezTo>
                      <a:pt x="12" y="137"/>
                      <a:pt x="10" y="136"/>
                      <a:pt x="10" y="135"/>
                    </a:cubicBezTo>
                    <a:cubicBezTo>
                      <a:pt x="10" y="99"/>
                      <a:pt x="10" y="99"/>
                      <a:pt x="10" y="99"/>
                    </a:cubicBezTo>
                    <a:cubicBezTo>
                      <a:pt x="69" y="107"/>
                      <a:pt x="69" y="107"/>
                      <a:pt x="69" y="107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8"/>
                      <a:pt x="72" y="121"/>
                      <a:pt x="77" y="121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6" y="121"/>
                      <a:pt x="90" y="118"/>
                      <a:pt x="90" y="113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148" y="99"/>
                      <a:pt x="148" y="99"/>
                      <a:pt x="148" y="99"/>
                    </a:cubicBezTo>
                    <a:lnTo>
                      <a:pt x="148" y="135"/>
                    </a:lnTo>
                    <a:close/>
                    <a:moveTo>
                      <a:pt x="85" y="113"/>
                    </a:moveTo>
                    <a:cubicBezTo>
                      <a:pt x="85" y="115"/>
                      <a:pt x="83" y="116"/>
                      <a:pt x="82" y="116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75" y="116"/>
                      <a:pt x="74" y="115"/>
                      <a:pt x="74" y="113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6"/>
                      <a:pt x="75" y="95"/>
                      <a:pt x="77" y="95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83" y="95"/>
                      <a:pt x="85" y="96"/>
                      <a:pt x="85" y="98"/>
                    </a:cubicBezTo>
                    <a:lnTo>
                      <a:pt x="85" y="113"/>
                    </a:lnTo>
                    <a:close/>
                    <a:moveTo>
                      <a:pt x="153" y="90"/>
                    </a:moveTo>
                    <a:cubicBezTo>
                      <a:pt x="153" y="92"/>
                      <a:pt x="152" y="93"/>
                      <a:pt x="151" y="93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0" y="98"/>
                      <a:pt x="90" y="98"/>
                      <a:pt x="90" y="98"/>
                    </a:cubicBezTo>
                    <a:cubicBezTo>
                      <a:pt x="90" y="93"/>
                      <a:pt x="86" y="90"/>
                      <a:pt x="82" y="90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2" y="90"/>
                      <a:pt x="69" y="93"/>
                      <a:pt x="69" y="98"/>
                    </a:cubicBezTo>
                    <a:cubicBezTo>
                      <a:pt x="69" y="101"/>
                      <a:pt x="69" y="101"/>
                      <a:pt x="69" y="101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6" y="93"/>
                      <a:pt x="5" y="92"/>
                      <a:pt x="5" y="9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0"/>
                      <a:pt x="6" y="29"/>
                      <a:pt x="8" y="29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2" y="29"/>
                      <a:pt x="153" y="30"/>
                      <a:pt x="153" y="31"/>
                    </a:cubicBezTo>
                    <a:lnTo>
                      <a:pt x="153" y="90"/>
                    </a:lnTo>
                    <a:close/>
                    <a:moveTo>
                      <a:pt x="153" y="90"/>
                    </a:moveTo>
                    <a:cubicBezTo>
                      <a:pt x="153" y="90"/>
                      <a:pt x="153" y="90"/>
                      <a:pt x="153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4">
                <a:extLst>
                  <a:ext uri="{FF2B5EF4-FFF2-40B4-BE49-F238E27FC236}">
                    <a16:creationId xmlns:a16="http://schemas.microsoft.com/office/drawing/2014/main" id="{CA629FD6-75C0-9BE8-A72D-BEA7989F5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0874" y="1715467"/>
                <a:ext cx="1328684" cy="858003"/>
              </a:xfrm>
              <a:custGeom>
                <a:avLst/>
                <a:gdLst>
                  <a:gd name="T0" fmla="*/ 452 w 667"/>
                  <a:gd name="T1" fmla="*/ 9 h 431"/>
                  <a:gd name="T2" fmla="*/ 601 w 667"/>
                  <a:gd name="T3" fmla="*/ 80 h 431"/>
                  <a:gd name="T4" fmla="*/ 452 w 667"/>
                  <a:gd name="T5" fmla="*/ 379 h 431"/>
                  <a:gd name="T6" fmla="*/ 214 w 667"/>
                  <a:gd name="T7" fmla="*/ 412 h 431"/>
                  <a:gd name="T8" fmla="*/ 66 w 667"/>
                  <a:gd name="T9" fmla="*/ 155 h 431"/>
                  <a:gd name="T10" fmla="*/ 215 w 667"/>
                  <a:gd name="T11" fmla="*/ 42 h 431"/>
                  <a:gd name="T12" fmla="*/ 452 w 667"/>
                  <a:gd name="T13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7" h="431">
                    <a:moveTo>
                      <a:pt x="452" y="9"/>
                    </a:moveTo>
                    <a:cubicBezTo>
                      <a:pt x="514" y="0"/>
                      <a:pt x="570" y="27"/>
                      <a:pt x="601" y="80"/>
                    </a:cubicBezTo>
                    <a:cubicBezTo>
                      <a:pt x="667" y="195"/>
                      <a:pt x="584" y="361"/>
                      <a:pt x="452" y="379"/>
                    </a:cubicBezTo>
                    <a:cubicBezTo>
                      <a:pt x="214" y="412"/>
                      <a:pt x="214" y="412"/>
                      <a:pt x="214" y="412"/>
                    </a:cubicBezTo>
                    <a:cubicBezTo>
                      <a:pt x="82" y="431"/>
                      <a:pt x="0" y="288"/>
                      <a:pt x="66" y="155"/>
                    </a:cubicBezTo>
                    <a:cubicBezTo>
                      <a:pt x="97" y="94"/>
                      <a:pt x="154" y="51"/>
                      <a:pt x="215" y="42"/>
                    </a:cubicBezTo>
                    <a:lnTo>
                      <a:pt x="452" y="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24A9BD99-6F15-314E-2D6E-06F62B684BC1}"/>
                  </a:ext>
                </a:extLst>
              </p:cNvPr>
              <p:cNvGrpSpPr/>
              <p:nvPr/>
            </p:nvGrpSpPr>
            <p:grpSpPr>
              <a:xfrm>
                <a:off x="4266815" y="1960490"/>
                <a:ext cx="334277" cy="322488"/>
                <a:chOff x="4266815" y="1960490"/>
                <a:chExt cx="334277" cy="322488"/>
              </a:xfrm>
            </p:grpSpPr>
            <p:sp>
              <p:nvSpPr>
                <p:cNvPr id="140" name="Freeform 18">
                  <a:extLst>
                    <a:ext uri="{FF2B5EF4-FFF2-40B4-BE49-F238E27FC236}">
                      <a16:creationId xmlns:a16="http://schemas.microsoft.com/office/drawing/2014/main" id="{A425F485-00B0-DC9F-5A1D-1E28FD0F2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6815" y="2065741"/>
                  <a:ext cx="288808" cy="143141"/>
                </a:xfrm>
                <a:custGeom>
                  <a:avLst/>
                  <a:gdLst>
                    <a:gd name="T0" fmla="*/ 143 w 145"/>
                    <a:gd name="T1" fmla="*/ 13 h 72"/>
                    <a:gd name="T2" fmla="*/ 145 w 145"/>
                    <a:gd name="T3" fmla="*/ 11 h 72"/>
                    <a:gd name="T4" fmla="*/ 145 w 145"/>
                    <a:gd name="T5" fmla="*/ 11 h 72"/>
                    <a:gd name="T6" fmla="*/ 145 w 145"/>
                    <a:gd name="T7" fmla="*/ 3 h 72"/>
                    <a:gd name="T8" fmla="*/ 143 w 145"/>
                    <a:gd name="T9" fmla="*/ 0 h 72"/>
                    <a:gd name="T10" fmla="*/ 143 w 145"/>
                    <a:gd name="T11" fmla="*/ 0 h 72"/>
                    <a:gd name="T12" fmla="*/ 3 w 145"/>
                    <a:gd name="T13" fmla="*/ 0 h 72"/>
                    <a:gd name="T14" fmla="*/ 0 w 145"/>
                    <a:gd name="T15" fmla="*/ 3 h 72"/>
                    <a:gd name="T16" fmla="*/ 0 w 145"/>
                    <a:gd name="T17" fmla="*/ 3 h 72"/>
                    <a:gd name="T18" fmla="*/ 0 w 145"/>
                    <a:gd name="T19" fmla="*/ 70 h 72"/>
                    <a:gd name="T20" fmla="*/ 3 w 145"/>
                    <a:gd name="T21" fmla="*/ 72 h 72"/>
                    <a:gd name="T22" fmla="*/ 3 w 145"/>
                    <a:gd name="T23" fmla="*/ 72 h 72"/>
                    <a:gd name="T24" fmla="*/ 98 w 145"/>
                    <a:gd name="T25" fmla="*/ 72 h 72"/>
                    <a:gd name="T26" fmla="*/ 100 w 145"/>
                    <a:gd name="T27" fmla="*/ 70 h 72"/>
                    <a:gd name="T28" fmla="*/ 98 w 145"/>
                    <a:gd name="T29" fmla="*/ 68 h 72"/>
                    <a:gd name="T30" fmla="*/ 5 w 145"/>
                    <a:gd name="T31" fmla="*/ 68 h 72"/>
                    <a:gd name="T32" fmla="*/ 5 w 145"/>
                    <a:gd name="T33" fmla="*/ 5 h 72"/>
                    <a:gd name="T34" fmla="*/ 141 w 145"/>
                    <a:gd name="T35" fmla="*/ 5 h 72"/>
                    <a:gd name="T36" fmla="*/ 141 w 145"/>
                    <a:gd name="T37" fmla="*/ 11 h 72"/>
                    <a:gd name="T38" fmla="*/ 143 w 145"/>
                    <a:gd name="T39" fmla="*/ 13 h 72"/>
                    <a:gd name="T40" fmla="*/ 143 w 145"/>
                    <a:gd name="T41" fmla="*/ 13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5" h="72">
                      <a:moveTo>
                        <a:pt x="143" y="13"/>
                      </a:moveTo>
                      <a:cubicBezTo>
                        <a:pt x="144" y="13"/>
                        <a:pt x="145" y="12"/>
                        <a:pt x="145" y="11"/>
                      </a:cubicBezTo>
                      <a:cubicBezTo>
                        <a:pt x="145" y="11"/>
                        <a:pt x="145" y="11"/>
                        <a:pt x="145" y="11"/>
                      </a:cubicBezTo>
                      <a:cubicBezTo>
                        <a:pt x="145" y="3"/>
                        <a:pt x="145" y="3"/>
                        <a:pt x="145" y="3"/>
                      </a:cubicBezTo>
                      <a:cubicBezTo>
                        <a:pt x="145" y="1"/>
                        <a:pt x="144" y="0"/>
                        <a:pt x="143" y="0"/>
                      </a:cubicBez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1"/>
                        <a:pt x="1" y="72"/>
                        <a:pt x="3" y="72"/>
                      </a:cubicBezTo>
                      <a:cubicBezTo>
                        <a:pt x="3" y="72"/>
                        <a:pt x="3" y="72"/>
                        <a:pt x="3" y="72"/>
                      </a:cubicBezTo>
                      <a:cubicBezTo>
                        <a:pt x="98" y="72"/>
                        <a:pt x="98" y="72"/>
                        <a:pt x="98" y="72"/>
                      </a:cubicBezTo>
                      <a:cubicBezTo>
                        <a:pt x="99" y="72"/>
                        <a:pt x="100" y="71"/>
                        <a:pt x="100" y="70"/>
                      </a:cubicBezTo>
                      <a:cubicBezTo>
                        <a:pt x="100" y="69"/>
                        <a:pt x="99" y="68"/>
                        <a:pt x="98" y="68"/>
                      </a:cubicBezTo>
                      <a:cubicBezTo>
                        <a:pt x="5" y="68"/>
                        <a:pt x="5" y="68"/>
                        <a:pt x="5" y="68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141" y="5"/>
                        <a:pt x="141" y="5"/>
                        <a:pt x="141" y="5"/>
                      </a:cubicBezTo>
                      <a:cubicBezTo>
                        <a:pt x="141" y="11"/>
                        <a:pt x="141" y="11"/>
                        <a:pt x="141" y="11"/>
                      </a:cubicBezTo>
                      <a:cubicBezTo>
                        <a:pt x="141" y="12"/>
                        <a:pt x="142" y="13"/>
                        <a:pt x="143" y="13"/>
                      </a:cubicBezTo>
                      <a:cubicBezTo>
                        <a:pt x="143" y="13"/>
                        <a:pt x="143" y="13"/>
                        <a:pt x="143" y="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19">
                  <a:extLst>
                    <a:ext uri="{FF2B5EF4-FFF2-40B4-BE49-F238E27FC236}">
                      <a16:creationId xmlns:a16="http://schemas.microsoft.com/office/drawing/2014/main" id="{C4FF181B-CFED-0B86-989B-C5CA3676C2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8603" y="1994171"/>
                  <a:ext cx="245023" cy="59782"/>
                </a:xfrm>
                <a:custGeom>
                  <a:avLst/>
                  <a:gdLst>
                    <a:gd name="T0" fmla="*/ 7 w 123"/>
                    <a:gd name="T1" fmla="*/ 0 h 30"/>
                    <a:gd name="T2" fmla="*/ 5 w 123"/>
                    <a:gd name="T3" fmla="*/ 2 h 30"/>
                    <a:gd name="T4" fmla="*/ 0 w 123"/>
                    <a:gd name="T5" fmla="*/ 27 h 30"/>
                    <a:gd name="T6" fmla="*/ 2 w 123"/>
                    <a:gd name="T7" fmla="*/ 30 h 30"/>
                    <a:gd name="T8" fmla="*/ 5 w 123"/>
                    <a:gd name="T9" fmla="*/ 28 h 30"/>
                    <a:gd name="T10" fmla="*/ 5 w 123"/>
                    <a:gd name="T11" fmla="*/ 28 h 30"/>
                    <a:gd name="T12" fmla="*/ 10 w 123"/>
                    <a:gd name="T13" fmla="*/ 5 h 30"/>
                    <a:gd name="T14" fmla="*/ 120 w 123"/>
                    <a:gd name="T15" fmla="*/ 30 h 30"/>
                    <a:gd name="T16" fmla="*/ 120 w 123"/>
                    <a:gd name="T17" fmla="*/ 30 h 30"/>
                    <a:gd name="T18" fmla="*/ 123 w 123"/>
                    <a:gd name="T19" fmla="*/ 27 h 30"/>
                    <a:gd name="T20" fmla="*/ 121 w 123"/>
                    <a:gd name="T21" fmla="*/ 25 h 30"/>
                    <a:gd name="T22" fmla="*/ 8 w 123"/>
                    <a:gd name="T23" fmla="*/ 0 h 30"/>
                    <a:gd name="T24" fmla="*/ 7 w 123"/>
                    <a:gd name="T2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3" h="30">
                      <a:moveTo>
                        <a:pt x="7" y="0"/>
                      </a:moveTo>
                      <a:cubicBezTo>
                        <a:pt x="6" y="0"/>
                        <a:pt x="6" y="1"/>
                        <a:pt x="5" y="2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8"/>
                        <a:pt x="0" y="29"/>
                        <a:pt x="2" y="30"/>
                      </a:cubicBezTo>
                      <a:cubicBezTo>
                        <a:pt x="3" y="30"/>
                        <a:pt x="4" y="29"/>
                        <a:pt x="5" y="28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20" y="30"/>
                        <a:pt x="120" y="30"/>
                        <a:pt x="120" y="30"/>
                      </a:cubicBezTo>
                      <a:cubicBezTo>
                        <a:pt x="120" y="30"/>
                        <a:pt x="120" y="30"/>
                        <a:pt x="120" y="30"/>
                      </a:cubicBezTo>
                      <a:cubicBezTo>
                        <a:pt x="121" y="30"/>
                        <a:pt x="123" y="29"/>
                        <a:pt x="123" y="27"/>
                      </a:cubicBezTo>
                      <a:cubicBezTo>
                        <a:pt x="123" y="26"/>
                        <a:pt x="122" y="25"/>
                        <a:pt x="121" y="25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20">
                  <a:extLst>
                    <a:ext uri="{FF2B5EF4-FFF2-40B4-BE49-F238E27FC236}">
                      <a16:creationId xmlns:a16="http://schemas.microsoft.com/office/drawing/2014/main" id="{7CAE6B70-7D57-2CF2-ADBB-2A630C9022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8386" y="1960490"/>
                  <a:ext cx="157455" cy="65676"/>
                </a:xfrm>
                <a:custGeom>
                  <a:avLst/>
                  <a:gdLst>
                    <a:gd name="T0" fmla="*/ 5 w 79"/>
                    <a:gd name="T1" fmla="*/ 15 h 33"/>
                    <a:gd name="T2" fmla="*/ 10 w 79"/>
                    <a:gd name="T3" fmla="*/ 5 h 33"/>
                    <a:gd name="T4" fmla="*/ 75 w 79"/>
                    <a:gd name="T5" fmla="*/ 33 h 33"/>
                    <a:gd name="T6" fmla="*/ 78 w 79"/>
                    <a:gd name="T7" fmla="*/ 31 h 33"/>
                    <a:gd name="T8" fmla="*/ 77 w 79"/>
                    <a:gd name="T9" fmla="*/ 28 h 33"/>
                    <a:gd name="T10" fmla="*/ 10 w 79"/>
                    <a:gd name="T11" fmla="*/ 0 h 33"/>
                    <a:gd name="T12" fmla="*/ 7 w 79"/>
                    <a:gd name="T13" fmla="*/ 1 h 33"/>
                    <a:gd name="T14" fmla="*/ 1 w 79"/>
                    <a:gd name="T15" fmla="*/ 12 h 33"/>
                    <a:gd name="T16" fmla="*/ 2 w 79"/>
                    <a:gd name="T17" fmla="*/ 16 h 33"/>
                    <a:gd name="T18" fmla="*/ 5 w 79"/>
                    <a:gd name="T19" fmla="*/ 15 h 33"/>
                    <a:gd name="T20" fmla="*/ 5 w 79"/>
                    <a:gd name="T21" fmla="*/ 1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" h="33">
                      <a:moveTo>
                        <a:pt x="5" y="15"/>
                      </a:move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75" y="33"/>
                        <a:pt x="75" y="33"/>
                        <a:pt x="75" y="33"/>
                      </a:cubicBezTo>
                      <a:cubicBezTo>
                        <a:pt x="76" y="33"/>
                        <a:pt x="78" y="33"/>
                        <a:pt x="78" y="31"/>
                      </a:cubicBezTo>
                      <a:cubicBezTo>
                        <a:pt x="79" y="30"/>
                        <a:pt x="78" y="29"/>
                        <a:pt x="77" y="28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8" y="0"/>
                        <a:pt x="7" y="0"/>
                        <a:pt x="7" y="1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0" y="14"/>
                        <a:pt x="1" y="15"/>
                        <a:pt x="2" y="16"/>
                      </a:cubicBezTo>
                      <a:cubicBezTo>
                        <a:pt x="3" y="16"/>
                        <a:pt x="5" y="16"/>
                        <a:pt x="5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21">
                  <a:extLst>
                    <a:ext uri="{FF2B5EF4-FFF2-40B4-BE49-F238E27FC236}">
                      <a16:creationId xmlns:a16="http://schemas.microsoft.com/office/drawing/2014/main" id="{402C7A2B-4D36-D113-9DC9-EBA7A3FCAD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6162" y="2087633"/>
                  <a:ext cx="53888" cy="10104"/>
                </a:xfrm>
                <a:custGeom>
                  <a:avLst/>
                  <a:gdLst>
                    <a:gd name="T0" fmla="*/ 27 w 27"/>
                    <a:gd name="T1" fmla="*/ 3 h 5"/>
                    <a:gd name="T2" fmla="*/ 25 w 27"/>
                    <a:gd name="T3" fmla="*/ 0 h 5"/>
                    <a:gd name="T4" fmla="*/ 2 w 27"/>
                    <a:gd name="T5" fmla="*/ 0 h 5"/>
                    <a:gd name="T6" fmla="*/ 0 w 27"/>
                    <a:gd name="T7" fmla="*/ 3 h 5"/>
                    <a:gd name="T8" fmla="*/ 2 w 27"/>
                    <a:gd name="T9" fmla="*/ 5 h 5"/>
                    <a:gd name="T10" fmla="*/ 2 w 27"/>
                    <a:gd name="T11" fmla="*/ 5 h 5"/>
                    <a:gd name="T12" fmla="*/ 25 w 27"/>
                    <a:gd name="T13" fmla="*/ 5 h 5"/>
                    <a:gd name="T14" fmla="*/ 27 w 27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" h="5">
                      <a:moveTo>
                        <a:pt x="27" y="3"/>
                      </a:moveTo>
                      <a:cubicBezTo>
                        <a:pt x="27" y="2"/>
                        <a:pt x="26" y="0"/>
                        <a:pt x="25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6" y="5"/>
                        <a:pt x="27" y="4"/>
                        <a:pt x="27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22">
                  <a:extLst>
                    <a:ext uri="{FF2B5EF4-FFF2-40B4-BE49-F238E27FC236}">
                      <a16:creationId xmlns:a16="http://schemas.microsoft.com/office/drawing/2014/main" id="{C9455583-6707-E16E-6991-E495E9A5134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356068" y="2089317"/>
                  <a:ext cx="100199" cy="97673"/>
                </a:xfrm>
                <a:custGeom>
                  <a:avLst/>
                  <a:gdLst>
                    <a:gd name="T0" fmla="*/ 25 w 50"/>
                    <a:gd name="T1" fmla="*/ 49 h 49"/>
                    <a:gd name="T2" fmla="*/ 50 w 50"/>
                    <a:gd name="T3" fmla="*/ 24 h 49"/>
                    <a:gd name="T4" fmla="*/ 25 w 50"/>
                    <a:gd name="T5" fmla="*/ 0 h 49"/>
                    <a:gd name="T6" fmla="*/ 0 w 50"/>
                    <a:gd name="T7" fmla="*/ 24 h 49"/>
                    <a:gd name="T8" fmla="*/ 0 w 50"/>
                    <a:gd name="T9" fmla="*/ 24 h 49"/>
                    <a:gd name="T10" fmla="*/ 25 w 50"/>
                    <a:gd name="T11" fmla="*/ 49 h 49"/>
                    <a:gd name="T12" fmla="*/ 25 w 50"/>
                    <a:gd name="T13" fmla="*/ 4 h 49"/>
                    <a:gd name="T14" fmla="*/ 45 w 50"/>
                    <a:gd name="T15" fmla="*/ 24 h 49"/>
                    <a:gd name="T16" fmla="*/ 25 w 50"/>
                    <a:gd name="T17" fmla="*/ 45 h 49"/>
                    <a:gd name="T18" fmla="*/ 5 w 50"/>
                    <a:gd name="T19" fmla="*/ 24 h 49"/>
                    <a:gd name="T20" fmla="*/ 25 w 50"/>
                    <a:gd name="T21" fmla="*/ 4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49">
                      <a:moveTo>
                        <a:pt x="25" y="49"/>
                      </a:moveTo>
                      <a:cubicBezTo>
                        <a:pt x="39" y="49"/>
                        <a:pt x="50" y="38"/>
                        <a:pt x="50" y="24"/>
                      </a:cubicBezTo>
                      <a:cubicBezTo>
                        <a:pt x="50" y="11"/>
                        <a:pt x="39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8"/>
                        <a:pt x="11" y="49"/>
                        <a:pt x="25" y="49"/>
                      </a:cubicBezTo>
                      <a:close/>
                      <a:moveTo>
                        <a:pt x="25" y="4"/>
                      </a:moveTo>
                      <a:cubicBezTo>
                        <a:pt x="36" y="4"/>
                        <a:pt x="45" y="13"/>
                        <a:pt x="45" y="24"/>
                      </a:cubicBezTo>
                      <a:cubicBezTo>
                        <a:pt x="45" y="36"/>
                        <a:pt x="36" y="45"/>
                        <a:pt x="25" y="45"/>
                      </a:cubicBezTo>
                      <a:cubicBezTo>
                        <a:pt x="14" y="45"/>
                        <a:pt x="5" y="36"/>
                        <a:pt x="5" y="24"/>
                      </a:cubicBezTo>
                      <a:cubicBezTo>
                        <a:pt x="5" y="13"/>
                        <a:pt x="14" y="4"/>
                        <a:pt x="25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5" name="Freeform 23">
                  <a:extLst>
                    <a:ext uri="{FF2B5EF4-FFF2-40B4-BE49-F238E27FC236}">
                      <a16:creationId xmlns:a16="http://schemas.microsoft.com/office/drawing/2014/main" id="{73ACD401-5E75-694C-3643-2944F33AA91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9843" y="2105315"/>
                  <a:ext cx="121249" cy="177663"/>
                </a:xfrm>
                <a:custGeom>
                  <a:avLst/>
                  <a:gdLst>
                    <a:gd name="T0" fmla="*/ 30 w 61"/>
                    <a:gd name="T1" fmla="*/ 0 h 89"/>
                    <a:gd name="T2" fmla="*/ 0 w 61"/>
                    <a:gd name="T3" fmla="*/ 11 h 89"/>
                    <a:gd name="T4" fmla="*/ 0 w 61"/>
                    <a:gd name="T5" fmla="*/ 78 h 89"/>
                    <a:gd name="T6" fmla="*/ 30 w 61"/>
                    <a:gd name="T7" fmla="*/ 89 h 89"/>
                    <a:gd name="T8" fmla="*/ 61 w 61"/>
                    <a:gd name="T9" fmla="*/ 78 h 89"/>
                    <a:gd name="T10" fmla="*/ 61 w 61"/>
                    <a:gd name="T11" fmla="*/ 11 h 89"/>
                    <a:gd name="T12" fmla="*/ 30 w 61"/>
                    <a:gd name="T13" fmla="*/ 0 h 89"/>
                    <a:gd name="T14" fmla="*/ 56 w 61"/>
                    <a:gd name="T15" fmla="*/ 67 h 89"/>
                    <a:gd name="T16" fmla="*/ 30 w 61"/>
                    <a:gd name="T17" fmla="*/ 73 h 89"/>
                    <a:gd name="T18" fmla="*/ 5 w 61"/>
                    <a:gd name="T19" fmla="*/ 67 h 89"/>
                    <a:gd name="T20" fmla="*/ 5 w 61"/>
                    <a:gd name="T21" fmla="*/ 62 h 89"/>
                    <a:gd name="T22" fmla="*/ 30 w 61"/>
                    <a:gd name="T23" fmla="*/ 67 h 89"/>
                    <a:gd name="T24" fmla="*/ 56 w 61"/>
                    <a:gd name="T25" fmla="*/ 62 h 89"/>
                    <a:gd name="T26" fmla="*/ 56 w 61"/>
                    <a:gd name="T27" fmla="*/ 67 h 89"/>
                    <a:gd name="T28" fmla="*/ 56 w 61"/>
                    <a:gd name="T29" fmla="*/ 56 h 89"/>
                    <a:gd name="T30" fmla="*/ 30 w 61"/>
                    <a:gd name="T31" fmla="*/ 61 h 89"/>
                    <a:gd name="T32" fmla="*/ 5 w 61"/>
                    <a:gd name="T33" fmla="*/ 56 h 89"/>
                    <a:gd name="T34" fmla="*/ 5 w 61"/>
                    <a:gd name="T35" fmla="*/ 51 h 89"/>
                    <a:gd name="T36" fmla="*/ 30 w 61"/>
                    <a:gd name="T37" fmla="*/ 56 h 89"/>
                    <a:gd name="T38" fmla="*/ 56 w 61"/>
                    <a:gd name="T39" fmla="*/ 51 h 89"/>
                    <a:gd name="T40" fmla="*/ 56 w 61"/>
                    <a:gd name="T41" fmla="*/ 56 h 89"/>
                    <a:gd name="T42" fmla="*/ 56 w 61"/>
                    <a:gd name="T43" fmla="*/ 44 h 89"/>
                    <a:gd name="T44" fmla="*/ 30 w 61"/>
                    <a:gd name="T45" fmla="*/ 50 h 89"/>
                    <a:gd name="T46" fmla="*/ 5 w 61"/>
                    <a:gd name="T47" fmla="*/ 44 h 89"/>
                    <a:gd name="T48" fmla="*/ 5 w 61"/>
                    <a:gd name="T49" fmla="*/ 40 h 89"/>
                    <a:gd name="T50" fmla="*/ 30 w 61"/>
                    <a:gd name="T51" fmla="*/ 44 h 89"/>
                    <a:gd name="T52" fmla="*/ 56 w 61"/>
                    <a:gd name="T53" fmla="*/ 40 h 89"/>
                    <a:gd name="T54" fmla="*/ 56 w 61"/>
                    <a:gd name="T55" fmla="*/ 44 h 89"/>
                    <a:gd name="T56" fmla="*/ 56 w 61"/>
                    <a:gd name="T57" fmla="*/ 33 h 89"/>
                    <a:gd name="T58" fmla="*/ 30 w 61"/>
                    <a:gd name="T59" fmla="*/ 39 h 89"/>
                    <a:gd name="T60" fmla="*/ 5 w 61"/>
                    <a:gd name="T61" fmla="*/ 33 h 89"/>
                    <a:gd name="T62" fmla="*/ 5 w 61"/>
                    <a:gd name="T63" fmla="*/ 29 h 89"/>
                    <a:gd name="T64" fmla="*/ 30 w 61"/>
                    <a:gd name="T65" fmla="*/ 33 h 89"/>
                    <a:gd name="T66" fmla="*/ 56 w 61"/>
                    <a:gd name="T67" fmla="*/ 29 h 89"/>
                    <a:gd name="T68" fmla="*/ 56 w 61"/>
                    <a:gd name="T69" fmla="*/ 33 h 89"/>
                    <a:gd name="T70" fmla="*/ 56 w 61"/>
                    <a:gd name="T71" fmla="*/ 22 h 89"/>
                    <a:gd name="T72" fmla="*/ 30 w 61"/>
                    <a:gd name="T73" fmla="*/ 28 h 89"/>
                    <a:gd name="T74" fmla="*/ 5 w 61"/>
                    <a:gd name="T75" fmla="*/ 22 h 89"/>
                    <a:gd name="T76" fmla="*/ 5 w 61"/>
                    <a:gd name="T77" fmla="*/ 18 h 89"/>
                    <a:gd name="T78" fmla="*/ 30 w 61"/>
                    <a:gd name="T79" fmla="*/ 22 h 89"/>
                    <a:gd name="T80" fmla="*/ 56 w 61"/>
                    <a:gd name="T81" fmla="*/ 18 h 89"/>
                    <a:gd name="T82" fmla="*/ 56 w 61"/>
                    <a:gd name="T83" fmla="*/ 22 h 89"/>
                    <a:gd name="T84" fmla="*/ 30 w 61"/>
                    <a:gd name="T85" fmla="*/ 5 h 89"/>
                    <a:gd name="T86" fmla="*/ 56 w 61"/>
                    <a:gd name="T87" fmla="*/ 11 h 89"/>
                    <a:gd name="T88" fmla="*/ 30 w 61"/>
                    <a:gd name="T89" fmla="*/ 16 h 89"/>
                    <a:gd name="T90" fmla="*/ 5 w 61"/>
                    <a:gd name="T91" fmla="*/ 11 h 89"/>
                    <a:gd name="T92" fmla="*/ 5 w 61"/>
                    <a:gd name="T93" fmla="*/ 11 h 89"/>
                    <a:gd name="T94" fmla="*/ 30 w 61"/>
                    <a:gd name="T95" fmla="*/ 5 h 89"/>
                    <a:gd name="T96" fmla="*/ 30 w 61"/>
                    <a:gd name="T97" fmla="*/ 84 h 89"/>
                    <a:gd name="T98" fmla="*/ 5 w 61"/>
                    <a:gd name="T99" fmla="*/ 78 h 89"/>
                    <a:gd name="T100" fmla="*/ 5 w 61"/>
                    <a:gd name="T101" fmla="*/ 74 h 89"/>
                    <a:gd name="T102" fmla="*/ 30 w 61"/>
                    <a:gd name="T103" fmla="*/ 78 h 89"/>
                    <a:gd name="T104" fmla="*/ 56 w 61"/>
                    <a:gd name="T105" fmla="*/ 74 h 89"/>
                    <a:gd name="T106" fmla="*/ 56 w 61"/>
                    <a:gd name="T107" fmla="*/ 78 h 89"/>
                    <a:gd name="T108" fmla="*/ 30 w 61"/>
                    <a:gd name="T109" fmla="*/ 84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1" h="89">
                      <a:moveTo>
                        <a:pt x="30" y="0"/>
                      </a:moveTo>
                      <a:cubicBezTo>
                        <a:pt x="16" y="0"/>
                        <a:pt x="0" y="3"/>
                        <a:pt x="0" y="11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6"/>
                        <a:pt x="16" y="89"/>
                        <a:pt x="30" y="89"/>
                      </a:cubicBezTo>
                      <a:cubicBezTo>
                        <a:pt x="45" y="89"/>
                        <a:pt x="61" y="86"/>
                        <a:pt x="61" y="78"/>
                      </a:cubicBezTo>
                      <a:cubicBezTo>
                        <a:pt x="61" y="11"/>
                        <a:pt x="61" y="11"/>
                        <a:pt x="61" y="11"/>
                      </a:cubicBezTo>
                      <a:cubicBezTo>
                        <a:pt x="61" y="3"/>
                        <a:pt x="45" y="0"/>
                        <a:pt x="30" y="0"/>
                      </a:cubicBezTo>
                      <a:close/>
                      <a:moveTo>
                        <a:pt x="56" y="67"/>
                      </a:moveTo>
                      <a:cubicBezTo>
                        <a:pt x="55" y="68"/>
                        <a:pt x="47" y="73"/>
                        <a:pt x="30" y="73"/>
                      </a:cubicBezTo>
                      <a:cubicBezTo>
                        <a:pt x="14" y="73"/>
                        <a:pt x="6" y="68"/>
                        <a:pt x="5" y="67"/>
                      </a:cubicBezTo>
                      <a:cubicBezTo>
                        <a:pt x="5" y="62"/>
                        <a:pt x="5" y="62"/>
                        <a:pt x="5" y="62"/>
                      </a:cubicBezTo>
                      <a:cubicBezTo>
                        <a:pt x="11" y="65"/>
                        <a:pt x="21" y="67"/>
                        <a:pt x="30" y="67"/>
                      </a:cubicBezTo>
                      <a:cubicBezTo>
                        <a:pt x="40" y="67"/>
                        <a:pt x="50" y="65"/>
                        <a:pt x="56" y="62"/>
                      </a:cubicBezTo>
                      <a:lnTo>
                        <a:pt x="56" y="67"/>
                      </a:lnTo>
                      <a:close/>
                      <a:moveTo>
                        <a:pt x="56" y="56"/>
                      </a:moveTo>
                      <a:cubicBezTo>
                        <a:pt x="55" y="57"/>
                        <a:pt x="47" y="61"/>
                        <a:pt x="30" y="61"/>
                      </a:cubicBezTo>
                      <a:cubicBezTo>
                        <a:pt x="14" y="61"/>
                        <a:pt x="6" y="57"/>
                        <a:pt x="5" y="56"/>
                      </a:cubicBezTo>
                      <a:cubicBezTo>
                        <a:pt x="5" y="51"/>
                        <a:pt x="5" y="51"/>
                        <a:pt x="5" y="51"/>
                      </a:cubicBezTo>
                      <a:cubicBezTo>
                        <a:pt x="11" y="54"/>
                        <a:pt x="21" y="56"/>
                        <a:pt x="30" y="56"/>
                      </a:cubicBezTo>
                      <a:cubicBezTo>
                        <a:pt x="40" y="56"/>
                        <a:pt x="50" y="54"/>
                        <a:pt x="56" y="51"/>
                      </a:cubicBezTo>
                      <a:lnTo>
                        <a:pt x="56" y="56"/>
                      </a:lnTo>
                      <a:close/>
                      <a:moveTo>
                        <a:pt x="56" y="44"/>
                      </a:moveTo>
                      <a:cubicBezTo>
                        <a:pt x="55" y="46"/>
                        <a:pt x="47" y="50"/>
                        <a:pt x="30" y="50"/>
                      </a:cubicBezTo>
                      <a:cubicBezTo>
                        <a:pt x="14" y="50"/>
                        <a:pt x="6" y="46"/>
                        <a:pt x="5" y="44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11" y="43"/>
                        <a:pt x="21" y="44"/>
                        <a:pt x="30" y="44"/>
                      </a:cubicBezTo>
                      <a:cubicBezTo>
                        <a:pt x="40" y="44"/>
                        <a:pt x="50" y="43"/>
                        <a:pt x="56" y="40"/>
                      </a:cubicBezTo>
                      <a:lnTo>
                        <a:pt x="56" y="44"/>
                      </a:lnTo>
                      <a:close/>
                      <a:moveTo>
                        <a:pt x="56" y="33"/>
                      </a:moveTo>
                      <a:cubicBezTo>
                        <a:pt x="55" y="35"/>
                        <a:pt x="47" y="39"/>
                        <a:pt x="30" y="39"/>
                      </a:cubicBezTo>
                      <a:cubicBezTo>
                        <a:pt x="14" y="39"/>
                        <a:pt x="6" y="35"/>
                        <a:pt x="5" y="33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11" y="32"/>
                        <a:pt x="21" y="33"/>
                        <a:pt x="30" y="33"/>
                      </a:cubicBezTo>
                      <a:cubicBezTo>
                        <a:pt x="40" y="33"/>
                        <a:pt x="50" y="32"/>
                        <a:pt x="56" y="29"/>
                      </a:cubicBezTo>
                      <a:lnTo>
                        <a:pt x="56" y="33"/>
                      </a:lnTo>
                      <a:close/>
                      <a:moveTo>
                        <a:pt x="56" y="22"/>
                      </a:moveTo>
                      <a:cubicBezTo>
                        <a:pt x="55" y="23"/>
                        <a:pt x="47" y="28"/>
                        <a:pt x="30" y="28"/>
                      </a:cubicBezTo>
                      <a:cubicBezTo>
                        <a:pt x="14" y="28"/>
                        <a:pt x="6" y="23"/>
                        <a:pt x="5" y="22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11" y="21"/>
                        <a:pt x="21" y="22"/>
                        <a:pt x="30" y="22"/>
                      </a:cubicBezTo>
                      <a:cubicBezTo>
                        <a:pt x="40" y="22"/>
                        <a:pt x="50" y="21"/>
                        <a:pt x="56" y="18"/>
                      </a:cubicBezTo>
                      <a:lnTo>
                        <a:pt x="56" y="22"/>
                      </a:lnTo>
                      <a:close/>
                      <a:moveTo>
                        <a:pt x="30" y="5"/>
                      </a:moveTo>
                      <a:cubicBezTo>
                        <a:pt x="47" y="5"/>
                        <a:pt x="55" y="9"/>
                        <a:pt x="56" y="11"/>
                      </a:cubicBezTo>
                      <a:cubicBezTo>
                        <a:pt x="55" y="12"/>
                        <a:pt x="47" y="16"/>
                        <a:pt x="30" y="16"/>
                      </a:cubicBezTo>
                      <a:cubicBezTo>
                        <a:pt x="14" y="16"/>
                        <a:pt x="6" y="12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6" y="9"/>
                        <a:pt x="14" y="5"/>
                        <a:pt x="30" y="5"/>
                      </a:cubicBezTo>
                      <a:close/>
                      <a:moveTo>
                        <a:pt x="30" y="84"/>
                      </a:moveTo>
                      <a:cubicBezTo>
                        <a:pt x="14" y="84"/>
                        <a:pt x="6" y="80"/>
                        <a:pt x="5" y="78"/>
                      </a:cubicBezTo>
                      <a:cubicBezTo>
                        <a:pt x="5" y="74"/>
                        <a:pt x="5" y="74"/>
                        <a:pt x="5" y="74"/>
                      </a:cubicBezTo>
                      <a:cubicBezTo>
                        <a:pt x="11" y="77"/>
                        <a:pt x="21" y="78"/>
                        <a:pt x="30" y="78"/>
                      </a:cubicBezTo>
                      <a:cubicBezTo>
                        <a:pt x="40" y="78"/>
                        <a:pt x="50" y="77"/>
                        <a:pt x="56" y="74"/>
                      </a:cubicBezTo>
                      <a:cubicBezTo>
                        <a:pt x="56" y="78"/>
                        <a:pt x="56" y="78"/>
                        <a:pt x="56" y="78"/>
                      </a:cubicBezTo>
                      <a:cubicBezTo>
                        <a:pt x="55" y="80"/>
                        <a:pt x="47" y="84"/>
                        <a:pt x="30" y="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6" name="Freeform 24">
                  <a:extLst>
                    <a:ext uri="{FF2B5EF4-FFF2-40B4-BE49-F238E27FC236}">
                      <a16:creationId xmlns:a16="http://schemas.microsoft.com/office/drawing/2014/main" id="{D1B275FC-2EB5-21EA-3CF5-63012BB52A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8707" y="2087633"/>
                  <a:ext cx="77464" cy="99357"/>
                </a:xfrm>
                <a:custGeom>
                  <a:avLst/>
                  <a:gdLst>
                    <a:gd name="T0" fmla="*/ 16 w 39"/>
                    <a:gd name="T1" fmla="*/ 5 h 50"/>
                    <a:gd name="T2" fmla="*/ 37 w 39"/>
                    <a:gd name="T3" fmla="*/ 5 h 50"/>
                    <a:gd name="T4" fmla="*/ 39 w 39"/>
                    <a:gd name="T5" fmla="*/ 3 h 50"/>
                    <a:gd name="T6" fmla="*/ 37 w 39"/>
                    <a:gd name="T7" fmla="*/ 0 h 50"/>
                    <a:gd name="T8" fmla="*/ 15 w 39"/>
                    <a:gd name="T9" fmla="*/ 0 h 50"/>
                    <a:gd name="T10" fmla="*/ 14 w 39"/>
                    <a:gd name="T11" fmla="*/ 1 h 50"/>
                    <a:gd name="T12" fmla="*/ 1 w 39"/>
                    <a:gd name="T13" fmla="*/ 13 h 50"/>
                    <a:gd name="T14" fmla="*/ 0 w 39"/>
                    <a:gd name="T15" fmla="*/ 15 h 50"/>
                    <a:gd name="T16" fmla="*/ 0 w 39"/>
                    <a:gd name="T17" fmla="*/ 35 h 50"/>
                    <a:gd name="T18" fmla="*/ 1 w 39"/>
                    <a:gd name="T19" fmla="*/ 37 h 50"/>
                    <a:gd name="T20" fmla="*/ 12 w 39"/>
                    <a:gd name="T21" fmla="*/ 49 h 50"/>
                    <a:gd name="T22" fmla="*/ 14 w 39"/>
                    <a:gd name="T23" fmla="*/ 50 h 50"/>
                    <a:gd name="T24" fmla="*/ 37 w 39"/>
                    <a:gd name="T25" fmla="*/ 50 h 50"/>
                    <a:gd name="T26" fmla="*/ 39 w 39"/>
                    <a:gd name="T27" fmla="*/ 48 h 50"/>
                    <a:gd name="T28" fmla="*/ 37 w 39"/>
                    <a:gd name="T29" fmla="*/ 45 h 50"/>
                    <a:gd name="T30" fmla="*/ 15 w 39"/>
                    <a:gd name="T31" fmla="*/ 45 h 50"/>
                    <a:gd name="T32" fmla="*/ 5 w 39"/>
                    <a:gd name="T33" fmla="*/ 34 h 50"/>
                    <a:gd name="T34" fmla="*/ 5 w 39"/>
                    <a:gd name="T35" fmla="*/ 16 h 50"/>
                    <a:gd name="T36" fmla="*/ 16 w 39"/>
                    <a:gd name="T37" fmla="*/ 5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9" h="50">
                      <a:moveTo>
                        <a:pt x="16" y="5"/>
                      </a:move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38" y="5"/>
                        <a:pt x="39" y="4"/>
                        <a:pt x="39" y="3"/>
                      </a:cubicBezTo>
                      <a:cubicBezTo>
                        <a:pt x="39" y="2"/>
                        <a:pt x="38" y="0"/>
                        <a:pt x="37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4" y="1"/>
                        <a:pt x="14" y="1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0" y="15"/>
                        <a:pt x="0" y="15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6"/>
                        <a:pt x="1" y="37"/>
                        <a:pt x="1" y="37"/>
                      </a:cubicBezTo>
                      <a:cubicBezTo>
                        <a:pt x="12" y="49"/>
                        <a:pt x="12" y="49"/>
                        <a:pt x="12" y="49"/>
                      </a:cubicBezTo>
                      <a:cubicBezTo>
                        <a:pt x="13" y="50"/>
                        <a:pt x="14" y="50"/>
                        <a:pt x="14" y="50"/>
                      </a:cubicBezTo>
                      <a:cubicBezTo>
                        <a:pt x="37" y="50"/>
                        <a:pt x="37" y="50"/>
                        <a:pt x="37" y="50"/>
                      </a:cubicBezTo>
                      <a:cubicBezTo>
                        <a:pt x="38" y="50"/>
                        <a:pt x="39" y="49"/>
                        <a:pt x="39" y="48"/>
                      </a:cubicBezTo>
                      <a:cubicBezTo>
                        <a:pt x="39" y="46"/>
                        <a:pt x="38" y="45"/>
                        <a:pt x="37" y="45"/>
                      </a:cubicBezTo>
                      <a:cubicBezTo>
                        <a:pt x="15" y="45"/>
                        <a:pt x="15" y="45"/>
                        <a:pt x="15" y="45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16"/>
                        <a:pt x="5" y="16"/>
                        <a:pt x="5" y="16"/>
                      </a:cubicBezTo>
                      <a:lnTo>
                        <a:pt x="16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7" name="Freeform 25">
                  <a:extLst>
                    <a:ext uri="{FF2B5EF4-FFF2-40B4-BE49-F238E27FC236}">
                      <a16:creationId xmlns:a16="http://schemas.microsoft.com/office/drawing/2014/main" id="{A314356E-FCA1-AC1B-96CF-F6E6133EF2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89748" y="2113735"/>
                  <a:ext cx="31996" cy="49678"/>
                </a:xfrm>
                <a:custGeom>
                  <a:avLst/>
                  <a:gdLst>
                    <a:gd name="T0" fmla="*/ 9 w 16"/>
                    <a:gd name="T1" fmla="*/ 17 h 25"/>
                    <a:gd name="T2" fmla="*/ 2 w 16"/>
                    <a:gd name="T3" fmla="*/ 17 h 25"/>
                    <a:gd name="T4" fmla="*/ 0 w 16"/>
                    <a:gd name="T5" fmla="*/ 19 h 25"/>
                    <a:gd name="T6" fmla="*/ 2 w 16"/>
                    <a:gd name="T7" fmla="*/ 22 h 25"/>
                    <a:gd name="T8" fmla="*/ 5 w 16"/>
                    <a:gd name="T9" fmla="*/ 22 h 25"/>
                    <a:gd name="T10" fmla="*/ 8 w 16"/>
                    <a:gd name="T11" fmla="*/ 25 h 25"/>
                    <a:gd name="T12" fmla="*/ 11 w 16"/>
                    <a:gd name="T13" fmla="*/ 22 h 25"/>
                    <a:gd name="T14" fmla="*/ 11 w 16"/>
                    <a:gd name="T15" fmla="*/ 22 h 25"/>
                    <a:gd name="T16" fmla="*/ 16 w 16"/>
                    <a:gd name="T17" fmla="*/ 16 h 25"/>
                    <a:gd name="T18" fmla="*/ 9 w 16"/>
                    <a:gd name="T19" fmla="*/ 10 h 25"/>
                    <a:gd name="T20" fmla="*/ 7 w 16"/>
                    <a:gd name="T21" fmla="*/ 10 h 25"/>
                    <a:gd name="T22" fmla="*/ 5 w 16"/>
                    <a:gd name="T23" fmla="*/ 9 h 25"/>
                    <a:gd name="T24" fmla="*/ 7 w 16"/>
                    <a:gd name="T25" fmla="*/ 8 h 25"/>
                    <a:gd name="T26" fmla="*/ 14 w 16"/>
                    <a:gd name="T27" fmla="*/ 8 h 25"/>
                    <a:gd name="T28" fmla="*/ 16 w 16"/>
                    <a:gd name="T29" fmla="*/ 5 h 25"/>
                    <a:gd name="T30" fmla="*/ 14 w 16"/>
                    <a:gd name="T31" fmla="*/ 3 h 25"/>
                    <a:gd name="T32" fmla="*/ 11 w 16"/>
                    <a:gd name="T33" fmla="*/ 3 h 25"/>
                    <a:gd name="T34" fmla="*/ 8 w 16"/>
                    <a:gd name="T35" fmla="*/ 0 h 25"/>
                    <a:gd name="T36" fmla="*/ 5 w 16"/>
                    <a:gd name="T37" fmla="*/ 3 h 25"/>
                    <a:gd name="T38" fmla="*/ 5 w 16"/>
                    <a:gd name="T39" fmla="*/ 3 h 25"/>
                    <a:gd name="T40" fmla="*/ 0 w 16"/>
                    <a:gd name="T41" fmla="*/ 9 h 25"/>
                    <a:gd name="T42" fmla="*/ 7 w 16"/>
                    <a:gd name="T43" fmla="*/ 15 h 25"/>
                    <a:gd name="T44" fmla="*/ 9 w 16"/>
                    <a:gd name="T45" fmla="*/ 15 h 25"/>
                    <a:gd name="T46" fmla="*/ 11 w 16"/>
                    <a:gd name="T47" fmla="*/ 16 h 25"/>
                    <a:gd name="T48" fmla="*/ 9 w 16"/>
                    <a:gd name="T49" fmla="*/ 1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6" h="25">
                      <a:moveTo>
                        <a:pt x="9" y="17"/>
                      </a:move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" y="17"/>
                        <a:pt x="0" y="18"/>
                        <a:pt x="0" y="19"/>
                      </a:cubicBezTo>
                      <a:cubicBezTo>
                        <a:pt x="0" y="21"/>
                        <a:pt x="1" y="22"/>
                        <a:pt x="2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5" y="24"/>
                        <a:pt x="6" y="25"/>
                        <a:pt x="8" y="25"/>
                      </a:cubicBezTo>
                      <a:cubicBezTo>
                        <a:pt x="10" y="25"/>
                        <a:pt x="11" y="24"/>
                        <a:pt x="11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4" y="22"/>
                        <a:pt x="16" y="19"/>
                        <a:pt x="16" y="16"/>
                      </a:cubicBezTo>
                      <a:cubicBezTo>
                        <a:pt x="16" y="12"/>
                        <a:pt x="13" y="9"/>
                        <a:pt x="9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6" y="10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7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5" y="8"/>
                        <a:pt x="16" y="7"/>
                        <a:pt x="16" y="5"/>
                      </a:cubicBezTo>
                      <a:cubicBezTo>
                        <a:pt x="16" y="4"/>
                        <a:pt x="15" y="3"/>
                        <a:pt x="14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1"/>
                        <a:pt x="10" y="0"/>
                        <a:pt x="8" y="0"/>
                      </a:cubicBezTo>
                      <a:cubicBezTo>
                        <a:pt x="6" y="0"/>
                        <a:pt x="5" y="1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2" y="3"/>
                        <a:pt x="0" y="6"/>
                        <a:pt x="0" y="9"/>
                      </a:cubicBezTo>
                      <a:cubicBezTo>
                        <a:pt x="0" y="13"/>
                        <a:pt x="3" y="15"/>
                        <a:pt x="7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0" y="15"/>
                        <a:pt x="11" y="16"/>
                        <a:pt x="11" y="16"/>
                      </a:cubicBezTo>
                      <a:cubicBezTo>
                        <a:pt x="11" y="16"/>
                        <a:pt x="10" y="17"/>
                        <a:pt x="9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3" name="Freeform 15">
                <a:extLst>
                  <a:ext uri="{FF2B5EF4-FFF2-40B4-BE49-F238E27FC236}">
                    <a16:creationId xmlns:a16="http://schemas.microsoft.com/office/drawing/2014/main" id="{E014BB09-26FB-FCBE-7CE1-68642C341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1461" y="1264994"/>
                <a:ext cx="567511" cy="526253"/>
              </a:xfrm>
              <a:custGeom>
                <a:avLst/>
                <a:gdLst>
                  <a:gd name="T0" fmla="*/ 143 w 285"/>
                  <a:gd name="T1" fmla="*/ 5 h 264"/>
                  <a:gd name="T2" fmla="*/ 242 w 285"/>
                  <a:gd name="T3" fmla="*/ 53 h 264"/>
                  <a:gd name="T4" fmla="*/ 143 w 285"/>
                  <a:gd name="T5" fmla="*/ 251 h 264"/>
                  <a:gd name="T6" fmla="*/ 44 w 285"/>
                  <a:gd name="T7" fmla="*/ 81 h 264"/>
                  <a:gd name="T8" fmla="*/ 143 w 285"/>
                  <a:gd name="T9" fmla="*/ 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264">
                    <a:moveTo>
                      <a:pt x="143" y="5"/>
                    </a:moveTo>
                    <a:cubicBezTo>
                      <a:pt x="181" y="0"/>
                      <a:pt x="220" y="15"/>
                      <a:pt x="242" y="53"/>
                    </a:cubicBezTo>
                    <a:cubicBezTo>
                      <a:pt x="285" y="129"/>
                      <a:pt x="230" y="239"/>
                      <a:pt x="143" y="251"/>
                    </a:cubicBezTo>
                    <a:cubicBezTo>
                      <a:pt x="55" y="264"/>
                      <a:pt x="0" y="169"/>
                      <a:pt x="44" y="81"/>
                    </a:cubicBezTo>
                    <a:cubicBezTo>
                      <a:pt x="66" y="37"/>
                      <a:pt x="105" y="11"/>
                      <a:pt x="143" y="5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34F124E1-1408-4C72-71A3-78BB52B37864}"/>
                  </a:ext>
                </a:extLst>
              </p:cNvPr>
              <p:cNvGrpSpPr/>
              <p:nvPr/>
            </p:nvGrpSpPr>
            <p:grpSpPr>
              <a:xfrm>
                <a:off x="4224715" y="1308779"/>
                <a:ext cx="420160" cy="392374"/>
                <a:chOff x="4224715" y="1308779"/>
                <a:chExt cx="420160" cy="392374"/>
              </a:xfrm>
            </p:grpSpPr>
            <p:sp>
              <p:nvSpPr>
                <p:cNvPr id="65" name="Freeform 33">
                  <a:extLst>
                    <a:ext uri="{FF2B5EF4-FFF2-40B4-BE49-F238E27FC236}">
                      <a16:creationId xmlns:a16="http://schemas.microsoft.com/office/drawing/2014/main" id="{57D523BE-5D9A-A61F-79E2-99F9ED0A53C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66815" y="1428343"/>
                  <a:ext cx="334276" cy="272810"/>
                </a:xfrm>
                <a:custGeom>
                  <a:avLst/>
                  <a:gdLst>
                    <a:gd name="T0" fmla="*/ 143 w 168"/>
                    <a:gd name="T1" fmla="*/ 4 h 137"/>
                    <a:gd name="T2" fmla="*/ 135 w 168"/>
                    <a:gd name="T3" fmla="*/ 0 h 137"/>
                    <a:gd name="T4" fmla="*/ 34 w 168"/>
                    <a:gd name="T5" fmla="*/ 0 h 137"/>
                    <a:gd name="T6" fmla="*/ 26 w 168"/>
                    <a:gd name="T7" fmla="*/ 4 h 137"/>
                    <a:gd name="T8" fmla="*/ 3 w 168"/>
                    <a:gd name="T9" fmla="*/ 40 h 137"/>
                    <a:gd name="T10" fmla="*/ 3 w 168"/>
                    <a:gd name="T11" fmla="*/ 51 h 137"/>
                    <a:gd name="T12" fmla="*/ 77 w 168"/>
                    <a:gd name="T13" fmla="*/ 134 h 137"/>
                    <a:gd name="T14" fmla="*/ 84 w 168"/>
                    <a:gd name="T15" fmla="*/ 137 h 137"/>
                    <a:gd name="T16" fmla="*/ 84 w 168"/>
                    <a:gd name="T17" fmla="*/ 137 h 137"/>
                    <a:gd name="T18" fmla="*/ 91 w 168"/>
                    <a:gd name="T19" fmla="*/ 134 h 137"/>
                    <a:gd name="T20" fmla="*/ 165 w 168"/>
                    <a:gd name="T21" fmla="*/ 51 h 137"/>
                    <a:gd name="T22" fmla="*/ 166 w 168"/>
                    <a:gd name="T23" fmla="*/ 40 h 137"/>
                    <a:gd name="T24" fmla="*/ 143 w 168"/>
                    <a:gd name="T25" fmla="*/ 4 h 137"/>
                    <a:gd name="T26" fmla="*/ 105 w 168"/>
                    <a:gd name="T27" fmla="*/ 50 h 137"/>
                    <a:gd name="T28" fmla="*/ 84 w 168"/>
                    <a:gd name="T29" fmla="*/ 118 h 137"/>
                    <a:gd name="T30" fmla="*/ 63 w 168"/>
                    <a:gd name="T31" fmla="*/ 50 h 137"/>
                    <a:gd name="T32" fmla="*/ 105 w 168"/>
                    <a:gd name="T33" fmla="*/ 50 h 137"/>
                    <a:gd name="T34" fmla="*/ 65 w 168"/>
                    <a:gd name="T35" fmla="*/ 41 h 137"/>
                    <a:gd name="T36" fmla="*/ 84 w 168"/>
                    <a:gd name="T37" fmla="*/ 12 h 137"/>
                    <a:gd name="T38" fmla="*/ 103 w 168"/>
                    <a:gd name="T39" fmla="*/ 41 h 137"/>
                    <a:gd name="T40" fmla="*/ 65 w 168"/>
                    <a:gd name="T41" fmla="*/ 41 h 137"/>
                    <a:gd name="T42" fmla="*/ 92 w 168"/>
                    <a:gd name="T43" fmla="*/ 8 h 137"/>
                    <a:gd name="T44" fmla="*/ 130 w 168"/>
                    <a:gd name="T45" fmla="*/ 8 h 137"/>
                    <a:gd name="T46" fmla="*/ 111 w 168"/>
                    <a:gd name="T47" fmla="*/ 38 h 137"/>
                    <a:gd name="T48" fmla="*/ 92 w 168"/>
                    <a:gd name="T49" fmla="*/ 8 h 137"/>
                    <a:gd name="T50" fmla="*/ 58 w 168"/>
                    <a:gd name="T51" fmla="*/ 38 h 137"/>
                    <a:gd name="T52" fmla="*/ 38 w 168"/>
                    <a:gd name="T53" fmla="*/ 8 h 137"/>
                    <a:gd name="T54" fmla="*/ 77 w 168"/>
                    <a:gd name="T55" fmla="*/ 8 h 137"/>
                    <a:gd name="T56" fmla="*/ 58 w 168"/>
                    <a:gd name="T57" fmla="*/ 38 h 137"/>
                    <a:gd name="T58" fmla="*/ 76 w 168"/>
                    <a:gd name="T59" fmla="*/ 121 h 137"/>
                    <a:gd name="T60" fmla="*/ 13 w 168"/>
                    <a:gd name="T61" fmla="*/ 50 h 137"/>
                    <a:gd name="T62" fmla="*/ 54 w 168"/>
                    <a:gd name="T63" fmla="*/ 50 h 137"/>
                    <a:gd name="T64" fmla="*/ 76 w 168"/>
                    <a:gd name="T65" fmla="*/ 121 h 137"/>
                    <a:gd name="T66" fmla="*/ 114 w 168"/>
                    <a:gd name="T67" fmla="*/ 50 h 137"/>
                    <a:gd name="T68" fmla="*/ 156 w 168"/>
                    <a:gd name="T69" fmla="*/ 50 h 137"/>
                    <a:gd name="T70" fmla="*/ 92 w 168"/>
                    <a:gd name="T71" fmla="*/ 121 h 137"/>
                    <a:gd name="T72" fmla="*/ 114 w 168"/>
                    <a:gd name="T73" fmla="*/ 50 h 137"/>
                    <a:gd name="T74" fmla="*/ 157 w 168"/>
                    <a:gd name="T75" fmla="*/ 41 h 137"/>
                    <a:gd name="T76" fmla="*/ 119 w 168"/>
                    <a:gd name="T77" fmla="*/ 41 h 137"/>
                    <a:gd name="T78" fmla="*/ 138 w 168"/>
                    <a:gd name="T79" fmla="*/ 11 h 137"/>
                    <a:gd name="T80" fmla="*/ 157 w 168"/>
                    <a:gd name="T81" fmla="*/ 41 h 137"/>
                    <a:gd name="T82" fmla="*/ 31 w 168"/>
                    <a:gd name="T83" fmla="*/ 11 h 137"/>
                    <a:gd name="T84" fmla="*/ 50 w 168"/>
                    <a:gd name="T85" fmla="*/ 41 h 137"/>
                    <a:gd name="T86" fmla="*/ 11 w 168"/>
                    <a:gd name="T87" fmla="*/ 41 h 137"/>
                    <a:gd name="T88" fmla="*/ 31 w 168"/>
                    <a:gd name="T89" fmla="*/ 11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68" h="137">
                      <a:moveTo>
                        <a:pt x="143" y="4"/>
                      </a:moveTo>
                      <a:cubicBezTo>
                        <a:pt x="141" y="1"/>
                        <a:pt x="138" y="0"/>
                        <a:pt x="135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0" y="0"/>
                        <a:pt x="27" y="1"/>
                        <a:pt x="26" y="4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0" y="43"/>
                        <a:pt x="1" y="48"/>
                        <a:pt x="3" y="51"/>
                      </a:cubicBezTo>
                      <a:cubicBezTo>
                        <a:pt x="77" y="134"/>
                        <a:pt x="77" y="134"/>
                        <a:pt x="77" y="134"/>
                      </a:cubicBezTo>
                      <a:cubicBezTo>
                        <a:pt x="79" y="136"/>
                        <a:pt x="81" y="137"/>
                        <a:pt x="84" y="137"/>
                      </a:cubicBezTo>
                      <a:cubicBezTo>
                        <a:pt x="84" y="137"/>
                        <a:pt x="84" y="137"/>
                        <a:pt x="84" y="137"/>
                      </a:cubicBezTo>
                      <a:cubicBezTo>
                        <a:pt x="87" y="137"/>
                        <a:pt x="90" y="136"/>
                        <a:pt x="91" y="134"/>
                      </a:cubicBezTo>
                      <a:cubicBezTo>
                        <a:pt x="165" y="51"/>
                        <a:pt x="165" y="51"/>
                        <a:pt x="165" y="51"/>
                      </a:cubicBezTo>
                      <a:cubicBezTo>
                        <a:pt x="168" y="48"/>
                        <a:pt x="168" y="43"/>
                        <a:pt x="166" y="40"/>
                      </a:cubicBezTo>
                      <a:lnTo>
                        <a:pt x="143" y="4"/>
                      </a:lnTo>
                      <a:close/>
                      <a:moveTo>
                        <a:pt x="105" y="50"/>
                      </a:moveTo>
                      <a:cubicBezTo>
                        <a:pt x="84" y="118"/>
                        <a:pt x="84" y="118"/>
                        <a:pt x="84" y="118"/>
                      </a:cubicBezTo>
                      <a:cubicBezTo>
                        <a:pt x="63" y="50"/>
                        <a:pt x="63" y="50"/>
                        <a:pt x="63" y="50"/>
                      </a:cubicBezTo>
                      <a:lnTo>
                        <a:pt x="105" y="50"/>
                      </a:lnTo>
                      <a:close/>
                      <a:moveTo>
                        <a:pt x="65" y="41"/>
                      </a:move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103" y="41"/>
                        <a:pt x="103" y="41"/>
                        <a:pt x="103" y="41"/>
                      </a:cubicBezTo>
                      <a:lnTo>
                        <a:pt x="65" y="41"/>
                      </a:lnTo>
                      <a:close/>
                      <a:moveTo>
                        <a:pt x="92" y="8"/>
                      </a:moveTo>
                      <a:cubicBezTo>
                        <a:pt x="130" y="8"/>
                        <a:pt x="130" y="8"/>
                        <a:pt x="130" y="8"/>
                      </a:cubicBezTo>
                      <a:cubicBezTo>
                        <a:pt x="111" y="38"/>
                        <a:pt x="111" y="38"/>
                        <a:pt x="111" y="38"/>
                      </a:cubicBezTo>
                      <a:lnTo>
                        <a:pt x="92" y="8"/>
                      </a:lnTo>
                      <a:close/>
                      <a:moveTo>
                        <a:pt x="58" y="38"/>
                      </a:move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77" y="8"/>
                        <a:pt x="77" y="8"/>
                        <a:pt x="77" y="8"/>
                      </a:cubicBezTo>
                      <a:lnTo>
                        <a:pt x="58" y="38"/>
                      </a:lnTo>
                      <a:close/>
                      <a:moveTo>
                        <a:pt x="76" y="121"/>
                      </a:move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54" y="50"/>
                        <a:pt x="54" y="50"/>
                        <a:pt x="54" y="50"/>
                      </a:cubicBezTo>
                      <a:lnTo>
                        <a:pt x="76" y="121"/>
                      </a:lnTo>
                      <a:close/>
                      <a:moveTo>
                        <a:pt x="114" y="50"/>
                      </a:moveTo>
                      <a:cubicBezTo>
                        <a:pt x="156" y="50"/>
                        <a:pt x="156" y="50"/>
                        <a:pt x="156" y="50"/>
                      </a:cubicBezTo>
                      <a:cubicBezTo>
                        <a:pt x="92" y="121"/>
                        <a:pt x="92" y="121"/>
                        <a:pt x="92" y="121"/>
                      </a:cubicBezTo>
                      <a:lnTo>
                        <a:pt x="114" y="50"/>
                      </a:lnTo>
                      <a:close/>
                      <a:moveTo>
                        <a:pt x="157" y="41"/>
                      </a:moveTo>
                      <a:cubicBezTo>
                        <a:pt x="119" y="41"/>
                        <a:pt x="119" y="41"/>
                        <a:pt x="119" y="41"/>
                      </a:cubicBezTo>
                      <a:cubicBezTo>
                        <a:pt x="138" y="11"/>
                        <a:pt x="138" y="11"/>
                        <a:pt x="138" y="11"/>
                      </a:cubicBezTo>
                      <a:lnTo>
                        <a:pt x="157" y="41"/>
                      </a:lnTo>
                      <a:close/>
                      <a:moveTo>
                        <a:pt x="31" y="11"/>
                      </a:move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11" y="41"/>
                        <a:pt x="11" y="41"/>
                        <a:pt x="11" y="41"/>
                      </a:cubicBezTo>
                      <a:lnTo>
                        <a:pt x="31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34">
                  <a:extLst>
                    <a:ext uri="{FF2B5EF4-FFF2-40B4-BE49-F238E27FC236}">
                      <a16:creationId xmlns:a16="http://schemas.microsoft.com/office/drawing/2014/main" id="{B3444EAA-A8F1-D4C4-5644-C6F1883D67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4715" y="1510018"/>
                  <a:ext cx="31996" cy="18524"/>
                </a:xfrm>
                <a:custGeom>
                  <a:avLst/>
                  <a:gdLst>
                    <a:gd name="T0" fmla="*/ 12 w 16"/>
                    <a:gd name="T1" fmla="*/ 0 h 9"/>
                    <a:gd name="T2" fmla="*/ 4 w 16"/>
                    <a:gd name="T3" fmla="*/ 0 h 9"/>
                    <a:gd name="T4" fmla="*/ 0 w 16"/>
                    <a:gd name="T5" fmla="*/ 4 h 9"/>
                    <a:gd name="T6" fmla="*/ 4 w 16"/>
                    <a:gd name="T7" fmla="*/ 9 h 9"/>
                    <a:gd name="T8" fmla="*/ 12 w 16"/>
                    <a:gd name="T9" fmla="*/ 9 h 9"/>
                    <a:gd name="T10" fmla="*/ 16 w 16"/>
                    <a:gd name="T11" fmla="*/ 4 h 9"/>
                    <a:gd name="T12" fmla="*/ 12 w 16"/>
                    <a:gd name="T1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9">
                      <a:moveTo>
                        <a:pt x="12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"/>
                        <a:pt x="2" y="9"/>
                        <a:pt x="4" y="9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4" y="9"/>
                        <a:pt x="16" y="7"/>
                        <a:pt x="16" y="4"/>
                      </a:cubicBezTo>
                      <a:cubicBezTo>
                        <a:pt x="16" y="2"/>
                        <a:pt x="14" y="0"/>
                        <a:pt x="1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35">
                  <a:extLst>
                    <a:ext uri="{FF2B5EF4-FFF2-40B4-BE49-F238E27FC236}">
                      <a16:creationId xmlns:a16="http://schemas.microsoft.com/office/drawing/2014/main" id="{913C1316-F2AB-1D65-BD9A-7FF6A270C5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1195" y="1510018"/>
                  <a:ext cx="33680" cy="18524"/>
                </a:xfrm>
                <a:custGeom>
                  <a:avLst/>
                  <a:gdLst>
                    <a:gd name="T0" fmla="*/ 13 w 17"/>
                    <a:gd name="T1" fmla="*/ 0 h 9"/>
                    <a:gd name="T2" fmla="*/ 4 w 17"/>
                    <a:gd name="T3" fmla="*/ 0 h 9"/>
                    <a:gd name="T4" fmla="*/ 0 w 17"/>
                    <a:gd name="T5" fmla="*/ 4 h 9"/>
                    <a:gd name="T6" fmla="*/ 4 w 17"/>
                    <a:gd name="T7" fmla="*/ 9 h 9"/>
                    <a:gd name="T8" fmla="*/ 13 w 17"/>
                    <a:gd name="T9" fmla="*/ 9 h 9"/>
                    <a:gd name="T10" fmla="*/ 17 w 17"/>
                    <a:gd name="T11" fmla="*/ 4 h 9"/>
                    <a:gd name="T12" fmla="*/ 13 w 17"/>
                    <a:gd name="T1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9">
                      <a:moveTo>
                        <a:pt x="13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"/>
                        <a:pt x="2" y="9"/>
                        <a:pt x="4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5" y="9"/>
                        <a:pt x="17" y="7"/>
                        <a:pt x="17" y="4"/>
                      </a:cubicBezTo>
                      <a:cubicBezTo>
                        <a:pt x="17" y="2"/>
                        <a:pt x="15" y="0"/>
                        <a:pt x="1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36">
                  <a:extLst>
                    <a:ext uri="{FF2B5EF4-FFF2-40B4-BE49-F238E27FC236}">
                      <a16:creationId xmlns:a16="http://schemas.microsoft.com/office/drawing/2014/main" id="{17C02A41-FF1C-3CBC-028C-ABCEAEC99E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1309" y="1366877"/>
                  <a:ext cx="46310" cy="45468"/>
                </a:xfrm>
                <a:custGeom>
                  <a:avLst/>
                  <a:gdLst>
                    <a:gd name="T0" fmla="*/ 4 w 23"/>
                    <a:gd name="T1" fmla="*/ 23 h 23"/>
                    <a:gd name="T2" fmla="*/ 7 w 23"/>
                    <a:gd name="T3" fmla="*/ 21 h 23"/>
                    <a:gd name="T4" fmla="*/ 21 w 23"/>
                    <a:gd name="T5" fmla="*/ 8 h 23"/>
                    <a:gd name="T6" fmla="*/ 21 w 23"/>
                    <a:gd name="T7" fmla="*/ 2 h 23"/>
                    <a:gd name="T8" fmla="*/ 15 w 23"/>
                    <a:gd name="T9" fmla="*/ 2 h 23"/>
                    <a:gd name="T10" fmla="*/ 1 w 23"/>
                    <a:gd name="T11" fmla="*/ 16 h 23"/>
                    <a:gd name="T12" fmla="*/ 1 w 23"/>
                    <a:gd name="T13" fmla="*/ 21 h 23"/>
                    <a:gd name="T14" fmla="*/ 4 w 23"/>
                    <a:gd name="T15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23">
                      <a:moveTo>
                        <a:pt x="4" y="23"/>
                      </a:moveTo>
                      <a:cubicBezTo>
                        <a:pt x="5" y="23"/>
                        <a:pt x="6" y="22"/>
                        <a:pt x="7" y="21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3" y="6"/>
                        <a:pt x="23" y="3"/>
                        <a:pt x="21" y="2"/>
                      </a:cubicBezTo>
                      <a:cubicBezTo>
                        <a:pt x="19" y="0"/>
                        <a:pt x="17" y="0"/>
                        <a:pt x="15" y="2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0" y="17"/>
                        <a:pt x="0" y="20"/>
                        <a:pt x="1" y="21"/>
                      </a:cubicBezTo>
                      <a:cubicBezTo>
                        <a:pt x="2" y="22"/>
                        <a:pt x="3" y="23"/>
                        <a:pt x="4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37">
                  <a:extLst>
                    <a:ext uri="{FF2B5EF4-FFF2-40B4-BE49-F238E27FC236}">
                      <a16:creationId xmlns:a16="http://schemas.microsoft.com/office/drawing/2014/main" id="{97D9DEBA-0A77-A6CE-E9C3-0C7182311D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2813" y="1366877"/>
                  <a:ext cx="45468" cy="45468"/>
                </a:xfrm>
                <a:custGeom>
                  <a:avLst/>
                  <a:gdLst>
                    <a:gd name="T0" fmla="*/ 15 w 23"/>
                    <a:gd name="T1" fmla="*/ 21 h 23"/>
                    <a:gd name="T2" fmla="*/ 18 w 23"/>
                    <a:gd name="T3" fmla="*/ 23 h 23"/>
                    <a:gd name="T4" fmla="*/ 21 w 23"/>
                    <a:gd name="T5" fmla="*/ 21 h 23"/>
                    <a:gd name="T6" fmla="*/ 21 w 23"/>
                    <a:gd name="T7" fmla="*/ 15 h 23"/>
                    <a:gd name="T8" fmla="*/ 8 w 23"/>
                    <a:gd name="T9" fmla="*/ 2 h 23"/>
                    <a:gd name="T10" fmla="*/ 2 w 23"/>
                    <a:gd name="T11" fmla="*/ 2 h 23"/>
                    <a:gd name="T12" fmla="*/ 2 w 23"/>
                    <a:gd name="T13" fmla="*/ 8 h 23"/>
                    <a:gd name="T14" fmla="*/ 15 w 23"/>
                    <a:gd name="T15" fmla="*/ 2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23">
                      <a:moveTo>
                        <a:pt x="15" y="21"/>
                      </a:moveTo>
                      <a:cubicBezTo>
                        <a:pt x="16" y="22"/>
                        <a:pt x="17" y="23"/>
                        <a:pt x="18" y="23"/>
                      </a:cubicBezTo>
                      <a:cubicBezTo>
                        <a:pt x="19" y="23"/>
                        <a:pt x="20" y="22"/>
                        <a:pt x="21" y="21"/>
                      </a:cubicBezTo>
                      <a:cubicBezTo>
                        <a:pt x="23" y="20"/>
                        <a:pt x="23" y="17"/>
                        <a:pt x="21" y="15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6" y="0"/>
                        <a:pt x="3" y="0"/>
                        <a:pt x="2" y="2"/>
                      </a:cubicBezTo>
                      <a:cubicBezTo>
                        <a:pt x="0" y="3"/>
                        <a:pt x="0" y="6"/>
                        <a:pt x="2" y="8"/>
                      </a:cubicBezTo>
                      <a:lnTo>
                        <a:pt x="15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8" name="Freeform 38">
                  <a:extLst>
                    <a:ext uri="{FF2B5EF4-FFF2-40B4-BE49-F238E27FC236}">
                      <a16:creationId xmlns:a16="http://schemas.microsoft.com/office/drawing/2014/main" id="{ACF08B3D-9609-FCFC-0CB5-6C65D28C56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5954" y="1308779"/>
                  <a:ext cx="15998" cy="69886"/>
                </a:xfrm>
                <a:custGeom>
                  <a:avLst/>
                  <a:gdLst>
                    <a:gd name="T0" fmla="*/ 4 w 8"/>
                    <a:gd name="T1" fmla="*/ 35 h 35"/>
                    <a:gd name="T2" fmla="*/ 8 w 8"/>
                    <a:gd name="T3" fmla="*/ 31 h 35"/>
                    <a:gd name="T4" fmla="*/ 8 w 8"/>
                    <a:gd name="T5" fmla="*/ 4 h 35"/>
                    <a:gd name="T6" fmla="*/ 4 w 8"/>
                    <a:gd name="T7" fmla="*/ 0 h 35"/>
                    <a:gd name="T8" fmla="*/ 0 w 8"/>
                    <a:gd name="T9" fmla="*/ 4 h 35"/>
                    <a:gd name="T10" fmla="*/ 0 w 8"/>
                    <a:gd name="T11" fmla="*/ 31 h 35"/>
                    <a:gd name="T12" fmla="*/ 4 w 8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35">
                      <a:moveTo>
                        <a:pt x="4" y="35"/>
                      </a:moveTo>
                      <a:cubicBezTo>
                        <a:pt x="7" y="35"/>
                        <a:pt x="8" y="33"/>
                        <a:pt x="8" y="31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2"/>
                        <a:pt x="7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0" y="33"/>
                        <a:pt x="2" y="35"/>
                        <a:pt x="4" y="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39">
                  <a:extLst>
                    <a:ext uri="{FF2B5EF4-FFF2-40B4-BE49-F238E27FC236}">
                      <a16:creationId xmlns:a16="http://schemas.microsoft.com/office/drawing/2014/main" id="{9D76EA07-4598-70D5-5E99-736AD7893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5954" y="1390453"/>
                  <a:ext cx="15998" cy="15998"/>
                </a:xfrm>
                <a:custGeom>
                  <a:avLst/>
                  <a:gdLst>
                    <a:gd name="T0" fmla="*/ 4 w 8"/>
                    <a:gd name="T1" fmla="*/ 8 h 8"/>
                    <a:gd name="T2" fmla="*/ 7 w 8"/>
                    <a:gd name="T3" fmla="*/ 7 h 8"/>
                    <a:gd name="T4" fmla="*/ 8 w 8"/>
                    <a:gd name="T5" fmla="*/ 4 h 8"/>
                    <a:gd name="T6" fmla="*/ 7 w 8"/>
                    <a:gd name="T7" fmla="*/ 1 h 8"/>
                    <a:gd name="T8" fmla="*/ 4 w 8"/>
                    <a:gd name="T9" fmla="*/ 0 h 8"/>
                    <a:gd name="T10" fmla="*/ 1 w 8"/>
                    <a:gd name="T11" fmla="*/ 1 h 8"/>
                    <a:gd name="T12" fmla="*/ 0 w 8"/>
                    <a:gd name="T13" fmla="*/ 4 h 8"/>
                    <a:gd name="T14" fmla="*/ 1 w 8"/>
                    <a:gd name="T15" fmla="*/ 7 h 8"/>
                    <a:gd name="T16" fmla="*/ 4 w 8"/>
                    <a:gd name="T1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8">
                      <a:moveTo>
                        <a:pt x="4" y="8"/>
                      </a:moveTo>
                      <a:cubicBezTo>
                        <a:pt x="5" y="8"/>
                        <a:pt x="6" y="8"/>
                        <a:pt x="7" y="7"/>
                      </a:cubicBez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6" y="0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1" y="1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1" y="7"/>
                      </a:cubicBezTo>
                      <a:cubicBezTo>
                        <a:pt x="2" y="8"/>
                        <a:pt x="3" y="8"/>
                        <a:pt x="4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669FDEE5-3A44-D32D-A4C5-BA0136193C93}"/>
                </a:ext>
              </a:extLst>
            </p:cNvPr>
            <p:cNvSpPr/>
            <p:nvPr/>
          </p:nvSpPr>
          <p:spPr>
            <a:xfrm flipH="1">
              <a:off x="6771060" y="1953589"/>
              <a:ext cx="2002964" cy="52239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079363E1-46B4-7581-5438-527B28163165}"/>
                </a:ext>
              </a:extLst>
            </p:cNvPr>
            <p:cNvSpPr/>
            <p:nvPr/>
          </p:nvSpPr>
          <p:spPr>
            <a:xfrm flipH="1">
              <a:off x="6771060" y="3572217"/>
              <a:ext cx="2002964" cy="52239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48147C6D-CA8D-FE3F-1DA6-915570A46DD5}"/>
                </a:ext>
              </a:extLst>
            </p:cNvPr>
            <p:cNvSpPr/>
            <p:nvPr/>
          </p:nvSpPr>
          <p:spPr>
            <a:xfrm flipH="1">
              <a:off x="370423" y="1638922"/>
              <a:ext cx="2002964" cy="52239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B4BF2566-4DBE-FD73-4391-AB3DED23EE8C}"/>
                </a:ext>
              </a:extLst>
            </p:cNvPr>
            <p:cNvSpPr/>
            <p:nvPr/>
          </p:nvSpPr>
          <p:spPr>
            <a:xfrm flipH="1">
              <a:off x="370423" y="2762904"/>
              <a:ext cx="2002964" cy="52239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FF1F2CAC-219E-C6DC-54BC-34B4FCC7C87E}"/>
                </a:ext>
              </a:extLst>
            </p:cNvPr>
            <p:cNvSpPr/>
            <p:nvPr/>
          </p:nvSpPr>
          <p:spPr>
            <a:xfrm flipH="1">
              <a:off x="370423" y="3886885"/>
              <a:ext cx="2002964" cy="52239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6</cp:revision>
  <dcterms:created xsi:type="dcterms:W3CDTF">2024-05-07T09:13:17Z</dcterms:created>
  <dcterms:modified xsi:type="dcterms:W3CDTF">2024-05-21T05:41:35Z</dcterms:modified>
</cp:coreProperties>
</file>