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Infographic </a:t>
            </a: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D3AC77BE-40F0-CFE1-85A1-20F10610AA1E}"/>
              </a:ext>
            </a:extLst>
          </p:cNvPr>
          <p:cNvGrpSpPr/>
          <p:nvPr/>
        </p:nvGrpSpPr>
        <p:grpSpPr>
          <a:xfrm>
            <a:off x="855676" y="1632751"/>
            <a:ext cx="10498124" cy="3924475"/>
            <a:chOff x="369976" y="1518452"/>
            <a:chExt cx="8404048" cy="3141654"/>
          </a:xfrm>
        </p:grpSpPr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5F53A03B-35C5-264E-20F9-DC5A704DFE0E}"/>
                </a:ext>
              </a:extLst>
            </p:cNvPr>
            <p:cNvGrpSpPr/>
            <p:nvPr/>
          </p:nvGrpSpPr>
          <p:grpSpPr>
            <a:xfrm>
              <a:off x="2762867" y="1518452"/>
              <a:ext cx="3618266" cy="3141654"/>
              <a:chOff x="2209800" y="947086"/>
              <a:chExt cx="4453825" cy="3867150"/>
            </a:xfrm>
          </p:grpSpPr>
          <p:sp>
            <p:nvSpPr>
              <p:cNvPr id="173" name="Freeform 5">
                <a:extLst>
                  <a:ext uri="{FF2B5EF4-FFF2-40B4-BE49-F238E27FC236}">
                    <a16:creationId xmlns:a16="http://schemas.microsoft.com/office/drawing/2014/main" id="{CE533068-E752-3C1F-BEF0-8033E1B26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6369" y="988201"/>
                <a:ext cx="2367256" cy="3803897"/>
              </a:xfrm>
              <a:custGeom>
                <a:avLst/>
                <a:gdLst>
                  <a:gd name="T0" fmla="*/ 303 w 1266"/>
                  <a:gd name="T1" fmla="*/ 1297 h 2034"/>
                  <a:gd name="T2" fmla="*/ 127 w 1266"/>
                  <a:gd name="T3" fmla="*/ 1366 h 2034"/>
                  <a:gd name="T4" fmla="*/ 76 w 1266"/>
                  <a:gd name="T5" fmla="*/ 1363 h 2034"/>
                  <a:gd name="T6" fmla="*/ 23 w 1266"/>
                  <a:gd name="T7" fmla="*/ 1574 h 2034"/>
                  <a:gd name="T8" fmla="*/ 965 w 1266"/>
                  <a:gd name="T9" fmla="*/ 1964 h 2034"/>
                  <a:gd name="T10" fmla="*/ 1266 w 1266"/>
                  <a:gd name="T11" fmla="*/ 2034 h 2034"/>
                  <a:gd name="T12" fmla="*/ 92 w 1266"/>
                  <a:gd name="T13" fmla="*/ 0 h 2034"/>
                  <a:gd name="T14" fmla="*/ 173 w 1266"/>
                  <a:gd name="T15" fmla="*/ 267 h 2034"/>
                  <a:gd name="T16" fmla="*/ 303 w 1266"/>
                  <a:gd name="T17" fmla="*/ 1297 h 2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6" h="2034">
                    <a:moveTo>
                      <a:pt x="303" y="1297"/>
                    </a:moveTo>
                    <a:cubicBezTo>
                      <a:pt x="264" y="1343"/>
                      <a:pt x="205" y="1366"/>
                      <a:pt x="127" y="1366"/>
                    </a:cubicBezTo>
                    <a:cubicBezTo>
                      <a:pt x="111" y="1366"/>
                      <a:pt x="94" y="1365"/>
                      <a:pt x="76" y="1363"/>
                    </a:cubicBezTo>
                    <a:cubicBezTo>
                      <a:pt x="17" y="1442"/>
                      <a:pt x="0" y="1511"/>
                      <a:pt x="23" y="1574"/>
                    </a:cubicBezTo>
                    <a:cubicBezTo>
                      <a:pt x="94" y="1768"/>
                      <a:pt x="537" y="1867"/>
                      <a:pt x="965" y="1964"/>
                    </a:cubicBezTo>
                    <a:cubicBezTo>
                      <a:pt x="1066" y="1987"/>
                      <a:pt x="1170" y="2010"/>
                      <a:pt x="1266" y="2034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117" y="87"/>
                      <a:pt x="145" y="178"/>
                      <a:pt x="173" y="267"/>
                    </a:cubicBezTo>
                    <a:cubicBezTo>
                      <a:pt x="305" y="691"/>
                      <a:pt x="442" y="1130"/>
                      <a:pt x="303" y="1297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4" name="Freeform 6">
                <a:extLst>
                  <a:ext uri="{FF2B5EF4-FFF2-40B4-BE49-F238E27FC236}">
                    <a16:creationId xmlns:a16="http://schemas.microsoft.com/office/drawing/2014/main" id="{681B22FF-E563-F214-61D6-0B85F1FF6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0869" y="947086"/>
                <a:ext cx="2860632" cy="3801525"/>
              </a:xfrm>
              <a:custGeom>
                <a:avLst/>
                <a:gdLst>
                  <a:gd name="T0" fmla="*/ 1017 w 1530"/>
                  <a:gd name="T1" fmla="*/ 1202 h 2033"/>
                  <a:gd name="T2" fmla="*/ 1165 w 1530"/>
                  <a:gd name="T3" fmla="*/ 1319 h 2033"/>
                  <a:gd name="T4" fmla="*/ 1188 w 1530"/>
                  <a:gd name="T5" fmla="*/ 1365 h 2033"/>
                  <a:gd name="T6" fmla="*/ 1397 w 1530"/>
                  <a:gd name="T7" fmla="*/ 1306 h 2033"/>
                  <a:gd name="T8" fmla="*/ 1264 w 1530"/>
                  <a:gd name="T9" fmla="*/ 295 h 2033"/>
                  <a:gd name="T10" fmla="*/ 1174 w 1530"/>
                  <a:gd name="T11" fmla="*/ 0 h 2033"/>
                  <a:gd name="T12" fmla="*/ 0 w 1530"/>
                  <a:gd name="T13" fmla="*/ 2033 h 2033"/>
                  <a:gd name="T14" fmla="*/ 190 w 1530"/>
                  <a:gd name="T15" fmla="*/ 1830 h 2033"/>
                  <a:gd name="T16" fmla="*/ 1017 w 1530"/>
                  <a:gd name="T17" fmla="*/ 1202 h 2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30" h="2033">
                    <a:moveTo>
                      <a:pt x="1017" y="1202"/>
                    </a:moveTo>
                    <a:cubicBezTo>
                      <a:pt x="1077" y="1213"/>
                      <a:pt x="1126" y="1252"/>
                      <a:pt x="1165" y="1319"/>
                    </a:cubicBezTo>
                    <a:cubicBezTo>
                      <a:pt x="1173" y="1333"/>
                      <a:pt x="1181" y="1349"/>
                      <a:pt x="1188" y="1365"/>
                    </a:cubicBezTo>
                    <a:cubicBezTo>
                      <a:pt x="1286" y="1377"/>
                      <a:pt x="1355" y="1357"/>
                      <a:pt x="1397" y="1306"/>
                    </a:cubicBezTo>
                    <a:cubicBezTo>
                      <a:pt x="1530" y="1148"/>
                      <a:pt x="1395" y="714"/>
                      <a:pt x="1264" y="295"/>
                    </a:cubicBezTo>
                    <a:cubicBezTo>
                      <a:pt x="1233" y="197"/>
                      <a:pt x="1202" y="95"/>
                      <a:pt x="1174" y="0"/>
                    </a:cubicBezTo>
                    <a:cubicBezTo>
                      <a:pt x="0" y="2033"/>
                      <a:pt x="0" y="2033"/>
                      <a:pt x="0" y="2033"/>
                    </a:cubicBezTo>
                    <a:cubicBezTo>
                      <a:pt x="63" y="1968"/>
                      <a:pt x="128" y="1898"/>
                      <a:pt x="190" y="1830"/>
                    </a:cubicBezTo>
                    <a:cubicBezTo>
                      <a:pt x="492" y="1503"/>
                      <a:pt x="804" y="1165"/>
                      <a:pt x="1017" y="120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7">
                <a:extLst>
                  <a:ext uri="{FF2B5EF4-FFF2-40B4-BE49-F238E27FC236}">
                    <a16:creationId xmlns:a16="http://schemas.microsoft.com/office/drawing/2014/main" id="{DD23932F-3EDD-6A5A-6362-EAA92AD97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9800" y="3164906"/>
                <a:ext cx="4390572" cy="1649330"/>
              </a:xfrm>
              <a:custGeom>
                <a:avLst/>
                <a:gdLst>
                  <a:gd name="T0" fmla="*/ 2077 w 2348"/>
                  <a:gd name="T1" fmla="*/ 819 h 882"/>
                  <a:gd name="T2" fmla="*/ 1120 w 2348"/>
                  <a:gd name="T3" fmla="*/ 417 h 882"/>
                  <a:gd name="T4" fmla="*/ 1148 w 2348"/>
                  <a:gd name="T5" fmla="*/ 230 h 882"/>
                  <a:gd name="T6" fmla="*/ 1176 w 2348"/>
                  <a:gd name="T7" fmla="*/ 187 h 882"/>
                  <a:gd name="T8" fmla="*/ 1020 w 2348"/>
                  <a:gd name="T9" fmla="*/ 36 h 882"/>
                  <a:gd name="T10" fmla="*/ 211 w 2348"/>
                  <a:gd name="T11" fmla="*/ 657 h 882"/>
                  <a:gd name="T12" fmla="*/ 0 w 2348"/>
                  <a:gd name="T13" fmla="*/ 882 h 882"/>
                  <a:gd name="T14" fmla="*/ 2348 w 2348"/>
                  <a:gd name="T15" fmla="*/ 882 h 882"/>
                  <a:gd name="T16" fmla="*/ 2077 w 2348"/>
                  <a:gd name="T17" fmla="*/ 819 h 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8" h="882">
                    <a:moveTo>
                      <a:pt x="2077" y="819"/>
                    </a:moveTo>
                    <a:cubicBezTo>
                      <a:pt x="1643" y="722"/>
                      <a:pt x="1195" y="621"/>
                      <a:pt x="1120" y="417"/>
                    </a:cubicBezTo>
                    <a:cubicBezTo>
                      <a:pt x="1099" y="360"/>
                      <a:pt x="1109" y="298"/>
                      <a:pt x="1148" y="230"/>
                    </a:cubicBezTo>
                    <a:cubicBezTo>
                      <a:pt x="1156" y="216"/>
                      <a:pt x="1165" y="202"/>
                      <a:pt x="1176" y="187"/>
                    </a:cubicBezTo>
                    <a:cubicBezTo>
                      <a:pt x="1137" y="97"/>
                      <a:pt x="1086" y="48"/>
                      <a:pt x="1020" y="36"/>
                    </a:cubicBezTo>
                    <a:cubicBezTo>
                      <a:pt x="817" y="0"/>
                      <a:pt x="509" y="334"/>
                      <a:pt x="211" y="657"/>
                    </a:cubicBezTo>
                    <a:cubicBezTo>
                      <a:pt x="141" y="733"/>
                      <a:pt x="69" y="811"/>
                      <a:pt x="0" y="882"/>
                    </a:cubicBezTo>
                    <a:cubicBezTo>
                      <a:pt x="2348" y="882"/>
                      <a:pt x="2348" y="882"/>
                      <a:pt x="2348" y="882"/>
                    </a:cubicBezTo>
                    <a:cubicBezTo>
                      <a:pt x="2261" y="861"/>
                      <a:pt x="2167" y="840"/>
                      <a:pt x="2077" y="819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5E76A3AA-71BB-2B9F-8250-E9FB4E96AA52}"/>
                  </a:ext>
                </a:extLst>
              </p:cNvPr>
              <p:cNvGrpSpPr/>
              <p:nvPr/>
            </p:nvGrpSpPr>
            <p:grpSpPr>
              <a:xfrm>
                <a:off x="3757744" y="2833237"/>
                <a:ext cx="1360292" cy="1360292"/>
                <a:chOff x="6419417" y="381612"/>
                <a:chExt cx="1222320" cy="1222320"/>
              </a:xfrm>
            </p:grpSpPr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A4C1E84F-2333-3BB2-5B14-2579E68B16C1}"/>
                    </a:ext>
                  </a:extLst>
                </p:cNvPr>
                <p:cNvSpPr/>
                <p:nvPr/>
              </p:nvSpPr>
              <p:spPr>
                <a:xfrm>
                  <a:off x="6419417" y="381612"/>
                  <a:ext cx="1222320" cy="12223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21B5B5EB-9B65-9A54-5C84-6F2F96CC5E97}"/>
                    </a:ext>
                  </a:extLst>
                </p:cNvPr>
                <p:cNvSpPr/>
                <p:nvPr/>
              </p:nvSpPr>
              <p:spPr>
                <a:xfrm>
                  <a:off x="6581786" y="543981"/>
                  <a:ext cx="897583" cy="89758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95" name="Group 194">
                  <a:extLst>
                    <a:ext uri="{FF2B5EF4-FFF2-40B4-BE49-F238E27FC236}">
                      <a16:creationId xmlns:a16="http://schemas.microsoft.com/office/drawing/2014/main" id="{79B86616-60D2-EEE4-5A8E-845A1E8D678A}"/>
                    </a:ext>
                  </a:extLst>
                </p:cNvPr>
                <p:cNvGrpSpPr/>
                <p:nvPr/>
              </p:nvGrpSpPr>
              <p:grpSpPr>
                <a:xfrm>
                  <a:off x="6516153" y="731804"/>
                  <a:ext cx="1028848" cy="521936"/>
                  <a:chOff x="4057576" y="2843965"/>
                  <a:chExt cx="1028848" cy="521936"/>
                </a:xfrm>
              </p:grpSpPr>
              <p:grpSp>
                <p:nvGrpSpPr>
                  <p:cNvPr id="196" name="Group 195">
                    <a:extLst>
                      <a:ext uri="{FF2B5EF4-FFF2-40B4-BE49-F238E27FC236}">
                        <a16:creationId xmlns:a16="http://schemas.microsoft.com/office/drawing/2014/main" id="{E9ADFEEA-4A60-2DA6-E309-2656A4140E6F}"/>
                      </a:ext>
                    </a:extLst>
                  </p:cNvPr>
                  <p:cNvGrpSpPr/>
                  <p:nvPr/>
                </p:nvGrpSpPr>
                <p:grpSpPr>
                  <a:xfrm>
                    <a:off x="4364627" y="3286275"/>
                    <a:ext cx="433053" cy="79626"/>
                    <a:chOff x="4355823" y="3237582"/>
                    <a:chExt cx="433053" cy="79626"/>
                  </a:xfrm>
                </p:grpSpPr>
                <p:sp>
                  <p:nvSpPr>
                    <p:cNvPr id="199" name="Freeform 42">
                      <a:extLst>
                        <a:ext uri="{FF2B5EF4-FFF2-40B4-BE49-F238E27FC236}">
                          <a16:creationId xmlns:a16="http://schemas.microsoft.com/office/drawing/2014/main" id="{FE0B3435-1AA7-83A4-7F52-D5BC46B1BEB4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355823" y="3241075"/>
                      <a:ext cx="77530" cy="76133"/>
                    </a:xfrm>
                    <a:custGeom>
                      <a:avLst/>
                      <a:gdLst>
                        <a:gd name="T0" fmla="*/ 24 w 47"/>
                        <a:gd name="T1" fmla="*/ 46 h 46"/>
                        <a:gd name="T2" fmla="*/ 1 w 47"/>
                        <a:gd name="T3" fmla="*/ 23 h 46"/>
                        <a:gd name="T4" fmla="*/ 23 w 47"/>
                        <a:gd name="T5" fmla="*/ 0 h 46"/>
                        <a:gd name="T6" fmla="*/ 47 w 47"/>
                        <a:gd name="T7" fmla="*/ 23 h 46"/>
                        <a:gd name="T8" fmla="*/ 24 w 47"/>
                        <a:gd name="T9" fmla="*/ 46 h 46"/>
                        <a:gd name="T10" fmla="*/ 23 w 47"/>
                        <a:gd name="T11" fmla="*/ 7 h 46"/>
                        <a:gd name="T12" fmla="*/ 7 w 47"/>
                        <a:gd name="T13" fmla="*/ 23 h 46"/>
                        <a:gd name="T14" fmla="*/ 24 w 47"/>
                        <a:gd name="T15" fmla="*/ 39 h 46"/>
                        <a:gd name="T16" fmla="*/ 40 w 47"/>
                        <a:gd name="T17" fmla="*/ 23 h 46"/>
                        <a:gd name="T18" fmla="*/ 23 w 47"/>
                        <a:gd name="T19" fmla="*/ 7 h 4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47" h="46">
                          <a:moveTo>
                            <a:pt x="24" y="46"/>
                          </a:moveTo>
                          <a:cubicBezTo>
                            <a:pt x="11" y="46"/>
                            <a:pt x="1" y="36"/>
                            <a:pt x="1" y="23"/>
                          </a:cubicBezTo>
                          <a:cubicBezTo>
                            <a:pt x="0" y="10"/>
                            <a:pt x="11" y="0"/>
                            <a:pt x="23" y="0"/>
                          </a:cubicBezTo>
                          <a:cubicBezTo>
                            <a:pt x="36" y="0"/>
                            <a:pt x="46" y="10"/>
                            <a:pt x="47" y="23"/>
                          </a:cubicBezTo>
                          <a:cubicBezTo>
                            <a:pt x="47" y="35"/>
                            <a:pt x="36" y="46"/>
                            <a:pt x="24" y="46"/>
                          </a:cubicBezTo>
                          <a:close/>
                          <a:moveTo>
                            <a:pt x="23" y="7"/>
                          </a:moveTo>
                          <a:cubicBezTo>
                            <a:pt x="15" y="7"/>
                            <a:pt x="7" y="14"/>
                            <a:pt x="7" y="23"/>
                          </a:cubicBezTo>
                          <a:cubicBezTo>
                            <a:pt x="7" y="32"/>
                            <a:pt x="15" y="39"/>
                            <a:pt x="24" y="39"/>
                          </a:cubicBezTo>
                          <a:cubicBezTo>
                            <a:pt x="33" y="39"/>
                            <a:pt x="40" y="32"/>
                            <a:pt x="40" y="23"/>
                          </a:cubicBezTo>
                          <a:cubicBezTo>
                            <a:pt x="40" y="14"/>
                            <a:pt x="32" y="7"/>
                            <a:pt x="23" y="7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0" name="Freeform 43">
                      <a:extLst>
                        <a:ext uri="{FF2B5EF4-FFF2-40B4-BE49-F238E27FC236}">
                          <a16:creationId xmlns:a16="http://schemas.microsoft.com/office/drawing/2014/main" id="{F97F7AC4-A725-08F8-023C-1A0AD111B7FB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445227" y="3239678"/>
                      <a:ext cx="75435" cy="77530"/>
                    </a:xfrm>
                    <a:custGeom>
                      <a:avLst/>
                      <a:gdLst>
                        <a:gd name="T0" fmla="*/ 24 w 46"/>
                        <a:gd name="T1" fmla="*/ 46 h 47"/>
                        <a:gd name="T2" fmla="*/ 0 w 46"/>
                        <a:gd name="T3" fmla="*/ 24 h 47"/>
                        <a:gd name="T4" fmla="*/ 23 w 46"/>
                        <a:gd name="T5" fmla="*/ 0 h 47"/>
                        <a:gd name="T6" fmla="*/ 46 w 46"/>
                        <a:gd name="T7" fmla="*/ 23 h 47"/>
                        <a:gd name="T8" fmla="*/ 24 w 46"/>
                        <a:gd name="T9" fmla="*/ 46 h 47"/>
                        <a:gd name="T10" fmla="*/ 23 w 46"/>
                        <a:gd name="T11" fmla="*/ 7 h 47"/>
                        <a:gd name="T12" fmla="*/ 7 w 46"/>
                        <a:gd name="T13" fmla="*/ 24 h 47"/>
                        <a:gd name="T14" fmla="*/ 23 w 46"/>
                        <a:gd name="T15" fmla="*/ 40 h 47"/>
                        <a:gd name="T16" fmla="*/ 40 w 46"/>
                        <a:gd name="T17" fmla="*/ 23 h 47"/>
                        <a:gd name="T18" fmla="*/ 23 w 46"/>
                        <a:gd name="T19" fmla="*/ 7 h 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46" h="47">
                          <a:moveTo>
                            <a:pt x="24" y="46"/>
                          </a:moveTo>
                          <a:cubicBezTo>
                            <a:pt x="11" y="47"/>
                            <a:pt x="0" y="36"/>
                            <a:pt x="0" y="24"/>
                          </a:cubicBezTo>
                          <a:cubicBezTo>
                            <a:pt x="0" y="11"/>
                            <a:pt x="10" y="1"/>
                            <a:pt x="23" y="0"/>
                          </a:cubicBezTo>
                          <a:cubicBezTo>
                            <a:pt x="36" y="0"/>
                            <a:pt x="46" y="10"/>
                            <a:pt x="46" y="23"/>
                          </a:cubicBezTo>
                          <a:cubicBezTo>
                            <a:pt x="46" y="36"/>
                            <a:pt x="36" y="46"/>
                            <a:pt x="24" y="46"/>
                          </a:cubicBezTo>
                          <a:close/>
                          <a:moveTo>
                            <a:pt x="23" y="7"/>
                          </a:moveTo>
                          <a:cubicBezTo>
                            <a:pt x="14" y="7"/>
                            <a:pt x="7" y="15"/>
                            <a:pt x="7" y="24"/>
                          </a:cubicBezTo>
                          <a:cubicBezTo>
                            <a:pt x="7" y="32"/>
                            <a:pt x="15" y="40"/>
                            <a:pt x="23" y="40"/>
                          </a:cubicBezTo>
                          <a:cubicBezTo>
                            <a:pt x="32" y="40"/>
                            <a:pt x="40" y="32"/>
                            <a:pt x="40" y="23"/>
                          </a:cubicBezTo>
                          <a:cubicBezTo>
                            <a:pt x="39" y="14"/>
                            <a:pt x="32" y="7"/>
                            <a:pt x="23" y="7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1" name="Freeform 44">
                      <a:extLst>
                        <a:ext uri="{FF2B5EF4-FFF2-40B4-BE49-F238E27FC236}">
                          <a16:creationId xmlns:a16="http://schemas.microsoft.com/office/drawing/2014/main" id="{8A3CF358-0C79-6AC1-A434-E162C9683C46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533933" y="3239678"/>
                      <a:ext cx="76133" cy="75435"/>
                    </a:xfrm>
                    <a:custGeom>
                      <a:avLst/>
                      <a:gdLst>
                        <a:gd name="T0" fmla="*/ 23 w 46"/>
                        <a:gd name="T1" fmla="*/ 46 h 46"/>
                        <a:gd name="T2" fmla="*/ 0 w 46"/>
                        <a:gd name="T3" fmla="*/ 23 h 46"/>
                        <a:gd name="T4" fmla="*/ 23 w 46"/>
                        <a:gd name="T5" fmla="*/ 0 h 46"/>
                        <a:gd name="T6" fmla="*/ 46 w 46"/>
                        <a:gd name="T7" fmla="*/ 23 h 46"/>
                        <a:gd name="T8" fmla="*/ 23 w 46"/>
                        <a:gd name="T9" fmla="*/ 46 h 46"/>
                        <a:gd name="T10" fmla="*/ 23 w 46"/>
                        <a:gd name="T11" fmla="*/ 7 h 46"/>
                        <a:gd name="T12" fmla="*/ 7 w 46"/>
                        <a:gd name="T13" fmla="*/ 23 h 46"/>
                        <a:gd name="T14" fmla="*/ 23 w 46"/>
                        <a:gd name="T15" fmla="*/ 39 h 46"/>
                        <a:gd name="T16" fmla="*/ 39 w 46"/>
                        <a:gd name="T17" fmla="*/ 23 h 46"/>
                        <a:gd name="T18" fmla="*/ 23 w 46"/>
                        <a:gd name="T19" fmla="*/ 7 h 4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46" h="46">
                          <a:moveTo>
                            <a:pt x="23" y="46"/>
                          </a:moveTo>
                          <a:cubicBezTo>
                            <a:pt x="11" y="46"/>
                            <a:pt x="0" y="36"/>
                            <a:pt x="0" y="23"/>
                          </a:cubicBezTo>
                          <a:cubicBezTo>
                            <a:pt x="0" y="10"/>
                            <a:pt x="10" y="0"/>
                            <a:pt x="23" y="0"/>
                          </a:cubicBezTo>
                          <a:cubicBezTo>
                            <a:pt x="36" y="0"/>
                            <a:pt x="46" y="10"/>
                            <a:pt x="46" y="23"/>
                          </a:cubicBezTo>
                          <a:cubicBezTo>
                            <a:pt x="46" y="35"/>
                            <a:pt x="36" y="46"/>
                            <a:pt x="23" y="46"/>
                          </a:cubicBezTo>
                          <a:close/>
                          <a:moveTo>
                            <a:pt x="23" y="7"/>
                          </a:moveTo>
                          <a:cubicBezTo>
                            <a:pt x="14" y="7"/>
                            <a:pt x="7" y="14"/>
                            <a:pt x="7" y="23"/>
                          </a:cubicBezTo>
                          <a:cubicBezTo>
                            <a:pt x="7" y="32"/>
                            <a:pt x="14" y="39"/>
                            <a:pt x="23" y="39"/>
                          </a:cubicBezTo>
                          <a:cubicBezTo>
                            <a:pt x="32" y="39"/>
                            <a:pt x="39" y="32"/>
                            <a:pt x="39" y="23"/>
                          </a:cubicBezTo>
                          <a:cubicBezTo>
                            <a:pt x="39" y="14"/>
                            <a:pt x="32" y="7"/>
                            <a:pt x="23" y="7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2" name="Freeform 45">
                      <a:extLst>
                        <a:ext uri="{FF2B5EF4-FFF2-40B4-BE49-F238E27FC236}">
                          <a16:creationId xmlns:a16="http://schemas.microsoft.com/office/drawing/2014/main" id="{33C4A789-DC28-DAE7-5E80-6520B1DC32C3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623338" y="3237582"/>
                      <a:ext cx="76133" cy="77530"/>
                    </a:xfrm>
                    <a:custGeom>
                      <a:avLst/>
                      <a:gdLst>
                        <a:gd name="T0" fmla="*/ 23 w 46"/>
                        <a:gd name="T1" fmla="*/ 46 h 47"/>
                        <a:gd name="T2" fmla="*/ 0 w 46"/>
                        <a:gd name="T3" fmla="*/ 24 h 47"/>
                        <a:gd name="T4" fmla="*/ 23 w 46"/>
                        <a:gd name="T5" fmla="*/ 0 h 47"/>
                        <a:gd name="T6" fmla="*/ 46 w 46"/>
                        <a:gd name="T7" fmla="*/ 23 h 47"/>
                        <a:gd name="T8" fmla="*/ 23 w 46"/>
                        <a:gd name="T9" fmla="*/ 46 h 47"/>
                        <a:gd name="T10" fmla="*/ 23 w 46"/>
                        <a:gd name="T11" fmla="*/ 7 h 47"/>
                        <a:gd name="T12" fmla="*/ 7 w 46"/>
                        <a:gd name="T13" fmla="*/ 24 h 47"/>
                        <a:gd name="T14" fmla="*/ 23 w 46"/>
                        <a:gd name="T15" fmla="*/ 40 h 47"/>
                        <a:gd name="T16" fmla="*/ 39 w 46"/>
                        <a:gd name="T17" fmla="*/ 23 h 47"/>
                        <a:gd name="T18" fmla="*/ 23 w 46"/>
                        <a:gd name="T19" fmla="*/ 7 h 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46" h="47">
                          <a:moveTo>
                            <a:pt x="23" y="46"/>
                          </a:moveTo>
                          <a:cubicBezTo>
                            <a:pt x="10" y="47"/>
                            <a:pt x="0" y="36"/>
                            <a:pt x="0" y="24"/>
                          </a:cubicBezTo>
                          <a:cubicBezTo>
                            <a:pt x="0" y="11"/>
                            <a:pt x="10" y="0"/>
                            <a:pt x="23" y="0"/>
                          </a:cubicBezTo>
                          <a:cubicBezTo>
                            <a:pt x="35" y="0"/>
                            <a:pt x="46" y="10"/>
                            <a:pt x="46" y="23"/>
                          </a:cubicBezTo>
                          <a:cubicBezTo>
                            <a:pt x="46" y="36"/>
                            <a:pt x="36" y="46"/>
                            <a:pt x="23" y="46"/>
                          </a:cubicBezTo>
                          <a:close/>
                          <a:moveTo>
                            <a:pt x="23" y="7"/>
                          </a:moveTo>
                          <a:cubicBezTo>
                            <a:pt x="14" y="7"/>
                            <a:pt x="7" y="15"/>
                            <a:pt x="7" y="24"/>
                          </a:cubicBezTo>
                          <a:cubicBezTo>
                            <a:pt x="7" y="32"/>
                            <a:pt x="14" y="40"/>
                            <a:pt x="23" y="40"/>
                          </a:cubicBezTo>
                          <a:cubicBezTo>
                            <a:pt x="32" y="39"/>
                            <a:pt x="39" y="32"/>
                            <a:pt x="39" y="23"/>
                          </a:cubicBezTo>
                          <a:cubicBezTo>
                            <a:pt x="39" y="14"/>
                            <a:pt x="32" y="7"/>
                            <a:pt x="23" y="7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3" name="Freeform 46">
                      <a:extLst>
                        <a:ext uri="{FF2B5EF4-FFF2-40B4-BE49-F238E27FC236}">
                          <a16:creationId xmlns:a16="http://schemas.microsoft.com/office/drawing/2014/main" id="{59B65236-B34D-8409-C741-F0F0D99D1A4C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710647" y="3237582"/>
                      <a:ext cx="78229" cy="76133"/>
                    </a:xfrm>
                    <a:custGeom>
                      <a:avLst/>
                      <a:gdLst>
                        <a:gd name="T0" fmla="*/ 24 w 47"/>
                        <a:gd name="T1" fmla="*/ 46 h 46"/>
                        <a:gd name="T2" fmla="*/ 1 w 47"/>
                        <a:gd name="T3" fmla="*/ 23 h 46"/>
                        <a:gd name="T4" fmla="*/ 23 w 47"/>
                        <a:gd name="T5" fmla="*/ 0 h 46"/>
                        <a:gd name="T6" fmla="*/ 47 w 47"/>
                        <a:gd name="T7" fmla="*/ 23 h 46"/>
                        <a:gd name="T8" fmla="*/ 24 w 47"/>
                        <a:gd name="T9" fmla="*/ 46 h 46"/>
                        <a:gd name="T10" fmla="*/ 23 w 47"/>
                        <a:gd name="T11" fmla="*/ 7 h 46"/>
                        <a:gd name="T12" fmla="*/ 7 w 47"/>
                        <a:gd name="T13" fmla="*/ 23 h 46"/>
                        <a:gd name="T14" fmla="*/ 24 w 47"/>
                        <a:gd name="T15" fmla="*/ 39 h 46"/>
                        <a:gd name="T16" fmla="*/ 40 w 47"/>
                        <a:gd name="T17" fmla="*/ 23 h 46"/>
                        <a:gd name="T18" fmla="*/ 23 w 47"/>
                        <a:gd name="T19" fmla="*/ 7 h 4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47" h="46">
                          <a:moveTo>
                            <a:pt x="24" y="46"/>
                          </a:moveTo>
                          <a:cubicBezTo>
                            <a:pt x="11" y="46"/>
                            <a:pt x="1" y="36"/>
                            <a:pt x="1" y="23"/>
                          </a:cubicBezTo>
                          <a:cubicBezTo>
                            <a:pt x="0" y="10"/>
                            <a:pt x="11" y="0"/>
                            <a:pt x="23" y="0"/>
                          </a:cubicBezTo>
                          <a:cubicBezTo>
                            <a:pt x="36" y="0"/>
                            <a:pt x="47" y="10"/>
                            <a:pt x="47" y="23"/>
                          </a:cubicBezTo>
                          <a:cubicBezTo>
                            <a:pt x="47" y="35"/>
                            <a:pt x="37" y="46"/>
                            <a:pt x="24" y="46"/>
                          </a:cubicBezTo>
                          <a:close/>
                          <a:moveTo>
                            <a:pt x="23" y="7"/>
                          </a:moveTo>
                          <a:cubicBezTo>
                            <a:pt x="15" y="7"/>
                            <a:pt x="7" y="14"/>
                            <a:pt x="7" y="23"/>
                          </a:cubicBezTo>
                          <a:cubicBezTo>
                            <a:pt x="8" y="32"/>
                            <a:pt x="15" y="39"/>
                            <a:pt x="24" y="39"/>
                          </a:cubicBezTo>
                          <a:cubicBezTo>
                            <a:pt x="33" y="39"/>
                            <a:pt x="40" y="32"/>
                            <a:pt x="40" y="23"/>
                          </a:cubicBezTo>
                          <a:cubicBezTo>
                            <a:pt x="40" y="14"/>
                            <a:pt x="32" y="7"/>
                            <a:pt x="23" y="7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97" name="TextBox 196">
                    <a:extLst>
                      <a:ext uri="{FF2B5EF4-FFF2-40B4-BE49-F238E27FC236}">
                        <a16:creationId xmlns:a16="http://schemas.microsoft.com/office/drawing/2014/main" id="{3042CD95-FC02-D4C4-8787-1B7AA027ED0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4103822" y="2843965"/>
                    <a:ext cx="954663" cy="22816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50" b="1" dirty="0">
                        <a:solidFill>
                          <a:schemeClr val="bg1">
                            <a:lumMod val="50000"/>
                          </a:schemeClr>
                        </a:solidFill>
                      </a:rPr>
                      <a:t>3 STEP</a:t>
                    </a:r>
                  </a:p>
                </p:txBody>
              </p:sp>
              <p:sp>
                <p:nvSpPr>
                  <p:cNvPr id="198" name="TextBox 197">
                    <a:extLst>
                      <a:ext uri="{FF2B5EF4-FFF2-40B4-BE49-F238E27FC236}">
                        <a16:creationId xmlns:a16="http://schemas.microsoft.com/office/drawing/2014/main" id="{457A0454-EBFB-6F35-0929-F32111CC1D8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4057576" y="3057436"/>
                    <a:ext cx="1028848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800" b="1" dirty="0">
                        <a:solidFill>
                          <a:schemeClr val="bg1">
                            <a:lumMod val="50000"/>
                          </a:schemeClr>
                        </a:solidFill>
                      </a:rPr>
                      <a:t>INFOGRAPHICS</a:t>
                    </a:r>
                  </a:p>
                </p:txBody>
              </p:sp>
            </p:grpSp>
          </p:grp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0E86D831-7536-5F66-491C-D127D937C7F1}"/>
                  </a:ext>
                </a:extLst>
              </p:cNvPr>
              <p:cNvGrpSpPr/>
              <p:nvPr/>
            </p:nvGrpSpPr>
            <p:grpSpPr>
              <a:xfrm>
                <a:off x="5260982" y="3580006"/>
                <a:ext cx="415100" cy="401658"/>
                <a:chOff x="5260982" y="3580006"/>
                <a:chExt cx="415100" cy="401658"/>
              </a:xfrm>
            </p:grpSpPr>
            <p:sp>
              <p:nvSpPr>
                <p:cNvPr id="185" name="Freeform 18">
                  <a:extLst>
                    <a:ext uri="{FF2B5EF4-FFF2-40B4-BE49-F238E27FC236}">
                      <a16:creationId xmlns:a16="http://schemas.microsoft.com/office/drawing/2014/main" id="{D16B0BE3-64E5-2719-FC83-45EF1CE8FE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0982" y="3712838"/>
                  <a:ext cx="358963" cy="177900"/>
                </a:xfrm>
                <a:custGeom>
                  <a:avLst/>
                  <a:gdLst>
                    <a:gd name="T0" fmla="*/ 189 w 192"/>
                    <a:gd name="T1" fmla="*/ 18 h 95"/>
                    <a:gd name="T2" fmla="*/ 192 w 192"/>
                    <a:gd name="T3" fmla="*/ 14 h 95"/>
                    <a:gd name="T4" fmla="*/ 192 w 192"/>
                    <a:gd name="T5" fmla="*/ 14 h 95"/>
                    <a:gd name="T6" fmla="*/ 192 w 192"/>
                    <a:gd name="T7" fmla="*/ 3 h 95"/>
                    <a:gd name="T8" fmla="*/ 189 w 192"/>
                    <a:gd name="T9" fmla="*/ 0 h 95"/>
                    <a:gd name="T10" fmla="*/ 189 w 192"/>
                    <a:gd name="T11" fmla="*/ 0 h 95"/>
                    <a:gd name="T12" fmla="*/ 4 w 192"/>
                    <a:gd name="T13" fmla="*/ 0 h 95"/>
                    <a:gd name="T14" fmla="*/ 0 w 192"/>
                    <a:gd name="T15" fmla="*/ 3 h 95"/>
                    <a:gd name="T16" fmla="*/ 0 w 192"/>
                    <a:gd name="T17" fmla="*/ 3 h 95"/>
                    <a:gd name="T18" fmla="*/ 0 w 192"/>
                    <a:gd name="T19" fmla="*/ 92 h 95"/>
                    <a:gd name="T20" fmla="*/ 4 w 192"/>
                    <a:gd name="T21" fmla="*/ 95 h 95"/>
                    <a:gd name="T22" fmla="*/ 4 w 192"/>
                    <a:gd name="T23" fmla="*/ 95 h 95"/>
                    <a:gd name="T24" fmla="*/ 130 w 192"/>
                    <a:gd name="T25" fmla="*/ 95 h 95"/>
                    <a:gd name="T26" fmla="*/ 133 w 192"/>
                    <a:gd name="T27" fmla="*/ 92 h 95"/>
                    <a:gd name="T28" fmla="*/ 130 w 192"/>
                    <a:gd name="T29" fmla="*/ 89 h 95"/>
                    <a:gd name="T30" fmla="*/ 7 w 192"/>
                    <a:gd name="T31" fmla="*/ 89 h 95"/>
                    <a:gd name="T32" fmla="*/ 7 w 192"/>
                    <a:gd name="T33" fmla="*/ 6 h 95"/>
                    <a:gd name="T34" fmla="*/ 186 w 192"/>
                    <a:gd name="T35" fmla="*/ 6 h 95"/>
                    <a:gd name="T36" fmla="*/ 186 w 192"/>
                    <a:gd name="T37" fmla="*/ 14 h 95"/>
                    <a:gd name="T38" fmla="*/ 189 w 192"/>
                    <a:gd name="T39" fmla="*/ 18 h 95"/>
                    <a:gd name="T40" fmla="*/ 189 w 192"/>
                    <a:gd name="T41" fmla="*/ 18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2" h="95">
                      <a:moveTo>
                        <a:pt x="189" y="18"/>
                      </a:moveTo>
                      <a:cubicBezTo>
                        <a:pt x="191" y="18"/>
                        <a:pt x="192" y="16"/>
                        <a:pt x="192" y="14"/>
                      </a:cubicBezTo>
                      <a:cubicBezTo>
                        <a:pt x="192" y="14"/>
                        <a:pt x="192" y="14"/>
                        <a:pt x="192" y="14"/>
                      </a:cubicBezTo>
                      <a:cubicBezTo>
                        <a:pt x="192" y="3"/>
                        <a:pt x="192" y="3"/>
                        <a:pt x="192" y="3"/>
                      </a:cubicBezTo>
                      <a:cubicBezTo>
                        <a:pt x="192" y="2"/>
                        <a:pt x="191" y="0"/>
                        <a:pt x="189" y="0"/>
                      </a:cubicBezTo>
                      <a:cubicBezTo>
                        <a:pt x="189" y="0"/>
                        <a:pt x="189" y="0"/>
                        <a:pt x="189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92"/>
                        <a:pt x="0" y="92"/>
                        <a:pt x="0" y="92"/>
                      </a:cubicBezTo>
                      <a:cubicBezTo>
                        <a:pt x="0" y="94"/>
                        <a:pt x="2" y="95"/>
                        <a:pt x="4" y="95"/>
                      </a:cubicBezTo>
                      <a:cubicBezTo>
                        <a:pt x="4" y="95"/>
                        <a:pt x="4" y="95"/>
                        <a:pt x="4" y="95"/>
                      </a:cubicBezTo>
                      <a:cubicBezTo>
                        <a:pt x="130" y="95"/>
                        <a:pt x="130" y="95"/>
                        <a:pt x="130" y="95"/>
                      </a:cubicBezTo>
                      <a:cubicBezTo>
                        <a:pt x="131" y="95"/>
                        <a:pt x="133" y="94"/>
                        <a:pt x="133" y="92"/>
                      </a:cubicBezTo>
                      <a:cubicBezTo>
                        <a:pt x="133" y="90"/>
                        <a:pt x="131" y="89"/>
                        <a:pt x="130" y="89"/>
                      </a:cubicBezTo>
                      <a:cubicBezTo>
                        <a:pt x="7" y="89"/>
                        <a:pt x="7" y="89"/>
                        <a:pt x="7" y="89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186" y="6"/>
                        <a:pt x="186" y="6"/>
                        <a:pt x="186" y="6"/>
                      </a:cubicBezTo>
                      <a:cubicBezTo>
                        <a:pt x="186" y="14"/>
                        <a:pt x="186" y="14"/>
                        <a:pt x="186" y="14"/>
                      </a:cubicBezTo>
                      <a:cubicBezTo>
                        <a:pt x="186" y="16"/>
                        <a:pt x="187" y="18"/>
                        <a:pt x="189" y="18"/>
                      </a:cubicBezTo>
                      <a:cubicBezTo>
                        <a:pt x="189" y="18"/>
                        <a:pt x="189" y="18"/>
                        <a:pt x="189" y="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6" name="Freeform 19">
                  <a:extLst>
                    <a:ext uri="{FF2B5EF4-FFF2-40B4-BE49-F238E27FC236}">
                      <a16:creationId xmlns:a16="http://schemas.microsoft.com/office/drawing/2014/main" id="{48EE6F18-5F69-B952-66E7-B5BCB3A350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74424" y="3622702"/>
                  <a:ext cx="304407" cy="75113"/>
                </a:xfrm>
                <a:custGeom>
                  <a:avLst/>
                  <a:gdLst>
                    <a:gd name="T0" fmla="*/ 10 w 163"/>
                    <a:gd name="T1" fmla="*/ 0 h 40"/>
                    <a:gd name="T2" fmla="*/ 8 w 163"/>
                    <a:gd name="T3" fmla="*/ 2 h 40"/>
                    <a:gd name="T4" fmla="*/ 1 w 163"/>
                    <a:gd name="T5" fmla="*/ 36 h 40"/>
                    <a:gd name="T6" fmla="*/ 3 w 163"/>
                    <a:gd name="T7" fmla="*/ 40 h 40"/>
                    <a:gd name="T8" fmla="*/ 7 w 163"/>
                    <a:gd name="T9" fmla="*/ 37 h 40"/>
                    <a:gd name="T10" fmla="*/ 7 w 163"/>
                    <a:gd name="T11" fmla="*/ 37 h 40"/>
                    <a:gd name="T12" fmla="*/ 14 w 163"/>
                    <a:gd name="T13" fmla="*/ 7 h 40"/>
                    <a:gd name="T14" fmla="*/ 159 w 163"/>
                    <a:gd name="T15" fmla="*/ 40 h 40"/>
                    <a:gd name="T16" fmla="*/ 160 w 163"/>
                    <a:gd name="T17" fmla="*/ 40 h 40"/>
                    <a:gd name="T18" fmla="*/ 163 w 163"/>
                    <a:gd name="T19" fmla="*/ 36 h 40"/>
                    <a:gd name="T20" fmla="*/ 160 w 163"/>
                    <a:gd name="T21" fmla="*/ 33 h 40"/>
                    <a:gd name="T22" fmla="*/ 12 w 163"/>
                    <a:gd name="T23" fmla="*/ 0 h 40"/>
                    <a:gd name="T24" fmla="*/ 10 w 163"/>
                    <a:gd name="T2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3" h="40">
                      <a:moveTo>
                        <a:pt x="10" y="0"/>
                      </a:moveTo>
                      <a:cubicBezTo>
                        <a:pt x="9" y="1"/>
                        <a:pt x="8" y="2"/>
                        <a:pt x="8" y="2"/>
                      </a:cubicBezTo>
                      <a:cubicBezTo>
                        <a:pt x="1" y="36"/>
                        <a:pt x="1" y="36"/>
                        <a:pt x="1" y="36"/>
                      </a:cubicBezTo>
                      <a:cubicBezTo>
                        <a:pt x="0" y="38"/>
                        <a:pt x="2" y="39"/>
                        <a:pt x="3" y="40"/>
                      </a:cubicBezTo>
                      <a:cubicBezTo>
                        <a:pt x="5" y="40"/>
                        <a:pt x="7" y="39"/>
                        <a:pt x="7" y="37"/>
                      </a:cubicBezTo>
                      <a:cubicBezTo>
                        <a:pt x="7" y="37"/>
                        <a:pt x="7" y="37"/>
                        <a:pt x="7" y="3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59" y="40"/>
                        <a:pt x="159" y="40"/>
                        <a:pt x="159" y="40"/>
                      </a:cubicBezTo>
                      <a:cubicBezTo>
                        <a:pt x="159" y="40"/>
                        <a:pt x="159" y="40"/>
                        <a:pt x="160" y="40"/>
                      </a:cubicBezTo>
                      <a:cubicBezTo>
                        <a:pt x="161" y="40"/>
                        <a:pt x="163" y="38"/>
                        <a:pt x="163" y="36"/>
                      </a:cubicBezTo>
                      <a:cubicBezTo>
                        <a:pt x="163" y="35"/>
                        <a:pt x="162" y="34"/>
                        <a:pt x="160" y="33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10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7" name="Freeform 20">
                  <a:extLst>
                    <a:ext uri="{FF2B5EF4-FFF2-40B4-BE49-F238E27FC236}">
                      <a16:creationId xmlns:a16="http://schemas.microsoft.com/office/drawing/2014/main" id="{5482E0BE-BF3E-5419-6878-5040B336B6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51118" y="3580006"/>
                  <a:ext cx="194504" cy="83811"/>
                </a:xfrm>
                <a:custGeom>
                  <a:avLst/>
                  <a:gdLst>
                    <a:gd name="T0" fmla="*/ 7 w 104"/>
                    <a:gd name="T1" fmla="*/ 20 h 45"/>
                    <a:gd name="T2" fmla="*/ 13 w 104"/>
                    <a:gd name="T3" fmla="*/ 8 h 45"/>
                    <a:gd name="T4" fmla="*/ 99 w 104"/>
                    <a:gd name="T5" fmla="*/ 44 h 45"/>
                    <a:gd name="T6" fmla="*/ 103 w 104"/>
                    <a:gd name="T7" fmla="*/ 42 h 45"/>
                    <a:gd name="T8" fmla="*/ 101 w 104"/>
                    <a:gd name="T9" fmla="*/ 38 h 45"/>
                    <a:gd name="T10" fmla="*/ 12 w 104"/>
                    <a:gd name="T11" fmla="*/ 1 h 45"/>
                    <a:gd name="T12" fmla="*/ 8 w 104"/>
                    <a:gd name="T13" fmla="*/ 2 h 45"/>
                    <a:gd name="T14" fmla="*/ 1 w 104"/>
                    <a:gd name="T15" fmla="*/ 17 h 45"/>
                    <a:gd name="T16" fmla="*/ 2 w 104"/>
                    <a:gd name="T17" fmla="*/ 22 h 45"/>
                    <a:gd name="T18" fmla="*/ 6 w 104"/>
                    <a:gd name="T19" fmla="*/ 20 h 45"/>
                    <a:gd name="T20" fmla="*/ 7 w 104"/>
                    <a:gd name="T21" fmla="*/ 2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45">
                      <a:moveTo>
                        <a:pt x="7" y="20"/>
                      </a:move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99" y="44"/>
                        <a:pt x="99" y="44"/>
                        <a:pt x="99" y="44"/>
                      </a:cubicBezTo>
                      <a:cubicBezTo>
                        <a:pt x="100" y="45"/>
                        <a:pt x="102" y="44"/>
                        <a:pt x="103" y="42"/>
                      </a:cubicBezTo>
                      <a:cubicBezTo>
                        <a:pt x="104" y="41"/>
                        <a:pt x="103" y="39"/>
                        <a:pt x="101" y="38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1" y="0"/>
                        <a:pt x="9" y="1"/>
                        <a:pt x="8" y="2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9"/>
                        <a:pt x="1" y="21"/>
                        <a:pt x="2" y="22"/>
                      </a:cubicBezTo>
                      <a:cubicBezTo>
                        <a:pt x="4" y="22"/>
                        <a:pt x="6" y="22"/>
                        <a:pt x="6" y="20"/>
                      </a:cubicBezTo>
                      <a:cubicBezTo>
                        <a:pt x="6" y="20"/>
                        <a:pt x="7" y="20"/>
                        <a:pt x="7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8" name="Freeform 21">
                  <a:extLst>
                    <a:ext uri="{FF2B5EF4-FFF2-40B4-BE49-F238E27FC236}">
                      <a16:creationId xmlns:a16="http://schemas.microsoft.com/office/drawing/2014/main" id="{559FC3DA-FB0B-FFFB-C4BA-0E9EAFA41A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3950" y="3740511"/>
                  <a:ext cx="67207" cy="11069"/>
                </a:xfrm>
                <a:custGeom>
                  <a:avLst/>
                  <a:gdLst>
                    <a:gd name="T0" fmla="*/ 36 w 36"/>
                    <a:gd name="T1" fmla="*/ 3 h 6"/>
                    <a:gd name="T2" fmla="*/ 32 w 36"/>
                    <a:gd name="T3" fmla="*/ 0 h 6"/>
                    <a:gd name="T4" fmla="*/ 3 w 36"/>
                    <a:gd name="T5" fmla="*/ 0 h 6"/>
                    <a:gd name="T6" fmla="*/ 0 w 36"/>
                    <a:gd name="T7" fmla="*/ 3 h 6"/>
                    <a:gd name="T8" fmla="*/ 3 w 36"/>
                    <a:gd name="T9" fmla="*/ 6 h 6"/>
                    <a:gd name="T10" fmla="*/ 3 w 36"/>
                    <a:gd name="T11" fmla="*/ 6 h 6"/>
                    <a:gd name="T12" fmla="*/ 32 w 36"/>
                    <a:gd name="T13" fmla="*/ 6 h 6"/>
                    <a:gd name="T14" fmla="*/ 36 w 36"/>
                    <a:gd name="T1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6">
                      <a:moveTo>
                        <a:pt x="36" y="3"/>
                      </a:moveTo>
                      <a:cubicBezTo>
                        <a:pt x="36" y="1"/>
                        <a:pt x="34" y="0"/>
                        <a:pt x="3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4" y="6"/>
                        <a:pt x="36" y="5"/>
                        <a:pt x="36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22">
                  <a:extLst>
                    <a:ext uri="{FF2B5EF4-FFF2-40B4-BE49-F238E27FC236}">
                      <a16:creationId xmlns:a16="http://schemas.microsoft.com/office/drawing/2014/main" id="{DA314A6E-F456-A2F8-3B30-4DD88F9C35C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73257" y="3740511"/>
                  <a:ext cx="121763" cy="121763"/>
                </a:xfrm>
                <a:custGeom>
                  <a:avLst/>
                  <a:gdLst>
                    <a:gd name="T0" fmla="*/ 32 w 65"/>
                    <a:gd name="T1" fmla="*/ 65 h 65"/>
                    <a:gd name="T2" fmla="*/ 65 w 65"/>
                    <a:gd name="T3" fmla="*/ 33 h 65"/>
                    <a:gd name="T4" fmla="*/ 32 w 65"/>
                    <a:gd name="T5" fmla="*/ 0 h 65"/>
                    <a:gd name="T6" fmla="*/ 0 w 65"/>
                    <a:gd name="T7" fmla="*/ 33 h 65"/>
                    <a:gd name="T8" fmla="*/ 0 w 65"/>
                    <a:gd name="T9" fmla="*/ 33 h 65"/>
                    <a:gd name="T10" fmla="*/ 32 w 65"/>
                    <a:gd name="T11" fmla="*/ 65 h 65"/>
                    <a:gd name="T12" fmla="*/ 32 w 65"/>
                    <a:gd name="T13" fmla="*/ 6 h 65"/>
                    <a:gd name="T14" fmla="*/ 59 w 65"/>
                    <a:gd name="T15" fmla="*/ 33 h 65"/>
                    <a:gd name="T16" fmla="*/ 32 w 65"/>
                    <a:gd name="T17" fmla="*/ 59 h 65"/>
                    <a:gd name="T18" fmla="*/ 6 w 65"/>
                    <a:gd name="T19" fmla="*/ 33 h 65"/>
                    <a:gd name="T20" fmla="*/ 32 w 65"/>
                    <a:gd name="T21" fmla="*/ 6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5" h="65">
                      <a:moveTo>
                        <a:pt x="32" y="65"/>
                      </a:moveTo>
                      <a:cubicBezTo>
                        <a:pt x="50" y="65"/>
                        <a:pt x="65" y="51"/>
                        <a:pt x="65" y="33"/>
                      </a:cubicBezTo>
                      <a:cubicBezTo>
                        <a:pt x="65" y="15"/>
                        <a:pt x="50" y="0"/>
                        <a:pt x="32" y="0"/>
                      </a:cubicBezTo>
                      <a:cubicBezTo>
                        <a:pt x="14" y="0"/>
                        <a:pt x="0" y="15"/>
                        <a:pt x="0" y="33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51"/>
                        <a:pt x="14" y="65"/>
                        <a:pt x="32" y="65"/>
                      </a:cubicBezTo>
                      <a:close/>
                      <a:moveTo>
                        <a:pt x="32" y="6"/>
                      </a:moveTo>
                      <a:cubicBezTo>
                        <a:pt x="47" y="6"/>
                        <a:pt x="59" y="18"/>
                        <a:pt x="59" y="33"/>
                      </a:cubicBezTo>
                      <a:cubicBezTo>
                        <a:pt x="59" y="48"/>
                        <a:pt x="47" y="59"/>
                        <a:pt x="32" y="59"/>
                      </a:cubicBezTo>
                      <a:cubicBezTo>
                        <a:pt x="18" y="59"/>
                        <a:pt x="6" y="48"/>
                        <a:pt x="6" y="33"/>
                      </a:cubicBezTo>
                      <a:cubicBezTo>
                        <a:pt x="6" y="18"/>
                        <a:pt x="18" y="6"/>
                        <a:pt x="32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23">
                  <a:extLst>
                    <a:ext uri="{FF2B5EF4-FFF2-40B4-BE49-F238E27FC236}">
                      <a16:creationId xmlns:a16="http://schemas.microsoft.com/office/drawing/2014/main" id="{05AE33BA-D338-999F-6935-448E513D7D9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25065" y="3761068"/>
                  <a:ext cx="151017" cy="220596"/>
                </a:xfrm>
                <a:custGeom>
                  <a:avLst/>
                  <a:gdLst>
                    <a:gd name="T0" fmla="*/ 40 w 81"/>
                    <a:gd name="T1" fmla="*/ 0 h 118"/>
                    <a:gd name="T2" fmla="*/ 0 w 81"/>
                    <a:gd name="T3" fmla="*/ 14 h 118"/>
                    <a:gd name="T4" fmla="*/ 0 w 81"/>
                    <a:gd name="T5" fmla="*/ 103 h 118"/>
                    <a:gd name="T6" fmla="*/ 40 w 81"/>
                    <a:gd name="T7" fmla="*/ 118 h 118"/>
                    <a:gd name="T8" fmla="*/ 81 w 81"/>
                    <a:gd name="T9" fmla="*/ 103 h 118"/>
                    <a:gd name="T10" fmla="*/ 81 w 81"/>
                    <a:gd name="T11" fmla="*/ 14 h 118"/>
                    <a:gd name="T12" fmla="*/ 40 w 81"/>
                    <a:gd name="T13" fmla="*/ 0 h 118"/>
                    <a:gd name="T14" fmla="*/ 74 w 81"/>
                    <a:gd name="T15" fmla="*/ 88 h 118"/>
                    <a:gd name="T16" fmla="*/ 40 w 81"/>
                    <a:gd name="T17" fmla="*/ 96 h 118"/>
                    <a:gd name="T18" fmla="*/ 7 w 81"/>
                    <a:gd name="T19" fmla="*/ 88 h 118"/>
                    <a:gd name="T20" fmla="*/ 7 w 81"/>
                    <a:gd name="T21" fmla="*/ 83 h 118"/>
                    <a:gd name="T22" fmla="*/ 40 w 81"/>
                    <a:gd name="T23" fmla="*/ 88 h 118"/>
                    <a:gd name="T24" fmla="*/ 74 w 81"/>
                    <a:gd name="T25" fmla="*/ 83 h 118"/>
                    <a:gd name="T26" fmla="*/ 74 w 81"/>
                    <a:gd name="T27" fmla="*/ 88 h 118"/>
                    <a:gd name="T28" fmla="*/ 74 w 81"/>
                    <a:gd name="T29" fmla="*/ 74 h 118"/>
                    <a:gd name="T30" fmla="*/ 40 w 81"/>
                    <a:gd name="T31" fmla="*/ 81 h 118"/>
                    <a:gd name="T32" fmla="*/ 7 w 81"/>
                    <a:gd name="T33" fmla="*/ 74 h 118"/>
                    <a:gd name="T34" fmla="*/ 7 w 81"/>
                    <a:gd name="T35" fmla="*/ 68 h 118"/>
                    <a:gd name="T36" fmla="*/ 40 w 81"/>
                    <a:gd name="T37" fmla="*/ 74 h 118"/>
                    <a:gd name="T38" fmla="*/ 74 w 81"/>
                    <a:gd name="T39" fmla="*/ 68 h 118"/>
                    <a:gd name="T40" fmla="*/ 74 w 81"/>
                    <a:gd name="T41" fmla="*/ 74 h 118"/>
                    <a:gd name="T42" fmla="*/ 74 w 81"/>
                    <a:gd name="T43" fmla="*/ 59 h 118"/>
                    <a:gd name="T44" fmla="*/ 40 w 81"/>
                    <a:gd name="T45" fmla="*/ 66 h 118"/>
                    <a:gd name="T46" fmla="*/ 7 w 81"/>
                    <a:gd name="T47" fmla="*/ 59 h 118"/>
                    <a:gd name="T48" fmla="*/ 7 w 81"/>
                    <a:gd name="T49" fmla="*/ 53 h 118"/>
                    <a:gd name="T50" fmla="*/ 40 w 81"/>
                    <a:gd name="T51" fmla="*/ 59 h 118"/>
                    <a:gd name="T52" fmla="*/ 74 w 81"/>
                    <a:gd name="T53" fmla="*/ 53 h 118"/>
                    <a:gd name="T54" fmla="*/ 74 w 81"/>
                    <a:gd name="T55" fmla="*/ 59 h 118"/>
                    <a:gd name="T56" fmla="*/ 74 w 81"/>
                    <a:gd name="T57" fmla="*/ 44 h 118"/>
                    <a:gd name="T58" fmla="*/ 40 w 81"/>
                    <a:gd name="T59" fmla="*/ 51 h 118"/>
                    <a:gd name="T60" fmla="*/ 7 w 81"/>
                    <a:gd name="T61" fmla="*/ 44 h 118"/>
                    <a:gd name="T62" fmla="*/ 7 w 81"/>
                    <a:gd name="T63" fmla="*/ 38 h 118"/>
                    <a:gd name="T64" fmla="*/ 40 w 81"/>
                    <a:gd name="T65" fmla="*/ 44 h 118"/>
                    <a:gd name="T66" fmla="*/ 74 w 81"/>
                    <a:gd name="T67" fmla="*/ 38 h 118"/>
                    <a:gd name="T68" fmla="*/ 74 w 81"/>
                    <a:gd name="T69" fmla="*/ 44 h 118"/>
                    <a:gd name="T70" fmla="*/ 74 w 81"/>
                    <a:gd name="T71" fmla="*/ 29 h 118"/>
                    <a:gd name="T72" fmla="*/ 40 w 81"/>
                    <a:gd name="T73" fmla="*/ 37 h 118"/>
                    <a:gd name="T74" fmla="*/ 7 w 81"/>
                    <a:gd name="T75" fmla="*/ 29 h 118"/>
                    <a:gd name="T76" fmla="*/ 7 w 81"/>
                    <a:gd name="T77" fmla="*/ 23 h 118"/>
                    <a:gd name="T78" fmla="*/ 40 w 81"/>
                    <a:gd name="T79" fmla="*/ 29 h 118"/>
                    <a:gd name="T80" fmla="*/ 74 w 81"/>
                    <a:gd name="T81" fmla="*/ 23 h 118"/>
                    <a:gd name="T82" fmla="*/ 74 w 81"/>
                    <a:gd name="T83" fmla="*/ 29 h 118"/>
                    <a:gd name="T84" fmla="*/ 40 w 81"/>
                    <a:gd name="T85" fmla="*/ 7 h 118"/>
                    <a:gd name="T86" fmla="*/ 74 w 81"/>
                    <a:gd name="T87" fmla="*/ 14 h 118"/>
                    <a:gd name="T88" fmla="*/ 40 w 81"/>
                    <a:gd name="T89" fmla="*/ 22 h 118"/>
                    <a:gd name="T90" fmla="*/ 7 w 81"/>
                    <a:gd name="T91" fmla="*/ 14 h 118"/>
                    <a:gd name="T92" fmla="*/ 7 w 81"/>
                    <a:gd name="T93" fmla="*/ 14 h 118"/>
                    <a:gd name="T94" fmla="*/ 40 w 81"/>
                    <a:gd name="T95" fmla="*/ 7 h 118"/>
                    <a:gd name="T96" fmla="*/ 40 w 81"/>
                    <a:gd name="T97" fmla="*/ 111 h 118"/>
                    <a:gd name="T98" fmla="*/ 7 w 81"/>
                    <a:gd name="T99" fmla="*/ 103 h 118"/>
                    <a:gd name="T100" fmla="*/ 7 w 81"/>
                    <a:gd name="T101" fmla="*/ 97 h 118"/>
                    <a:gd name="T102" fmla="*/ 40 w 81"/>
                    <a:gd name="T103" fmla="*/ 103 h 118"/>
                    <a:gd name="T104" fmla="*/ 74 w 81"/>
                    <a:gd name="T105" fmla="*/ 97 h 118"/>
                    <a:gd name="T106" fmla="*/ 74 w 81"/>
                    <a:gd name="T107" fmla="*/ 103 h 118"/>
                    <a:gd name="T108" fmla="*/ 40 w 81"/>
                    <a:gd name="T109" fmla="*/ 111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81" h="118">
                      <a:moveTo>
                        <a:pt x="40" y="0"/>
                      </a:moveTo>
                      <a:cubicBezTo>
                        <a:pt x="21" y="0"/>
                        <a:pt x="0" y="4"/>
                        <a:pt x="0" y="14"/>
                      </a:cubicBezTo>
                      <a:cubicBezTo>
                        <a:pt x="0" y="103"/>
                        <a:pt x="0" y="103"/>
                        <a:pt x="0" y="103"/>
                      </a:cubicBezTo>
                      <a:cubicBezTo>
                        <a:pt x="0" y="113"/>
                        <a:pt x="21" y="118"/>
                        <a:pt x="40" y="118"/>
                      </a:cubicBezTo>
                      <a:cubicBezTo>
                        <a:pt x="60" y="118"/>
                        <a:pt x="81" y="113"/>
                        <a:pt x="81" y="103"/>
                      </a:cubicBezTo>
                      <a:cubicBezTo>
                        <a:pt x="81" y="14"/>
                        <a:pt x="81" y="14"/>
                        <a:pt x="81" y="14"/>
                      </a:cubicBezTo>
                      <a:cubicBezTo>
                        <a:pt x="81" y="4"/>
                        <a:pt x="60" y="0"/>
                        <a:pt x="40" y="0"/>
                      </a:cubicBezTo>
                      <a:close/>
                      <a:moveTo>
                        <a:pt x="74" y="88"/>
                      </a:moveTo>
                      <a:cubicBezTo>
                        <a:pt x="73" y="90"/>
                        <a:pt x="62" y="96"/>
                        <a:pt x="40" y="96"/>
                      </a:cubicBezTo>
                      <a:cubicBezTo>
                        <a:pt x="19" y="96"/>
                        <a:pt x="8" y="90"/>
                        <a:pt x="7" y="88"/>
                      </a:cubicBezTo>
                      <a:cubicBezTo>
                        <a:pt x="7" y="83"/>
                        <a:pt x="7" y="83"/>
                        <a:pt x="7" y="83"/>
                      </a:cubicBezTo>
                      <a:cubicBezTo>
                        <a:pt x="15" y="87"/>
                        <a:pt x="28" y="88"/>
                        <a:pt x="40" y="88"/>
                      </a:cubicBezTo>
                      <a:cubicBezTo>
                        <a:pt x="53" y="88"/>
                        <a:pt x="66" y="87"/>
                        <a:pt x="74" y="83"/>
                      </a:cubicBezTo>
                      <a:lnTo>
                        <a:pt x="74" y="88"/>
                      </a:lnTo>
                      <a:close/>
                      <a:moveTo>
                        <a:pt x="74" y="74"/>
                      </a:moveTo>
                      <a:cubicBezTo>
                        <a:pt x="73" y="76"/>
                        <a:pt x="62" y="81"/>
                        <a:pt x="40" y="81"/>
                      </a:cubicBezTo>
                      <a:cubicBezTo>
                        <a:pt x="19" y="81"/>
                        <a:pt x="8" y="76"/>
                        <a:pt x="7" y="74"/>
                      </a:cubicBezTo>
                      <a:cubicBezTo>
                        <a:pt x="7" y="68"/>
                        <a:pt x="7" y="68"/>
                        <a:pt x="7" y="68"/>
                      </a:cubicBezTo>
                      <a:cubicBezTo>
                        <a:pt x="15" y="72"/>
                        <a:pt x="28" y="74"/>
                        <a:pt x="40" y="74"/>
                      </a:cubicBezTo>
                      <a:cubicBezTo>
                        <a:pt x="53" y="74"/>
                        <a:pt x="66" y="72"/>
                        <a:pt x="74" y="68"/>
                      </a:cubicBezTo>
                      <a:lnTo>
                        <a:pt x="74" y="74"/>
                      </a:lnTo>
                      <a:close/>
                      <a:moveTo>
                        <a:pt x="74" y="59"/>
                      </a:moveTo>
                      <a:cubicBezTo>
                        <a:pt x="73" y="61"/>
                        <a:pt x="62" y="66"/>
                        <a:pt x="40" y="66"/>
                      </a:cubicBezTo>
                      <a:cubicBezTo>
                        <a:pt x="19" y="66"/>
                        <a:pt x="8" y="61"/>
                        <a:pt x="7" y="59"/>
                      </a:cubicBezTo>
                      <a:cubicBezTo>
                        <a:pt x="7" y="53"/>
                        <a:pt x="7" y="53"/>
                        <a:pt x="7" y="53"/>
                      </a:cubicBezTo>
                      <a:cubicBezTo>
                        <a:pt x="15" y="57"/>
                        <a:pt x="28" y="59"/>
                        <a:pt x="40" y="59"/>
                      </a:cubicBezTo>
                      <a:cubicBezTo>
                        <a:pt x="53" y="59"/>
                        <a:pt x="66" y="57"/>
                        <a:pt x="74" y="53"/>
                      </a:cubicBezTo>
                      <a:lnTo>
                        <a:pt x="74" y="59"/>
                      </a:lnTo>
                      <a:close/>
                      <a:moveTo>
                        <a:pt x="74" y="44"/>
                      </a:moveTo>
                      <a:cubicBezTo>
                        <a:pt x="73" y="46"/>
                        <a:pt x="62" y="51"/>
                        <a:pt x="40" y="51"/>
                      </a:cubicBezTo>
                      <a:cubicBezTo>
                        <a:pt x="19" y="51"/>
                        <a:pt x="8" y="46"/>
                        <a:pt x="7" y="44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15" y="42"/>
                        <a:pt x="28" y="44"/>
                        <a:pt x="40" y="44"/>
                      </a:cubicBezTo>
                      <a:cubicBezTo>
                        <a:pt x="53" y="44"/>
                        <a:pt x="66" y="42"/>
                        <a:pt x="74" y="38"/>
                      </a:cubicBezTo>
                      <a:lnTo>
                        <a:pt x="74" y="44"/>
                      </a:lnTo>
                      <a:close/>
                      <a:moveTo>
                        <a:pt x="74" y="29"/>
                      </a:moveTo>
                      <a:cubicBezTo>
                        <a:pt x="73" y="31"/>
                        <a:pt x="62" y="37"/>
                        <a:pt x="40" y="37"/>
                      </a:cubicBezTo>
                      <a:cubicBezTo>
                        <a:pt x="19" y="37"/>
                        <a:pt x="8" y="31"/>
                        <a:pt x="7" y="29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15" y="27"/>
                        <a:pt x="28" y="29"/>
                        <a:pt x="40" y="29"/>
                      </a:cubicBezTo>
                      <a:cubicBezTo>
                        <a:pt x="53" y="29"/>
                        <a:pt x="66" y="27"/>
                        <a:pt x="74" y="23"/>
                      </a:cubicBezTo>
                      <a:lnTo>
                        <a:pt x="74" y="29"/>
                      </a:lnTo>
                      <a:close/>
                      <a:moveTo>
                        <a:pt x="40" y="7"/>
                      </a:moveTo>
                      <a:cubicBezTo>
                        <a:pt x="62" y="7"/>
                        <a:pt x="73" y="12"/>
                        <a:pt x="74" y="14"/>
                      </a:cubicBezTo>
                      <a:cubicBezTo>
                        <a:pt x="73" y="16"/>
                        <a:pt x="62" y="22"/>
                        <a:pt x="40" y="22"/>
                      </a:cubicBezTo>
                      <a:cubicBezTo>
                        <a:pt x="19" y="22"/>
                        <a:pt x="8" y="16"/>
                        <a:pt x="7" y="14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8" y="12"/>
                        <a:pt x="19" y="7"/>
                        <a:pt x="40" y="7"/>
                      </a:cubicBezTo>
                      <a:close/>
                      <a:moveTo>
                        <a:pt x="40" y="111"/>
                      </a:moveTo>
                      <a:cubicBezTo>
                        <a:pt x="19" y="111"/>
                        <a:pt x="8" y="105"/>
                        <a:pt x="7" y="103"/>
                      </a:cubicBezTo>
                      <a:cubicBezTo>
                        <a:pt x="7" y="97"/>
                        <a:pt x="7" y="97"/>
                        <a:pt x="7" y="97"/>
                      </a:cubicBezTo>
                      <a:cubicBezTo>
                        <a:pt x="15" y="101"/>
                        <a:pt x="28" y="103"/>
                        <a:pt x="40" y="103"/>
                      </a:cubicBezTo>
                      <a:cubicBezTo>
                        <a:pt x="53" y="103"/>
                        <a:pt x="66" y="101"/>
                        <a:pt x="74" y="97"/>
                      </a:cubicBezTo>
                      <a:cubicBezTo>
                        <a:pt x="74" y="103"/>
                        <a:pt x="74" y="103"/>
                        <a:pt x="74" y="103"/>
                      </a:cubicBezTo>
                      <a:cubicBezTo>
                        <a:pt x="73" y="105"/>
                        <a:pt x="62" y="111"/>
                        <a:pt x="40" y="1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24">
                  <a:extLst>
                    <a:ext uri="{FF2B5EF4-FFF2-40B4-BE49-F238E27FC236}">
                      <a16:creationId xmlns:a16="http://schemas.microsoft.com/office/drawing/2014/main" id="{61D653FB-C5B7-F3F0-E845-0565C62804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9446" y="3740511"/>
                  <a:ext cx="95671" cy="123344"/>
                </a:xfrm>
                <a:custGeom>
                  <a:avLst/>
                  <a:gdLst>
                    <a:gd name="T0" fmla="*/ 21 w 51"/>
                    <a:gd name="T1" fmla="*/ 6 h 66"/>
                    <a:gd name="T2" fmla="*/ 48 w 51"/>
                    <a:gd name="T3" fmla="*/ 6 h 66"/>
                    <a:gd name="T4" fmla="*/ 51 w 51"/>
                    <a:gd name="T5" fmla="*/ 3 h 66"/>
                    <a:gd name="T6" fmla="*/ 48 w 51"/>
                    <a:gd name="T7" fmla="*/ 0 h 66"/>
                    <a:gd name="T8" fmla="*/ 20 w 51"/>
                    <a:gd name="T9" fmla="*/ 0 h 66"/>
                    <a:gd name="T10" fmla="*/ 18 w 51"/>
                    <a:gd name="T11" fmla="*/ 1 h 66"/>
                    <a:gd name="T12" fmla="*/ 1 w 51"/>
                    <a:gd name="T13" fmla="*/ 17 h 66"/>
                    <a:gd name="T14" fmla="*/ 0 w 51"/>
                    <a:gd name="T15" fmla="*/ 20 h 66"/>
                    <a:gd name="T16" fmla="*/ 0 w 51"/>
                    <a:gd name="T17" fmla="*/ 46 h 66"/>
                    <a:gd name="T18" fmla="*/ 1 w 51"/>
                    <a:gd name="T19" fmla="*/ 48 h 66"/>
                    <a:gd name="T20" fmla="*/ 16 w 51"/>
                    <a:gd name="T21" fmla="*/ 65 h 66"/>
                    <a:gd name="T22" fmla="*/ 18 w 51"/>
                    <a:gd name="T23" fmla="*/ 66 h 66"/>
                    <a:gd name="T24" fmla="*/ 48 w 51"/>
                    <a:gd name="T25" fmla="*/ 66 h 66"/>
                    <a:gd name="T26" fmla="*/ 51 w 51"/>
                    <a:gd name="T27" fmla="*/ 62 h 66"/>
                    <a:gd name="T28" fmla="*/ 48 w 51"/>
                    <a:gd name="T29" fmla="*/ 59 h 66"/>
                    <a:gd name="T30" fmla="*/ 20 w 51"/>
                    <a:gd name="T31" fmla="*/ 59 h 66"/>
                    <a:gd name="T32" fmla="*/ 7 w 51"/>
                    <a:gd name="T33" fmla="*/ 45 h 66"/>
                    <a:gd name="T34" fmla="*/ 7 w 51"/>
                    <a:gd name="T35" fmla="*/ 21 h 66"/>
                    <a:gd name="T36" fmla="*/ 21 w 51"/>
                    <a:gd name="T37" fmla="*/ 6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" h="66">
                      <a:moveTo>
                        <a:pt x="21" y="6"/>
                      </a:move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50" y="6"/>
                        <a:pt x="51" y="5"/>
                        <a:pt x="51" y="3"/>
                      </a:cubicBezTo>
                      <a:cubicBezTo>
                        <a:pt x="51" y="1"/>
                        <a:pt x="50" y="0"/>
                        <a:pt x="48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0"/>
                        <a:pt x="18" y="0"/>
                        <a:pt x="18" y="1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7"/>
                        <a:pt x="0" y="48"/>
                        <a:pt x="1" y="48"/>
                      </a:cubicBezTo>
                      <a:cubicBezTo>
                        <a:pt x="16" y="65"/>
                        <a:pt x="16" y="65"/>
                        <a:pt x="16" y="65"/>
                      </a:cubicBezTo>
                      <a:cubicBezTo>
                        <a:pt x="17" y="65"/>
                        <a:pt x="17" y="66"/>
                        <a:pt x="18" y="66"/>
                      </a:cubicBezTo>
                      <a:cubicBezTo>
                        <a:pt x="48" y="66"/>
                        <a:pt x="48" y="66"/>
                        <a:pt x="48" y="66"/>
                      </a:cubicBezTo>
                      <a:cubicBezTo>
                        <a:pt x="50" y="66"/>
                        <a:pt x="51" y="64"/>
                        <a:pt x="51" y="62"/>
                      </a:cubicBezTo>
                      <a:cubicBezTo>
                        <a:pt x="51" y="61"/>
                        <a:pt x="50" y="59"/>
                        <a:pt x="48" y="59"/>
                      </a:cubicBezTo>
                      <a:cubicBezTo>
                        <a:pt x="20" y="59"/>
                        <a:pt x="20" y="59"/>
                        <a:pt x="20" y="59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7" y="21"/>
                        <a:pt x="7" y="21"/>
                        <a:pt x="7" y="21"/>
                      </a:cubicBezTo>
                      <a:lnTo>
                        <a:pt x="21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2" name="Freeform 25">
                  <a:extLst>
                    <a:ext uri="{FF2B5EF4-FFF2-40B4-BE49-F238E27FC236}">
                      <a16:creationId xmlns:a16="http://schemas.microsoft.com/office/drawing/2014/main" id="{DC5E84F1-0884-67CD-7B05-148185EEC9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2790" y="3770556"/>
                  <a:ext cx="42696" cy="61672"/>
                </a:xfrm>
                <a:custGeom>
                  <a:avLst/>
                  <a:gdLst>
                    <a:gd name="T0" fmla="*/ 13 w 23"/>
                    <a:gd name="T1" fmla="*/ 22 h 33"/>
                    <a:gd name="T2" fmla="*/ 4 w 23"/>
                    <a:gd name="T3" fmla="*/ 22 h 33"/>
                    <a:gd name="T4" fmla="*/ 0 w 23"/>
                    <a:gd name="T5" fmla="*/ 26 h 33"/>
                    <a:gd name="T6" fmla="*/ 4 w 23"/>
                    <a:gd name="T7" fmla="*/ 30 h 33"/>
                    <a:gd name="T8" fmla="*/ 8 w 23"/>
                    <a:gd name="T9" fmla="*/ 30 h 33"/>
                    <a:gd name="T10" fmla="*/ 11 w 23"/>
                    <a:gd name="T11" fmla="*/ 33 h 33"/>
                    <a:gd name="T12" fmla="*/ 15 w 23"/>
                    <a:gd name="T13" fmla="*/ 30 h 33"/>
                    <a:gd name="T14" fmla="*/ 15 w 23"/>
                    <a:gd name="T15" fmla="*/ 30 h 33"/>
                    <a:gd name="T16" fmla="*/ 23 w 23"/>
                    <a:gd name="T17" fmla="*/ 21 h 33"/>
                    <a:gd name="T18" fmla="*/ 13 w 23"/>
                    <a:gd name="T19" fmla="*/ 13 h 33"/>
                    <a:gd name="T20" fmla="*/ 10 w 23"/>
                    <a:gd name="T21" fmla="*/ 13 h 33"/>
                    <a:gd name="T22" fmla="*/ 8 w 23"/>
                    <a:gd name="T23" fmla="*/ 12 h 33"/>
                    <a:gd name="T24" fmla="*/ 10 w 23"/>
                    <a:gd name="T25" fmla="*/ 11 h 33"/>
                    <a:gd name="T26" fmla="*/ 19 w 23"/>
                    <a:gd name="T27" fmla="*/ 11 h 33"/>
                    <a:gd name="T28" fmla="*/ 23 w 23"/>
                    <a:gd name="T29" fmla="*/ 8 h 33"/>
                    <a:gd name="T30" fmla="*/ 19 w 23"/>
                    <a:gd name="T31" fmla="*/ 4 h 33"/>
                    <a:gd name="T32" fmla="*/ 15 w 23"/>
                    <a:gd name="T33" fmla="*/ 4 h 33"/>
                    <a:gd name="T34" fmla="*/ 11 w 23"/>
                    <a:gd name="T35" fmla="*/ 0 h 33"/>
                    <a:gd name="T36" fmla="*/ 8 w 23"/>
                    <a:gd name="T37" fmla="*/ 4 h 33"/>
                    <a:gd name="T38" fmla="*/ 8 w 23"/>
                    <a:gd name="T39" fmla="*/ 4 h 33"/>
                    <a:gd name="T40" fmla="*/ 0 w 23"/>
                    <a:gd name="T41" fmla="*/ 12 h 33"/>
                    <a:gd name="T42" fmla="*/ 10 w 23"/>
                    <a:gd name="T43" fmla="*/ 20 h 33"/>
                    <a:gd name="T44" fmla="*/ 13 w 23"/>
                    <a:gd name="T45" fmla="*/ 20 h 33"/>
                    <a:gd name="T46" fmla="*/ 15 w 23"/>
                    <a:gd name="T47" fmla="*/ 21 h 33"/>
                    <a:gd name="T48" fmla="*/ 13 w 23"/>
                    <a:gd name="T49" fmla="*/ 2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3" h="33">
                      <a:moveTo>
                        <a:pt x="13" y="22"/>
                      </a:move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2" y="22"/>
                        <a:pt x="0" y="24"/>
                        <a:pt x="0" y="26"/>
                      </a:cubicBezTo>
                      <a:cubicBezTo>
                        <a:pt x="0" y="28"/>
                        <a:pt x="2" y="30"/>
                        <a:pt x="4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32"/>
                        <a:pt x="9" y="33"/>
                        <a:pt x="11" y="33"/>
                      </a:cubicBezTo>
                      <a:cubicBezTo>
                        <a:pt x="13" y="33"/>
                        <a:pt x="15" y="32"/>
                        <a:pt x="15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9" y="29"/>
                        <a:pt x="22" y="26"/>
                        <a:pt x="23" y="21"/>
                      </a:cubicBezTo>
                      <a:cubicBezTo>
                        <a:pt x="22" y="17"/>
                        <a:pt x="18" y="13"/>
                        <a:pt x="13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8" y="13"/>
                        <a:pt x="8" y="12"/>
                        <a:pt x="8" y="12"/>
                      </a:cubicBezTo>
                      <a:cubicBezTo>
                        <a:pt x="8" y="12"/>
                        <a:pt x="8" y="11"/>
                        <a:pt x="10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21" y="11"/>
                        <a:pt x="23" y="10"/>
                        <a:pt x="23" y="8"/>
                      </a:cubicBezTo>
                      <a:cubicBezTo>
                        <a:pt x="23" y="5"/>
                        <a:pt x="21" y="4"/>
                        <a:pt x="19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2"/>
                        <a:pt x="13" y="0"/>
                        <a:pt x="11" y="0"/>
                      </a:cubicBezTo>
                      <a:cubicBezTo>
                        <a:pt x="9" y="0"/>
                        <a:pt x="8" y="2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4" y="5"/>
                        <a:pt x="1" y="8"/>
                        <a:pt x="0" y="12"/>
                      </a:cubicBezTo>
                      <a:cubicBezTo>
                        <a:pt x="1" y="17"/>
                        <a:pt x="5" y="21"/>
                        <a:pt x="10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4" y="20"/>
                        <a:pt x="15" y="21"/>
                        <a:pt x="15" y="21"/>
                      </a:cubicBezTo>
                      <a:cubicBezTo>
                        <a:pt x="15" y="22"/>
                        <a:pt x="14" y="22"/>
                        <a:pt x="13" y="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78" name="Freeform 26">
                <a:extLst>
                  <a:ext uri="{FF2B5EF4-FFF2-40B4-BE49-F238E27FC236}">
                    <a16:creationId xmlns:a16="http://schemas.microsoft.com/office/drawing/2014/main" id="{F7B64CAC-F909-EAE5-2471-DBF748AA47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2987" y="2255639"/>
                <a:ext cx="390589" cy="353428"/>
              </a:xfrm>
              <a:custGeom>
                <a:avLst/>
                <a:gdLst>
                  <a:gd name="T0" fmla="*/ 154 w 209"/>
                  <a:gd name="T1" fmla="*/ 32 h 189"/>
                  <a:gd name="T2" fmla="*/ 136 w 209"/>
                  <a:gd name="T3" fmla="*/ 0 h 189"/>
                  <a:gd name="T4" fmla="*/ 56 w 209"/>
                  <a:gd name="T5" fmla="*/ 18 h 189"/>
                  <a:gd name="T6" fmla="*/ 11 w 209"/>
                  <a:gd name="T7" fmla="*/ 32 h 189"/>
                  <a:gd name="T8" fmla="*/ 0 w 209"/>
                  <a:gd name="T9" fmla="*/ 120 h 189"/>
                  <a:gd name="T10" fmla="*/ 7 w 209"/>
                  <a:gd name="T11" fmla="*/ 178 h 189"/>
                  <a:gd name="T12" fmla="*/ 192 w 209"/>
                  <a:gd name="T13" fmla="*/ 189 h 189"/>
                  <a:gd name="T14" fmla="*/ 202 w 209"/>
                  <a:gd name="T15" fmla="*/ 130 h 189"/>
                  <a:gd name="T16" fmla="*/ 209 w 209"/>
                  <a:gd name="T17" fmla="*/ 42 h 189"/>
                  <a:gd name="T18" fmla="*/ 63 w 209"/>
                  <a:gd name="T19" fmla="*/ 18 h 189"/>
                  <a:gd name="T20" fmla="*/ 136 w 209"/>
                  <a:gd name="T21" fmla="*/ 7 h 189"/>
                  <a:gd name="T22" fmla="*/ 147 w 209"/>
                  <a:gd name="T23" fmla="*/ 32 h 189"/>
                  <a:gd name="T24" fmla="*/ 140 w 209"/>
                  <a:gd name="T25" fmla="*/ 18 h 189"/>
                  <a:gd name="T26" fmla="*/ 73 w 209"/>
                  <a:gd name="T27" fmla="*/ 14 h 189"/>
                  <a:gd name="T28" fmla="*/ 70 w 209"/>
                  <a:gd name="T29" fmla="*/ 32 h 189"/>
                  <a:gd name="T30" fmla="*/ 63 w 209"/>
                  <a:gd name="T31" fmla="*/ 18 h 189"/>
                  <a:gd name="T32" fmla="*/ 77 w 209"/>
                  <a:gd name="T33" fmla="*/ 32 h 189"/>
                  <a:gd name="T34" fmla="*/ 133 w 209"/>
                  <a:gd name="T35" fmla="*/ 21 h 189"/>
                  <a:gd name="T36" fmla="*/ 195 w 209"/>
                  <a:gd name="T37" fmla="*/ 178 h 189"/>
                  <a:gd name="T38" fmla="*/ 17 w 209"/>
                  <a:gd name="T39" fmla="*/ 182 h 189"/>
                  <a:gd name="T40" fmla="*/ 14 w 209"/>
                  <a:gd name="T41" fmla="*/ 131 h 189"/>
                  <a:gd name="T42" fmla="*/ 91 w 209"/>
                  <a:gd name="T43" fmla="*/ 150 h 189"/>
                  <a:gd name="T44" fmla="*/ 108 w 209"/>
                  <a:gd name="T45" fmla="*/ 161 h 189"/>
                  <a:gd name="T46" fmla="*/ 119 w 209"/>
                  <a:gd name="T47" fmla="*/ 141 h 189"/>
                  <a:gd name="T48" fmla="*/ 195 w 209"/>
                  <a:gd name="T49" fmla="*/ 178 h 189"/>
                  <a:gd name="T50" fmla="*/ 108 w 209"/>
                  <a:gd name="T51" fmla="*/ 154 h 189"/>
                  <a:gd name="T52" fmla="*/ 98 w 209"/>
                  <a:gd name="T53" fmla="*/ 150 h 189"/>
                  <a:gd name="T54" fmla="*/ 101 w 209"/>
                  <a:gd name="T55" fmla="*/ 126 h 189"/>
                  <a:gd name="T56" fmla="*/ 112 w 209"/>
                  <a:gd name="T57" fmla="*/ 129 h 189"/>
                  <a:gd name="T58" fmla="*/ 202 w 209"/>
                  <a:gd name="T59" fmla="*/ 120 h 189"/>
                  <a:gd name="T60" fmla="*/ 198 w 209"/>
                  <a:gd name="T61" fmla="*/ 123 h 189"/>
                  <a:gd name="T62" fmla="*/ 119 w 209"/>
                  <a:gd name="T63" fmla="*/ 129 h 189"/>
                  <a:gd name="T64" fmla="*/ 101 w 209"/>
                  <a:gd name="T65" fmla="*/ 119 h 189"/>
                  <a:gd name="T66" fmla="*/ 91 w 209"/>
                  <a:gd name="T67" fmla="*/ 134 h 189"/>
                  <a:gd name="T68" fmla="*/ 7 w 209"/>
                  <a:gd name="T69" fmla="*/ 120 h 189"/>
                  <a:gd name="T70" fmla="*/ 11 w 209"/>
                  <a:gd name="T71" fmla="*/ 39 h 189"/>
                  <a:gd name="T72" fmla="*/ 202 w 209"/>
                  <a:gd name="T73" fmla="*/ 42 h 189"/>
                  <a:gd name="T74" fmla="*/ 202 w 209"/>
                  <a:gd name="T75" fmla="*/ 12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9" h="189">
                    <a:moveTo>
                      <a:pt x="199" y="32"/>
                    </a:moveTo>
                    <a:cubicBezTo>
                      <a:pt x="154" y="32"/>
                      <a:pt x="154" y="32"/>
                      <a:pt x="154" y="3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4" y="8"/>
                      <a:pt x="146" y="0"/>
                      <a:pt x="136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4" y="0"/>
                      <a:pt x="56" y="8"/>
                      <a:pt x="56" y="18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5" y="32"/>
                      <a:pt x="0" y="36"/>
                      <a:pt x="0" y="42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3" y="128"/>
                      <a:pt x="7" y="130"/>
                    </a:cubicBezTo>
                    <a:cubicBezTo>
                      <a:pt x="7" y="178"/>
                      <a:pt x="7" y="178"/>
                      <a:pt x="7" y="178"/>
                    </a:cubicBezTo>
                    <a:cubicBezTo>
                      <a:pt x="7" y="184"/>
                      <a:pt x="12" y="189"/>
                      <a:pt x="17" y="189"/>
                    </a:cubicBezTo>
                    <a:cubicBezTo>
                      <a:pt x="192" y="189"/>
                      <a:pt x="192" y="189"/>
                      <a:pt x="192" y="189"/>
                    </a:cubicBezTo>
                    <a:cubicBezTo>
                      <a:pt x="198" y="189"/>
                      <a:pt x="202" y="184"/>
                      <a:pt x="202" y="178"/>
                    </a:cubicBezTo>
                    <a:cubicBezTo>
                      <a:pt x="202" y="130"/>
                      <a:pt x="202" y="130"/>
                      <a:pt x="202" y="130"/>
                    </a:cubicBezTo>
                    <a:cubicBezTo>
                      <a:pt x="207" y="128"/>
                      <a:pt x="209" y="124"/>
                      <a:pt x="209" y="120"/>
                    </a:cubicBezTo>
                    <a:cubicBezTo>
                      <a:pt x="209" y="42"/>
                      <a:pt x="209" y="42"/>
                      <a:pt x="209" y="42"/>
                    </a:cubicBezTo>
                    <a:cubicBezTo>
                      <a:pt x="209" y="36"/>
                      <a:pt x="205" y="32"/>
                      <a:pt x="199" y="32"/>
                    </a:cubicBezTo>
                    <a:close/>
                    <a:moveTo>
                      <a:pt x="63" y="18"/>
                    </a:moveTo>
                    <a:cubicBezTo>
                      <a:pt x="63" y="12"/>
                      <a:pt x="68" y="7"/>
                      <a:pt x="73" y="7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42" y="7"/>
                      <a:pt x="147" y="12"/>
                      <a:pt x="147" y="18"/>
                    </a:cubicBezTo>
                    <a:cubicBezTo>
                      <a:pt x="147" y="32"/>
                      <a:pt x="147" y="32"/>
                      <a:pt x="147" y="32"/>
                    </a:cubicBezTo>
                    <a:cubicBezTo>
                      <a:pt x="140" y="32"/>
                      <a:pt x="140" y="32"/>
                      <a:pt x="140" y="32"/>
                    </a:cubicBezTo>
                    <a:cubicBezTo>
                      <a:pt x="140" y="18"/>
                      <a:pt x="140" y="18"/>
                      <a:pt x="140" y="18"/>
                    </a:cubicBezTo>
                    <a:cubicBezTo>
                      <a:pt x="140" y="16"/>
                      <a:pt x="138" y="14"/>
                      <a:pt x="136" y="14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1" y="14"/>
                      <a:pt x="70" y="16"/>
                      <a:pt x="70" y="18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63" y="32"/>
                      <a:pt x="63" y="32"/>
                      <a:pt x="63" y="32"/>
                    </a:cubicBezTo>
                    <a:lnTo>
                      <a:pt x="63" y="18"/>
                    </a:lnTo>
                    <a:close/>
                    <a:moveTo>
                      <a:pt x="133" y="32"/>
                    </a:moveTo>
                    <a:cubicBezTo>
                      <a:pt x="77" y="32"/>
                      <a:pt x="77" y="32"/>
                      <a:pt x="77" y="32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133" y="21"/>
                      <a:pt x="133" y="21"/>
                      <a:pt x="133" y="21"/>
                    </a:cubicBezTo>
                    <a:lnTo>
                      <a:pt x="133" y="32"/>
                    </a:lnTo>
                    <a:close/>
                    <a:moveTo>
                      <a:pt x="195" y="178"/>
                    </a:moveTo>
                    <a:cubicBezTo>
                      <a:pt x="195" y="180"/>
                      <a:pt x="194" y="182"/>
                      <a:pt x="192" y="182"/>
                    </a:cubicBezTo>
                    <a:cubicBezTo>
                      <a:pt x="17" y="182"/>
                      <a:pt x="17" y="182"/>
                      <a:pt x="17" y="182"/>
                    </a:cubicBezTo>
                    <a:cubicBezTo>
                      <a:pt x="16" y="182"/>
                      <a:pt x="14" y="180"/>
                      <a:pt x="14" y="178"/>
                    </a:cubicBezTo>
                    <a:cubicBezTo>
                      <a:pt x="14" y="131"/>
                      <a:pt x="14" y="131"/>
                      <a:pt x="14" y="131"/>
                    </a:cubicBezTo>
                    <a:cubicBezTo>
                      <a:pt x="91" y="141"/>
                      <a:pt x="91" y="141"/>
                      <a:pt x="91" y="141"/>
                    </a:cubicBezTo>
                    <a:cubicBezTo>
                      <a:pt x="91" y="150"/>
                      <a:pt x="91" y="150"/>
                      <a:pt x="91" y="150"/>
                    </a:cubicBezTo>
                    <a:cubicBezTo>
                      <a:pt x="91" y="156"/>
                      <a:pt x="95" y="161"/>
                      <a:pt x="101" y="161"/>
                    </a:cubicBezTo>
                    <a:cubicBezTo>
                      <a:pt x="108" y="161"/>
                      <a:pt x="108" y="161"/>
                      <a:pt x="108" y="161"/>
                    </a:cubicBezTo>
                    <a:cubicBezTo>
                      <a:pt x="114" y="161"/>
                      <a:pt x="119" y="156"/>
                      <a:pt x="119" y="150"/>
                    </a:cubicBezTo>
                    <a:cubicBezTo>
                      <a:pt x="119" y="141"/>
                      <a:pt x="119" y="141"/>
                      <a:pt x="119" y="141"/>
                    </a:cubicBezTo>
                    <a:cubicBezTo>
                      <a:pt x="195" y="131"/>
                      <a:pt x="195" y="131"/>
                      <a:pt x="195" y="131"/>
                    </a:cubicBezTo>
                    <a:lnTo>
                      <a:pt x="195" y="178"/>
                    </a:lnTo>
                    <a:close/>
                    <a:moveTo>
                      <a:pt x="112" y="150"/>
                    </a:moveTo>
                    <a:cubicBezTo>
                      <a:pt x="112" y="152"/>
                      <a:pt x="110" y="154"/>
                      <a:pt x="108" y="154"/>
                    </a:cubicBezTo>
                    <a:cubicBezTo>
                      <a:pt x="101" y="154"/>
                      <a:pt x="101" y="154"/>
                      <a:pt x="101" y="154"/>
                    </a:cubicBezTo>
                    <a:cubicBezTo>
                      <a:pt x="99" y="154"/>
                      <a:pt x="98" y="152"/>
                      <a:pt x="98" y="150"/>
                    </a:cubicBezTo>
                    <a:cubicBezTo>
                      <a:pt x="98" y="129"/>
                      <a:pt x="98" y="129"/>
                      <a:pt x="98" y="129"/>
                    </a:cubicBezTo>
                    <a:cubicBezTo>
                      <a:pt x="98" y="127"/>
                      <a:pt x="99" y="126"/>
                      <a:pt x="101" y="126"/>
                    </a:cubicBezTo>
                    <a:cubicBezTo>
                      <a:pt x="108" y="126"/>
                      <a:pt x="108" y="126"/>
                      <a:pt x="108" y="126"/>
                    </a:cubicBezTo>
                    <a:cubicBezTo>
                      <a:pt x="110" y="126"/>
                      <a:pt x="112" y="127"/>
                      <a:pt x="112" y="129"/>
                    </a:cubicBezTo>
                    <a:lnTo>
                      <a:pt x="112" y="150"/>
                    </a:lnTo>
                    <a:close/>
                    <a:moveTo>
                      <a:pt x="202" y="120"/>
                    </a:moveTo>
                    <a:cubicBezTo>
                      <a:pt x="202" y="121"/>
                      <a:pt x="201" y="123"/>
                      <a:pt x="199" y="123"/>
                    </a:cubicBezTo>
                    <a:cubicBezTo>
                      <a:pt x="198" y="123"/>
                      <a:pt x="198" y="123"/>
                      <a:pt x="198" y="123"/>
                    </a:cubicBezTo>
                    <a:cubicBezTo>
                      <a:pt x="119" y="134"/>
                      <a:pt x="119" y="134"/>
                      <a:pt x="119" y="134"/>
                    </a:cubicBezTo>
                    <a:cubicBezTo>
                      <a:pt x="119" y="129"/>
                      <a:pt x="119" y="129"/>
                      <a:pt x="119" y="129"/>
                    </a:cubicBezTo>
                    <a:cubicBezTo>
                      <a:pt x="119" y="124"/>
                      <a:pt x="114" y="119"/>
                      <a:pt x="108" y="119"/>
                    </a:cubicBezTo>
                    <a:cubicBezTo>
                      <a:pt x="101" y="119"/>
                      <a:pt x="101" y="119"/>
                      <a:pt x="101" y="119"/>
                    </a:cubicBezTo>
                    <a:cubicBezTo>
                      <a:pt x="95" y="119"/>
                      <a:pt x="91" y="124"/>
                      <a:pt x="91" y="129"/>
                    </a:cubicBezTo>
                    <a:cubicBezTo>
                      <a:pt x="91" y="134"/>
                      <a:pt x="91" y="134"/>
                      <a:pt x="91" y="134"/>
                    </a:cubicBezTo>
                    <a:cubicBezTo>
                      <a:pt x="10" y="123"/>
                      <a:pt x="10" y="123"/>
                      <a:pt x="10" y="123"/>
                    </a:cubicBezTo>
                    <a:cubicBezTo>
                      <a:pt x="8" y="123"/>
                      <a:pt x="7" y="121"/>
                      <a:pt x="7" y="120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0"/>
                      <a:pt x="9" y="39"/>
                      <a:pt x="11" y="39"/>
                    </a:cubicBezTo>
                    <a:cubicBezTo>
                      <a:pt x="199" y="39"/>
                      <a:pt x="199" y="39"/>
                      <a:pt x="199" y="39"/>
                    </a:cubicBezTo>
                    <a:cubicBezTo>
                      <a:pt x="201" y="39"/>
                      <a:pt x="202" y="40"/>
                      <a:pt x="202" y="42"/>
                    </a:cubicBezTo>
                    <a:lnTo>
                      <a:pt x="202" y="120"/>
                    </a:lnTo>
                    <a:close/>
                    <a:moveTo>
                      <a:pt x="202" y="120"/>
                    </a:moveTo>
                    <a:cubicBezTo>
                      <a:pt x="202" y="120"/>
                      <a:pt x="202" y="120"/>
                      <a:pt x="202" y="1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6F03EB70-3582-BDC6-D0FB-01C8FC3BE00A}"/>
                  </a:ext>
                </a:extLst>
              </p:cNvPr>
              <p:cNvGrpSpPr/>
              <p:nvPr/>
            </p:nvGrpSpPr>
            <p:grpSpPr>
              <a:xfrm>
                <a:off x="3449565" y="4082869"/>
                <a:ext cx="389009" cy="364497"/>
                <a:chOff x="3449565" y="4082869"/>
                <a:chExt cx="389009" cy="364497"/>
              </a:xfrm>
            </p:grpSpPr>
            <p:sp>
              <p:nvSpPr>
                <p:cNvPr id="180" name="Oval 27">
                  <a:extLst>
                    <a:ext uri="{FF2B5EF4-FFF2-40B4-BE49-F238E27FC236}">
                      <a16:creationId xmlns:a16="http://schemas.microsoft.com/office/drawing/2014/main" id="{B426B7A6-088B-EC22-FA6F-9EE395A04B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49565" y="4430763"/>
                  <a:ext cx="11069" cy="1106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1" name="Freeform 28">
                  <a:extLst>
                    <a:ext uri="{FF2B5EF4-FFF2-40B4-BE49-F238E27FC236}">
                      <a16:creationId xmlns:a16="http://schemas.microsoft.com/office/drawing/2014/main" id="{EA2E82AF-9DEA-2350-1482-1F36F9B880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4069" y="4245747"/>
                  <a:ext cx="11069" cy="22139"/>
                </a:xfrm>
                <a:custGeom>
                  <a:avLst/>
                  <a:gdLst>
                    <a:gd name="T0" fmla="*/ 0 w 6"/>
                    <a:gd name="T1" fmla="*/ 6 h 12"/>
                    <a:gd name="T2" fmla="*/ 3 w 6"/>
                    <a:gd name="T3" fmla="*/ 0 h 12"/>
                    <a:gd name="T4" fmla="*/ 6 w 6"/>
                    <a:gd name="T5" fmla="*/ 6 h 12"/>
                    <a:gd name="T6" fmla="*/ 3 w 6"/>
                    <a:gd name="T7" fmla="*/ 12 h 12"/>
                    <a:gd name="T8" fmla="*/ 0 w 6"/>
                    <a:gd name="T9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0" y="6"/>
                      </a:moveTo>
                      <a:cubicBezTo>
                        <a:pt x="0" y="3"/>
                        <a:pt x="2" y="0"/>
                        <a:pt x="3" y="0"/>
                      </a:cubicBezTo>
                      <a:cubicBezTo>
                        <a:pt x="5" y="0"/>
                        <a:pt x="6" y="3"/>
                        <a:pt x="6" y="6"/>
                      </a:cubicBezTo>
                      <a:cubicBezTo>
                        <a:pt x="6" y="10"/>
                        <a:pt x="4" y="12"/>
                        <a:pt x="3" y="12"/>
                      </a:cubicBezTo>
                      <a:cubicBezTo>
                        <a:pt x="1" y="12"/>
                        <a:pt x="0" y="10"/>
                        <a:pt x="0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2" name="Freeform 29">
                  <a:extLst>
                    <a:ext uri="{FF2B5EF4-FFF2-40B4-BE49-F238E27FC236}">
                      <a16:creationId xmlns:a16="http://schemas.microsoft.com/office/drawing/2014/main" id="{3BEF270E-E4D4-27C6-6400-F6D32439C96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90719" y="4159564"/>
                  <a:ext cx="67207" cy="56137"/>
                </a:xfrm>
                <a:custGeom>
                  <a:avLst/>
                  <a:gdLst>
                    <a:gd name="T0" fmla="*/ 18 w 36"/>
                    <a:gd name="T1" fmla="*/ 0 h 30"/>
                    <a:gd name="T2" fmla="*/ 7 w 36"/>
                    <a:gd name="T3" fmla="*/ 4 h 30"/>
                    <a:gd name="T4" fmla="*/ 6 w 36"/>
                    <a:gd name="T5" fmla="*/ 25 h 30"/>
                    <a:gd name="T6" fmla="*/ 17 w 36"/>
                    <a:gd name="T7" fmla="*/ 30 h 30"/>
                    <a:gd name="T8" fmla="*/ 29 w 36"/>
                    <a:gd name="T9" fmla="*/ 25 h 30"/>
                    <a:gd name="T10" fmla="*/ 29 w 36"/>
                    <a:gd name="T11" fmla="*/ 25 h 30"/>
                    <a:gd name="T12" fmla="*/ 30 w 36"/>
                    <a:gd name="T13" fmla="*/ 4 h 30"/>
                    <a:gd name="T14" fmla="*/ 18 w 36"/>
                    <a:gd name="T15" fmla="*/ 0 h 30"/>
                    <a:gd name="T16" fmla="*/ 24 w 36"/>
                    <a:gd name="T17" fmla="*/ 20 h 30"/>
                    <a:gd name="T18" fmla="*/ 12 w 36"/>
                    <a:gd name="T19" fmla="*/ 20 h 30"/>
                    <a:gd name="T20" fmla="*/ 12 w 36"/>
                    <a:gd name="T21" fmla="*/ 9 h 30"/>
                    <a:gd name="T22" fmla="*/ 18 w 36"/>
                    <a:gd name="T23" fmla="*/ 7 h 30"/>
                    <a:gd name="T24" fmla="*/ 24 w 36"/>
                    <a:gd name="T25" fmla="*/ 9 h 30"/>
                    <a:gd name="T26" fmla="*/ 24 w 36"/>
                    <a:gd name="T27" fmla="*/ 2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0">
                      <a:moveTo>
                        <a:pt x="18" y="0"/>
                      </a:moveTo>
                      <a:cubicBezTo>
                        <a:pt x="14" y="0"/>
                        <a:pt x="10" y="1"/>
                        <a:pt x="7" y="4"/>
                      </a:cubicBezTo>
                      <a:cubicBezTo>
                        <a:pt x="0" y="9"/>
                        <a:pt x="0" y="19"/>
                        <a:pt x="6" y="25"/>
                      </a:cubicBezTo>
                      <a:cubicBezTo>
                        <a:pt x="9" y="28"/>
                        <a:pt x="13" y="29"/>
                        <a:pt x="17" y="30"/>
                      </a:cubicBezTo>
                      <a:cubicBezTo>
                        <a:pt x="22" y="30"/>
                        <a:pt x="26" y="28"/>
                        <a:pt x="29" y="25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ubicBezTo>
                        <a:pt x="36" y="20"/>
                        <a:pt x="36" y="10"/>
                        <a:pt x="30" y="4"/>
                      </a:cubicBezTo>
                      <a:cubicBezTo>
                        <a:pt x="27" y="1"/>
                        <a:pt x="23" y="0"/>
                        <a:pt x="18" y="0"/>
                      </a:cubicBezTo>
                      <a:close/>
                      <a:moveTo>
                        <a:pt x="24" y="20"/>
                      </a:moveTo>
                      <a:cubicBezTo>
                        <a:pt x="20" y="23"/>
                        <a:pt x="15" y="23"/>
                        <a:pt x="12" y="20"/>
                      </a:cubicBezTo>
                      <a:cubicBezTo>
                        <a:pt x="8" y="17"/>
                        <a:pt x="8" y="12"/>
                        <a:pt x="12" y="9"/>
                      </a:cubicBezTo>
                      <a:cubicBezTo>
                        <a:pt x="14" y="7"/>
                        <a:pt x="16" y="7"/>
                        <a:pt x="18" y="7"/>
                      </a:cubicBezTo>
                      <a:cubicBezTo>
                        <a:pt x="20" y="7"/>
                        <a:pt x="23" y="8"/>
                        <a:pt x="24" y="9"/>
                      </a:cubicBezTo>
                      <a:cubicBezTo>
                        <a:pt x="27" y="12"/>
                        <a:pt x="27" y="17"/>
                        <a:pt x="24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3" name="Freeform 30">
                  <a:extLst>
                    <a:ext uri="{FF2B5EF4-FFF2-40B4-BE49-F238E27FC236}">
                      <a16:creationId xmlns:a16="http://schemas.microsoft.com/office/drawing/2014/main" id="{4B83CBEB-0B2E-3C67-9769-661F4431F6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1704" y="4354068"/>
                  <a:ext cx="67207" cy="67207"/>
                </a:xfrm>
                <a:custGeom>
                  <a:avLst/>
                  <a:gdLst>
                    <a:gd name="T0" fmla="*/ 34 w 36"/>
                    <a:gd name="T1" fmla="*/ 12 h 36"/>
                    <a:gd name="T2" fmla="*/ 29 w 36"/>
                    <a:gd name="T3" fmla="*/ 13 h 36"/>
                    <a:gd name="T4" fmla="*/ 25 w 36"/>
                    <a:gd name="T5" fmla="*/ 22 h 36"/>
                    <a:gd name="T6" fmla="*/ 15 w 36"/>
                    <a:gd name="T7" fmla="*/ 28 h 36"/>
                    <a:gd name="T8" fmla="*/ 10 w 36"/>
                    <a:gd name="T9" fmla="*/ 28 h 36"/>
                    <a:gd name="T10" fmla="*/ 8 w 36"/>
                    <a:gd name="T11" fmla="*/ 28 h 36"/>
                    <a:gd name="T12" fmla="*/ 7 w 36"/>
                    <a:gd name="T13" fmla="*/ 26 h 36"/>
                    <a:gd name="T14" fmla="*/ 8 w 36"/>
                    <a:gd name="T15" fmla="*/ 21 h 36"/>
                    <a:gd name="T16" fmla="*/ 15 w 36"/>
                    <a:gd name="T17" fmla="*/ 11 h 36"/>
                    <a:gd name="T18" fmla="*/ 23 w 36"/>
                    <a:gd name="T19" fmla="*/ 7 h 36"/>
                    <a:gd name="T20" fmla="*/ 25 w 36"/>
                    <a:gd name="T21" fmla="*/ 3 h 36"/>
                    <a:gd name="T22" fmla="*/ 20 w 36"/>
                    <a:gd name="T23" fmla="*/ 1 h 36"/>
                    <a:gd name="T24" fmla="*/ 12 w 36"/>
                    <a:gd name="T25" fmla="*/ 5 h 36"/>
                    <a:gd name="T26" fmla="*/ 1 w 36"/>
                    <a:gd name="T27" fmla="*/ 20 h 36"/>
                    <a:gd name="T28" fmla="*/ 0 w 36"/>
                    <a:gd name="T29" fmla="*/ 25 h 36"/>
                    <a:gd name="T30" fmla="*/ 3 w 36"/>
                    <a:gd name="T31" fmla="*/ 33 h 36"/>
                    <a:gd name="T32" fmla="*/ 9 w 36"/>
                    <a:gd name="T33" fmla="*/ 35 h 36"/>
                    <a:gd name="T34" fmla="*/ 10 w 36"/>
                    <a:gd name="T35" fmla="*/ 36 h 36"/>
                    <a:gd name="T36" fmla="*/ 15 w 36"/>
                    <a:gd name="T37" fmla="*/ 35 h 36"/>
                    <a:gd name="T38" fmla="*/ 31 w 36"/>
                    <a:gd name="T39" fmla="*/ 25 h 36"/>
                    <a:gd name="T40" fmla="*/ 35 w 36"/>
                    <a:gd name="T41" fmla="*/ 17 h 36"/>
                    <a:gd name="T42" fmla="*/ 34 w 36"/>
                    <a:gd name="T43" fmla="*/ 1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" h="36">
                      <a:moveTo>
                        <a:pt x="34" y="12"/>
                      </a:moveTo>
                      <a:cubicBezTo>
                        <a:pt x="32" y="11"/>
                        <a:pt x="30" y="12"/>
                        <a:pt x="29" y="13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3" y="26"/>
                        <a:pt x="19" y="28"/>
                        <a:pt x="15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9" y="28"/>
                        <a:pt x="8" y="28"/>
                        <a:pt x="8" y="28"/>
                      </a:cubicBezTo>
                      <a:cubicBezTo>
                        <a:pt x="8" y="27"/>
                        <a:pt x="7" y="27"/>
                        <a:pt x="7" y="26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17"/>
                        <a:pt x="11" y="13"/>
                        <a:pt x="15" y="11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5" y="7"/>
                        <a:pt x="26" y="4"/>
                        <a:pt x="25" y="3"/>
                      </a:cubicBezTo>
                      <a:cubicBezTo>
                        <a:pt x="24" y="1"/>
                        <a:pt x="22" y="0"/>
                        <a:pt x="20" y="1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6" y="8"/>
                        <a:pt x="1" y="14"/>
                        <a:pt x="1" y="2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8"/>
                        <a:pt x="1" y="31"/>
                        <a:pt x="3" y="33"/>
                      </a:cubicBezTo>
                      <a:cubicBezTo>
                        <a:pt x="4" y="34"/>
                        <a:pt x="7" y="35"/>
                        <a:pt x="9" y="35"/>
                      </a:cubicBezTo>
                      <a:cubicBezTo>
                        <a:pt x="10" y="36"/>
                        <a:pt x="10" y="36"/>
                        <a:pt x="10" y="36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22" y="35"/>
                        <a:pt x="28" y="31"/>
                        <a:pt x="31" y="25"/>
                      </a:cubicBezTo>
                      <a:cubicBezTo>
                        <a:pt x="35" y="17"/>
                        <a:pt x="35" y="17"/>
                        <a:pt x="35" y="17"/>
                      </a:cubicBezTo>
                      <a:cubicBezTo>
                        <a:pt x="36" y="15"/>
                        <a:pt x="36" y="13"/>
                        <a:pt x="34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4" name="Freeform 31">
                  <a:extLst>
                    <a:ext uri="{FF2B5EF4-FFF2-40B4-BE49-F238E27FC236}">
                      <a16:creationId xmlns:a16="http://schemas.microsoft.com/office/drawing/2014/main" id="{E5E07C2D-0C9E-FF48-4B2B-0B6EB9F5538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53519" y="4082869"/>
                  <a:ext cx="385055" cy="364497"/>
                </a:xfrm>
                <a:custGeom>
                  <a:avLst/>
                  <a:gdLst>
                    <a:gd name="T0" fmla="*/ 196 w 206"/>
                    <a:gd name="T1" fmla="*/ 0 h 195"/>
                    <a:gd name="T2" fmla="*/ 106 w 206"/>
                    <a:gd name="T3" fmla="*/ 41 h 195"/>
                    <a:gd name="T4" fmla="*/ 74 w 206"/>
                    <a:gd name="T5" fmla="*/ 50 h 195"/>
                    <a:gd name="T6" fmla="*/ 26 w 206"/>
                    <a:gd name="T7" fmla="*/ 68 h 195"/>
                    <a:gd name="T8" fmla="*/ 1 w 206"/>
                    <a:gd name="T9" fmla="*/ 94 h 195"/>
                    <a:gd name="T10" fmla="*/ 54 w 206"/>
                    <a:gd name="T11" fmla="*/ 101 h 195"/>
                    <a:gd name="T12" fmla="*/ 51 w 206"/>
                    <a:gd name="T13" fmla="*/ 107 h 195"/>
                    <a:gd name="T14" fmla="*/ 41 w 206"/>
                    <a:gd name="T15" fmla="*/ 125 h 195"/>
                    <a:gd name="T16" fmla="*/ 50 w 206"/>
                    <a:gd name="T17" fmla="*/ 143 h 195"/>
                    <a:gd name="T18" fmla="*/ 67 w 206"/>
                    <a:gd name="T19" fmla="*/ 154 h 195"/>
                    <a:gd name="T20" fmla="*/ 78 w 206"/>
                    <a:gd name="T21" fmla="*/ 147 h 195"/>
                    <a:gd name="T22" fmla="*/ 87 w 206"/>
                    <a:gd name="T23" fmla="*/ 145 h 195"/>
                    <a:gd name="T24" fmla="*/ 91 w 206"/>
                    <a:gd name="T25" fmla="*/ 144 h 195"/>
                    <a:gd name="T26" fmla="*/ 95 w 206"/>
                    <a:gd name="T27" fmla="*/ 191 h 195"/>
                    <a:gd name="T28" fmla="*/ 99 w 206"/>
                    <a:gd name="T29" fmla="*/ 195 h 195"/>
                    <a:gd name="T30" fmla="*/ 126 w 206"/>
                    <a:gd name="T31" fmla="*/ 171 h 195"/>
                    <a:gd name="T32" fmla="*/ 148 w 206"/>
                    <a:gd name="T33" fmla="*/ 104 h 195"/>
                    <a:gd name="T34" fmla="*/ 206 w 206"/>
                    <a:gd name="T35" fmla="*/ 12 h 195"/>
                    <a:gd name="T36" fmla="*/ 203 w 206"/>
                    <a:gd name="T37" fmla="*/ 3 h 195"/>
                    <a:gd name="T38" fmla="*/ 31 w 206"/>
                    <a:gd name="T39" fmla="*/ 74 h 195"/>
                    <a:gd name="T40" fmla="*/ 91 w 206"/>
                    <a:gd name="T41" fmla="*/ 59 h 195"/>
                    <a:gd name="T42" fmla="*/ 14 w 206"/>
                    <a:gd name="T43" fmla="*/ 90 h 195"/>
                    <a:gd name="T44" fmla="*/ 73 w 206"/>
                    <a:gd name="T45" fmla="*/ 141 h 195"/>
                    <a:gd name="T46" fmla="*/ 56 w 206"/>
                    <a:gd name="T47" fmla="*/ 138 h 195"/>
                    <a:gd name="T48" fmla="*/ 58 w 206"/>
                    <a:gd name="T49" fmla="*/ 118 h 195"/>
                    <a:gd name="T50" fmla="*/ 66 w 206"/>
                    <a:gd name="T51" fmla="*/ 128 h 195"/>
                    <a:gd name="T52" fmla="*/ 66 w 206"/>
                    <a:gd name="T53" fmla="*/ 128 h 195"/>
                    <a:gd name="T54" fmla="*/ 73 w 206"/>
                    <a:gd name="T55" fmla="*/ 141 h 195"/>
                    <a:gd name="T56" fmla="*/ 121 w 206"/>
                    <a:gd name="T57" fmla="*/ 166 h 195"/>
                    <a:gd name="T58" fmla="*/ 102 w 206"/>
                    <a:gd name="T59" fmla="*/ 137 h 195"/>
                    <a:gd name="T60" fmla="*/ 139 w 206"/>
                    <a:gd name="T61" fmla="*/ 125 h 195"/>
                    <a:gd name="T62" fmla="*/ 198 w 206"/>
                    <a:gd name="T63" fmla="*/ 11 h 195"/>
                    <a:gd name="T64" fmla="*/ 89 w 206"/>
                    <a:gd name="T65" fmla="*/ 137 h 195"/>
                    <a:gd name="T66" fmla="*/ 96 w 206"/>
                    <a:gd name="T67" fmla="*/ 106 h 195"/>
                    <a:gd name="T68" fmla="*/ 91 w 206"/>
                    <a:gd name="T69" fmla="*/ 100 h 195"/>
                    <a:gd name="T70" fmla="*/ 59 w 206"/>
                    <a:gd name="T71" fmla="*/ 106 h 195"/>
                    <a:gd name="T72" fmla="*/ 193 w 206"/>
                    <a:gd name="T73" fmla="*/ 8 h 195"/>
                    <a:gd name="T74" fmla="*/ 198 w 206"/>
                    <a:gd name="T75" fmla="*/ 9 h 195"/>
                    <a:gd name="T76" fmla="*/ 198 w 206"/>
                    <a:gd name="T77" fmla="*/ 11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06" h="195">
                      <a:moveTo>
                        <a:pt x="203" y="3"/>
                      </a:moveTo>
                      <a:cubicBezTo>
                        <a:pt x="201" y="1"/>
                        <a:pt x="199" y="0"/>
                        <a:pt x="196" y="0"/>
                      </a:cubicBezTo>
                      <a:cubicBezTo>
                        <a:pt x="193" y="1"/>
                        <a:pt x="193" y="1"/>
                        <a:pt x="193" y="1"/>
                      </a:cubicBezTo>
                      <a:cubicBezTo>
                        <a:pt x="159" y="2"/>
                        <a:pt x="128" y="17"/>
                        <a:pt x="106" y="41"/>
                      </a:cubicBezTo>
                      <a:cubicBezTo>
                        <a:pt x="97" y="51"/>
                        <a:pt x="97" y="51"/>
                        <a:pt x="97" y="51"/>
                      </a:cubicBezTo>
                      <a:cubicBezTo>
                        <a:pt x="74" y="50"/>
                        <a:pt x="74" y="50"/>
                        <a:pt x="74" y="50"/>
                      </a:cubicBezTo>
                      <a:cubicBezTo>
                        <a:pt x="74" y="50"/>
                        <a:pt x="74" y="50"/>
                        <a:pt x="74" y="50"/>
                      </a:cubicBezTo>
                      <a:cubicBezTo>
                        <a:pt x="56" y="50"/>
                        <a:pt x="39" y="56"/>
                        <a:pt x="26" y="68"/>
                      </a:cubicBezTo>
                      <a:cubicBezTo>
                        <a:pt x="2" y="90"/>
                        <a:pt x="2" y="90"/>
                        <a:pt x="2" y="90"/>
                      </a:cubicBezTo>
                      <a:cubicBezTo>
                        <a:pt x="1" y="91"/>
                        <a:pt x="0" y="93"/>
                        <a:pt x="1" y="94"/>
                      </a:cubicBezTo>
                      <a:cubicBezTo>
                        <a:pt x="1" y="96"/>
                        <a:pt x="3" y="97"/>
                        <a:pt x="4" y="97"/>
                      </a:cubicBezTo>
                      <a:cubicBezTo>
                        <a:pt x="54" y="101"/>
                        <a:pt x="54" y="101"/>
                        <a:pt x="54" y="101"/>
                      </a:cubicBezTo>
                      <a:cubicBezTo>
                        <a:pt x="52" y="103"/>
                        <a:pt x="52" y="103"/>
                        <a:pt x="52" y="103"/>
                      </a:cubicBezTo>
                      <a:cubicBezTo>
                        <a:pt x="51" y="104"/>
                        <a:pt x="50" y="106"/>
                        <a:pt x="51" y="107"/>
                      </a:cubicBezTo>
                      <a:cubicBezTo>
                        <a:pt x="52" y="109"/>
                        <a:pt x="53" y="110"/>
                        <a:pt x="53" y="112"/>
                      </a:cubicBezTo>
                      <a:cubicBezTo>
                        <a:pt x="41" y="125"/>
                        <a:pt x="41" y="125"/>
                        <a:pt x="41" y="125"/>
                      </a:cubicBezTo>
                      <a:cubicBezTo>
                        <a:pt x="40" y="126"/>
                        <a:pt x="40" y="128"/>
                        <a:pt x="41" y="129"/>
                      </a:cubicBezTo>
                      <a:cubicBezTo>
                        <a:pt x="43" y="134"/>
                        <a:pt x="46" y="139"/>
                        <a:pt x="50" y="143"/>
                      </a:cubicBezTo>
                      <a:cubicBezTo>
                        <a:pt x="55" y="148"/>
                        <a:pt x="59" y="151"/>
                        <a:pt x="65" y="154"/>
                      </a:cubicBezTo>
                      <a:cubicBezTo>
                        <a:pt x="65" y="154"/>
                        <a:pt x="66" y="154"/>
                        <a:pt x="67" y="154"/>
                      </a:cubicBezTo>
                      <a:cubicBezTo>
                        <a:pt x="67" y="154"/>
                        <a:pt x="68" y="154"/>
                        <a:pt x="69" y="154"/>
                      </a:cubicBezTo>
                      <a:cubicBezTo>
                        <a:pt x="72" y="152"/>
                        <a:pt x="75" y="149"/>
                        <a:pt x="78" y="147"/>
                      </a:cubicBezTo>
                      <a:cubicBezTo>
                        <a:pt x="80" y="146"/>
                        <a:pt x="82" y="144"/>
                        <a:pt x="84" y="142"/>
                      </a:cubicBezTo>
                      <a:cubicBezTo>
                        <a:pt x="85" y="143"/>
                        <a:pt x="86" y="144"/>
                        <a:pt x="87" y="145"/>
                      </a:cubicBezTo>
                      <a:cubicBezTo>
                        <a:pt x="88" y="145"/>
                        <a:pt x="88" y="145"/>
                        <a:pt x="89" y="145"/>
                      </a:cubicBezTo>
                      <a:cubicBezTo>
                        <a:pt x="90" y="145"/>
                        <a:pt x="91" y="145"/>
                        <a:pt x="91" y="144"/>
                      </a:cubicBezTo>
                      <a:cubicBezTo>
                        <a:pt x="94" y="142"/>
                        <a:pt x="94" y="142"/>
                        <a:pt x="94" y="142"/>
                      </a:cubicBezTo>
                      <a:cubicBezTo>
                        <a:pt x="95" y="191"/>
                        <a:pt x="95" y="191"/>
                        <a:pt x="95" y="191"/>
                      </a:cubicBezTo>
                      <a:cubicBezTo>
                        <a:pt x="95" y="192"/>
                        <a:pt x="96" y="194"/>
                        <a:pt x="98" y="194"/>
                      </a:cubicBezTo>
                      <a:cubicBezTo>
                        <a:pt x="98" y="195"/>
                        <a:pt x="99" y="195"/>
                        <a:pt x="99" y="195"/>
                      </a:cubicBezTo>
                      <a:cubicBezTo>
                        <a:pt x="100" y="195"/>
                        <a:pt x="101" y="194"/>
                        <a:pt x="102" y="194"/>
                      </a:cubicBezTo>
                      <a:cubicBezTo>
                        <a:pt x="126" y="171"/>
                        <a:pt x="126" y="171"/>
                        <a:pt x="126" y="171"/>
                      </a:cubicBezTo>
                      <a:cubicBezTo>
                        <a:pt x="139" y="159"/>
                        <a:pt x="147" y="143"/>
                        <a:pt x="147" y="125"/>
                      </a:cubicBezTo>
                      <a:cubicBezTo>
                        <a:pt x="148" y="104"/>
                        <a:pt x="148" y="104"/>
                        <a:pt x="148" y="104"/>
                      </a:cubicBezTo>
                      <a:cubicBezTo>
                        <a:pt x="157" y="97"/>
                        <a:pt x="157" y="97"/>
                        <a:pt x="157" y="97"/>
                      </a:cubicBezTo>
                      <a:cubicBezTo>
                        <a:pt x="185" y="77"/>
                        <a:pt x="203" y="46"/>
                        <a:pt x="206" y="12"/>
                      </a:cubicBezTo>
                      <a:cubicBezTo>
                        <a:pt x="206" y="10"/>
                        <a:pt x="206" y="10"/>
                        <a:pt x="206" y="10"/>
                      </a:cubicBezTo>
                      <a:cubicBezTo>
                        <a:pt x="206" y="8"/>
                        <a:pt x="205" y="5"/>
                        <a:pt x="203" y="3"/>
                      </a:cubicBezTo>
                      <a:close/>
                      <a:moveTo>
                        <a:pt x="14" y="90"/>
                      </a:moveTo>
                      <a:cubicBezTo>
                        <a:pt x="31" y="74"/>
                        <a:pt x="31" y="74"/>
                        <a:pt x="31" y="74"/>
                      </a:cubicBezTo>
                      <a:cubicBezTo>
                        <a:pt x="43" y="63"/>
                        <a:pt x="58" y="57"/>
                        <a:pt x="74" y="58"/>
                      </a:cubicBezTo>
                      <a:cubicBezTo>
                        <a:pt x="91" y="59"/>
                        <a:pt x="91" y="59"/>
                        <a:pt x="91" y="59"/>
                      </a:cubicBezTo>
                      <a:cubicBezTo>
                        <a:pt x="60" y="93"/>
                        <a:pt x="60" y="93"/>
                        <a:pt x="60" y="93"/>
                      </a:cubicBezTo>
                      <a:cubicBezTo>
                        <a:pt x="14" y="90"/>
                        <a:pt x="14" y="90"/>
                        <a:pt x="14" y="90"/>
                      </a:cubicBezTo>
                      <a:cubicBezTo>
                        <a:pt x="14" y="90"/>
                        <a:pt x="14" y="90"/>
                        <a:pt x="14" y="90"/>
                      </a:cubicBezTo>
                      <a:close/>
                      <a:moveTo>
                        <a:pt x="73" y="141"/>
                      </a:moveTo>
                      <a:cubicBezTo>
                        <a:pt x="70" y="143"/>
                        <a:pt x="68" y="144"/>
                        <a:pt x="66" y="146"/>
                      </a:cubicBezTo>
                      <a:cubicBezTo>
                        <a:pt x="62" y="144"/>
                        <a:pt x="59" y="141"/>
                        <a:pt x="56" y="138"/>
                      </a:cubicBezTo>
                      <a:cubicBezTo>
                        <a:pt x="53" y="135"/>
                        <a:pt x="51" y="132"/>
                        <a:pt x="49" y="128"/>
                      </a:cubicBezTo>
                      <a:cubicBezTo>
                        <a:pt x="58" y="118"/>
                        <a:pt x="58" y="118"/>
                        <a:pt x="58" y="118"/>
                      </a:cubicBezTo>
                      <a:cubicBezTo>
                        <a:pt x="60" y="122"/>
                        <a:pt x="63" y="125"/>
                        <a:pt x="66" y="128"/>
                      </a:cubicBezTo>
                      <a:cubicBezTo>
                        <a:pt x="66" y="128"/>
                        <a:pt x="66" y="128"/>
                        <a:pt x="66" y="128"/>
                      </a:cubicBezTo>
                      <a:cubicBezTo>
                        <a:pt x="66" y="128"/>
                        <a:pt x="66" y="128"/>
                        <a:pt x="66" y="128"/>
                      </a:cubicBezTo>
                      <a:cubicBezTo>
                        <a:pt x="66" y="128"/>
                        <a:pt x="66" y="128"/>
                        <a:pt x="66" y="128"/>
                      </a:cubicBezTo>
                      <a:cubicBezTo>
                        <a:pt x="69" y="132"/>
                        <a:pt x="73" y="135"/>
                        <a:pt x="77" y="138"/>
                      </a:cubicBezTo>
                      <a:cubicBezTo>
                        <a:pt x="75" y="139"/>
                        <a:pt x="74" y="140"/>
                        <a:pt x="73" y="141"/>
                      </a:cubicBezTo>
                      <a:close/>
                      <a:moveTo>
                        <a:pt x="139" y="125"/>
                      </a:moveTo>
                      <a:cubicBezTo>
                        <a:pt x="139" y="141"/>
                        <a:pt x="132" y="155"/>
                        <a:pt x="121" y="166"/>
                      </a:cubicBezTo>
                      <a:cubicBezTo>
                        <a:pt x="103" y="182"/>
                        <a:pt x="103" y="182"/>
                        <a:pt x="103" y="182"/>
                      </a:cubicBezTo>
                      <a:cubicBezTo>
                        <a:pt x="102" y="137"/>
                        <a:pt x="102" y="137"/>
                        <a:pt x="102" y="137"/>
                      </a:cubicBezTo>
                      <a:cubicBezTo>
                        <a:pt x="140" y="110"/>
                        <a:pt x="140" y="110"/>
                        <a:pt x="140" y="110"/>
                      </a:cubicBezTo>
                      <a:cubicBezTo>
                        <a:pt x="139" y="125"/>
                        <a:pt x="139" y="125"/>
                        <a:pt x="139" y="125"/>
                      </a:cubicBezTo>
                      <a:cubicBezTo>
                        <a:pt x="139" y="125"/>
                        <a:pt x="139" y="125"/>
                        <a:pt x="139" y="125"/>
                      </a:cubicBezTo>
                      <a:close/>
                      <a:moveTo>
                        <a:pt x="198" y="11"/>
                      </a:moveTo>
                      <a:cubicBezTo>
                        <a:pt x="195" y="43"/>
                        <a:pt x="179" y="72"/>
                        <a:pt x="152" y="91"/>
                      </a:cubicBezTo>
                      <a:cubicBezTo>
                        <a:pt x="89" y="137"/>
                        <a:pt x="89" y="137"/>
                        <a:pt x="89" y="137"/>
                      </a:cubicBezTo>
                      <a:cubicBezTo>
                        <a:pt x="84" y="133"/>
                        <a:pt x="79" y="130"/>
                        <a:pt x="75" y="126"/>
                      </a:cubicBezTo>
                      <a:cubicBezTo>
                        <a:pt x="96" y="106"/>
                        <a:pt x="96" y="106"/>
                        <a:pt x="96" y="106"/>
                      </a:cubicBezTo>
                      <a:cubicBezTo>
                        <a:pt x="98" y="104"/>
                        <a:pt x="98" y="102"/>
                        <a:pt x="96" y="100"/>
                      </a:cubicBezTo>
                      <a:cubicBezTo>
                        <a:pt x="95" y="99"/>
                        <a:pt x="92" y="99"/>
                        <a:pt x="91" y="100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66" y="116"/>
                        <a:pt x="62" y="111"/>
                        <a:pt x="59" y="106"/>
                      </a:cubicBezTo>
                      <a:cubicBezTo>
                        <a:pt x="112" y="46"/>
                        <a:pt x="112" y="46"/>
                        <a:pt x="112" y="46"/>
                      </a:cubicBezTo>
                      <a:cubicBezTo>
                        <a:pt x="132" y="23"/>
                        <a:pt x="162" y="9"/>
                        <a:pt x="193" y="8"/>
                      </a:cubicBezTo>
                      <a:cubicBezTo>
                        <a:pt x="197" y="8"/>
                        <a:pt x="197" y="8"/>
                        <a:pt x="197" y="8"/>
                      </a:cubicBezTo>
                      <a:cubicBezTo>
                        <a:pt x="197" y="8"/>
                        <a:pt x="197" y="8"/>
                        <a:pt x="198" y="9"/>
                      </a:cubicBezTo>
                      <a:cubicBezTo>
                        <a:pt x="198" y="9"/>
                        <a:pt x="198" y="9"/>
                        <a:pt x="198" y="10"/>
                      </a:cubicBezTo>
                      <a:cubicBezTo>
                        <a:pt x="198" y="11"/>
                        <a:pt x="198" y="11"/>
                        <a:pt x="198" y="11"/>
                      </a:cubicBezTo>
                      <a:cubicBezTo>
                        <a:pt x="198" y="11"/>
                        <a:pt x="198" y="11"/>
                        <a:pt x="198" y="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8C13E944-4939-696B-19E5-F38525F662CD}"/>
                </a:ext>
              </a:extLst>
            </p:cNvPr>
            <p:cNvSpPr/>
            <p:nvPr/>
          </p:nvSpPr>
          <p:spPr>
            <a:xfrm flipH="1">
              <a:off x="6771060" y="2762903"/>
              <a:ext cx="2002964" cy="5186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5E18DDB1-7229-0D05-8B58-E31FF2916732}"/>
                </a:ext>
              </a:extLst>
            </p:cNvPr>
            <p:cNvSpPr/>
            <p:nvPr/>
          </p:nvSpPr>
          <p:spPr>
            <a:xfrm flipH="1">
              <a:off x="369976" y="1953589"/>
              <a:ext cx="2002964" cy="5186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EFF3C277-9702-2BA4-3E23-11A7AC63C5D8}"/>
                </a:ext>
              </a:extLst>
            </p:cNvPr>
            <p:cNvSpPr/>
            <p:nvPr/>
          </p:nvSpPr>
          <p:spPr>
            <a:xfrm flipH="1">
              <a:off x="369976" y="3572217"/>
              <a:ext cx="2002964" cy="5186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56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Pyramid Infographic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7</cp:revision>
  <dcterms:created xsi:type="dcterms:W3CDTF">2024-05-07T09:13:17Z</dcterms:created>
  <dcterms:modified xsi:type="dcterms:W3CDTF">2024-05-21T05:45:27Z</dcterms:modified>
</cp:coreProperties>
</file>