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Infographic </a:t>
            </a:r>
          </a:p>
        </p:txBody>
      </p: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0B6146C8-47D4-EADF-6AE2-251A760ED284}"/>
              </a:ext>
            </a:extLst>
          </p:cNvPr>
          <p:cNvGrpSpPr/>
          <p:nvPr/>
        </p:nvGrpSpPr>
        <p:grpSpPr>
          <a:xfrm>
            <a:off x="838200" y="1657286"/>
            <a:ext cx="10515600" cy="4381563"/>
            <a:chOff x="369977" y="1466787"/>
            <a:chExt cx="8404047" cy="3244741"/>
          </a:xfrm>
        </p:grpSpPr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70CA09BA-859F-B0DC-7C93-B9D4BCA463DA}"/>
                </a:ext>
              </a:extLst>
            </p:cNvPr>
            <p:cNvGrpSpPr/>
            <p:nvPr/>
          </p:nvGrpSpPr>
          <p:grpSpPr>
            <a:xfrm>
              <a:off x="2715468" y="1493582"/>
              <a:ext cx="3713065" cy="3217946"/>
              <a:chOff x="2286000" y="1109593"/>
              <a:chExt cx="3780744" cy="3276600"/>
            </a:xfrm>
          </p:grpSpPr>
          <p:sp>
            <p:nvSpPr>
              <p:cNvPr id="209" name="Freeform 5">
                <a:extLst>
                  <a:ext uri="{FF2B5EF4-FFF2-40B4-BE49-F238E27FC236}">
                    <a16:creationId xmlns:a16="http://schemas.microsoft.com/office/drawing/2014/main" id="{4221E68E-7C2B-F53F-CF2E-42FDFCE9C8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8354" y="1359297"/>
                <a:ext cx="877008" cy="1747926"/>
              </a:xfrm>
              <a:custGeom>
                <a:avLst/>
                <a:gdLst>
                  <a:gd name="T0" fmla="*/ 205 w 548"/>
                  <a:gd name="T1" fmla="*/ 668 h 1092"/>
                  <a:gd name="T2" fmla="*/ 401 w 548"/>
                  <a:gd name="T3" fmla="*/ 1040 h 1092"/>
                  <a:gd name="T4" fmla="*/ 479 w 548"/>
                  <a:gd name="T5" fmla="*/ 1055 h 1092"/>
                  <a:gd name="T6" fmla="*/ 528 w 548"/>
                  <a:gd name="T7" fmla="*/ 669 h 1092"/>
                  <a:gd name="T8" fmla="*/ 327 w 548"/>
                  <a:gd name="T9" fmla="*/ 34 h 1092"/>
                  <a:gd name="T10" fmla="*/ 253 w 548"/>
                  <a:gd name="T11" fmla="*/ 30 h 1092"/>
                  <a:gd name="T12" fmla="*/ 10 w 548"/>
                  <a:gd name="T13" fmla="*/ 450 h 1092"/>
                  <a:gd name="T14" fmla="*/ 21 w 548"/>
                  <a:gd name="T15" fmla="*/ 503 h 1092"/>
                  <a:gd name="T16" fmla="*/ 205 w 548"/>
                  <a:gd name="T17" fmla="*/ 668 h 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8" h="1092">
                    <a:moveTo>
                      <a:pt x="205" y="668"/>
                    </a:moveTo>
                    <a:cubicBezTo>
                      <a:pt x="324" y="794"/>
                      <a:pt x="389" y="917"/>
                      <a:pt x="401" y="1040"/>
                    </a:cubicBezTo>
                    <a:cubicBezTo>
                      <a:pt x="405" y="1081"/>
                      <a:pt x="460" y="1092"/>
                      <a:pt x="479" y="1055"/>
                    </a:cubicBezTo>
                    <a:cubicBezTo>
                      <a:pt x="532" y="955"/>
                      <a:pt x="548" y="827"/>
                      <a:pt x="528" y="669"/>
                    </a:cubicBezTo>
                    <a:cubicBezTo>
                      <a:pt x="505" y="497"/>
                      <a:pt x="439" y="287"/>
                      <a:pt x="327" y="34"/>
                    </a:cubicBezTo>
                    <a:cubicBezTo>
                      <a:pt x="313" y="2"/>
                      <a:pt x="270" y="0"/>
                      <a:pt x="253" y="30"/>
                    </a:cubicBezTo>
                    <a:cubicBezTo>
                      <a:pt x="10" y="450"/>
                      <a:pt x="10" y="450"/>
                      <a:pt x="10" y="450"/>
                    </a:cubicBezTo>
                    <a:cubicBezTo>
                      <a:pt x="0" y="468"/>
                      <a:pt x="4" y="491"/>
                      <a:pt x="21" y="503"/>
                    </a:cubicBezTo>
                    <a:cubicBezTo>
                      <a:pt x="93" y="559"/>
                      <a:pt x="154" y="614"/>
                      <a:pt x="205" y="66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6">
                <a:extLst>
                  <a:ext uri="{FF2B5EF4-FFF2-40B4-BE49-F238E27FC236}">
                    <a16:creationId xmlns:a16="http://schemas.microsoft.com/office/drawing/2014/main" id="{3A12A487-029D-90BD-A861-3323440FEB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2347" y="1109593"/>
                <a:ext cx="918964" cy="2105226"/>
              </a:xfrm>
              <a:custGeom>
                <a:avLst/>
                <a:gdLst>
                  <a:gd name="T0" fmla="*/ 178 w 574"/>
                  <a:gd name="T1" fmla="*/ 1239 h 1315"/>
                  <a:gd name="T2" fmla="*/ 232 w 574"/>
                  <a:gd name="T3" fmla="*/ 1297 h 1315"/>
                  <a:gd name="T4" fmla="*/ 498 w 574"/>
                  <a:gd name="T5" fmla="*/ 1013 h 1315"/>
                  <a:gd name="T6" fmla="*/ 569 w 574"/>
                  <a:gd name="T7" fmla="*/ 861 h 1315"/>
                  <a:gd name="T8" fmla="*/ 567 w 574"/>
                  <a:gd name="T9" fmla="*/ 824 h 1315"/>
                  <a:gd name="T10" fmla="*/ 107 w 574"/>
                  <a:gd name="T11" fmla="*/ 28 h 1315"/>
                  <a:gd name="T12" fmla="*/ 35 w 574"/>
                  <a:gd name="T13" fmla="*/ 28 h 1315"/>
                  <a:gd name="T14" fmla="*/ 8 w 574"/>
                  <a:gd name="T15" fmla="*/ 75 h 1315"/>
                  <a:gd name="T16" fmla="*/ 6 w 574"/>
                  <a:gd name="T17" fmla="*/ 114 h 1315"/>
                  <a:gd name="T18" fmla="*/ 238 w 574"/>
                  <a:gd name="T19" fmla="*/ 822 h 1315"/>
                  <a:gd name="T20" fmla="*/ 178 w 574"/>
                  <a:gd name="T21" fmla="*/ 1239 h 1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4" h="1315">
                    <a:moveTo>
                      <a:pt x="178" y="1239"/>
                    </a:moveTo>
                    <a:cubicBezTo>
                      <a:pt x="157" y="1274"/>
                      <a:pt x="195" y="1315"/>
                      <a:pt x="232" y="1297"/>
                    </a:cubicBezTo>
                    <a:cubicBezTo>
                      <a:pt x="334" y="1247"/>
                      <a:pt x="422" y="1152"/>
                      <a:pt x="498" y="1013"/>
                    </a:cubicBezTo>
                    <a:cubicBezTo>
                      <a:pt x="523" y="967"/>
                      <a:pt x="547" y="917"/>
                      <a:pt x="569" y="861"/>
                    </a:cubicBezTo>
                    <a:cubicBezTo>
                      <a:pt x="574" y="849"/>
                      <a:pt x="573" y="836"/>
                      <a:pt x="567" y="824"/>
                    </a:cubicBezTo>
                    <a:cubicBezTo>
                      <a:pt x="107" y="28"/>
                      <a:pt x="107" y="28"/>
                      <a:pt x="107" y="28"/>
                    </a:cubicBezTo>
                    <a:cubicBezTo>
                      <a:pt x="91" y="0"/>
                      <a:pt x="51" y="0"/>
                      <a:pt x="35" y="28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1" y="87"/>
                      <a:pt x="0" y="101"/>
                      <a:pt x="6" y="114"/>
                    </a:cubicBezTo>
                    <a:cubicBezTo>
                      <a:pt x="137" y="400"/>
                      <a:pt x="214" y="633"/>
                      <a:pt x="238" y="822"/>
                    </a:cubicBezTo>
                    <a:cubicBezTo>
                      <a:pt x="261" y="994"/>
                      <a:pt x="241" y="1132"/>
                      <a:pt x="178" y="1239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7">
                <a:extLst>
                  <a:ext uri="{FF2B5EF4-FFF2-40B4-BE49-F238E27FC236}">
                    <a16:creationId xmlns:a16="http://schemas.microsoft.com/office/drawing/2014/main" id="{E05B595D-7B75-EFBE-AD31-7DF6DB35B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6000" y="3153915"/>
                <a:ext cx="1703263" cy="1232278"/>
              </a:xfrm>
              <a:custGeom>
                <a:avLst/>
                <a:gdLst>
                  <a:gd name="T0" fmla="*/ 1027 w 1064"/>
                  <a:gd name="T1" fmla="*/ 99 h 770"/>
                  <a:gd name="T2" fmla="*/ 1018 w 1064"/>
                  <a:gd name="T3" fmla="*/ 20 h 770"/>
                  <a:gd name="T4" fmla="*/ 635 w 1064"/>
                  <a:gd name="T5" fmla="*/ 93 h 770"/>
                  <a:gd name="T6" fmla="*/ 207 w 1064"/>
                  <a:gd name="T7" fmla="*/ 381 h 770"/>
                  <a:gd name="T8" fmla="*/ 197 w 1064"/>
                  <a:gd name="T9" fmla="*/ 393 h 770"/>
                  <a:gd name="T10" fmla="*/ 16 w 1064"/>
                  <a:gd name="T11" fmla="*/ 707 h 770"/>
                  <a:gd name="T12" fmla="*/ 52 w 1064"/>
                  <a:gd name="T13" fmla="*/ 770 h 770"/>
                  <a:gd name="T14" fmla="*/ 557 w 1064"/>
                  <a:gd name="T15" fmla="*/ 770 h 770"/>
                  <a:gd name="T16" fmla="*/ 596 w 1064"/>
                  <a:gd name="T17" fmla="*/ 740 h 770"/>
                  <a:gd name="T18" fmla="*/ 734 w 1064"/>
                  <a:gd name="T19" fmla="*/ 400 h 770"/>
                  <a:gd name="T20" fmla="*/ 1027 w 1064"/>
                  <a:gd name="T21" fmla="*/ 99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64" h="770">
                    <a:moveTo>
                      <a:pt x="1027" y="99"/>
                    </a:moveTo>
                    <a:cubicBezTo>
                      <a:pt x="1064" y="82"/>
                      <a:pt x="1058" y="27"/>
                      <a:pt x="1018" y="20"/>
                    </a:cubicBezTo>
                    <a:cubicBezTo>
                      <a:pt x="905" y="0"/>
                      <a:pt x="779" y="25"/>
                      <a:pt x="635" y="93"/>
                    </a:cubicBezTo>
                    <a:cubicBezTo>
                      <a:pt x="508" y="154"/>
                      <a:pt x="366" y="249"/>
                      <a:pt x="207" y="381"/>
                    </a:cubicBezTo>
                    <a:cubicBezTo>
                      <a:pt x="203" y="385"/>
                      <a:pt x="200" y="388"/>
                      <a:pt x="197" y="393"/>
                    </a:cubicBezTo>
                    <a:cubicBezTo>
                      <a:pt x="16" y="707"/>
                      <a:pt x="16" y="707"/>
                      <a:pt x="16" y="707"/>
                    </a:cubicBezTo>
                    <a:cubicBezTo>
                      <a:pt x="0" y="735"/>
                      <a:pt x="20" y="770"/>
                      <a:pt x="52" y="770"/>
                    </a:cubicBezTo>
                    <a:cubicBezTo>
                      <a:pt x="557" y="770"/>
                      <a:pt x="557" y="770"/>
                      <a:pt x="557" y="770"/>
                    </a:cubicBezTo>
                    <a:cubicBezTo>
                      <a:pt x="575" y="770"/>
                      <a:pt x="591" y="758"/>
                      <a:pt x="596" y="740"/>
                    </a:cubicBezTo>
                    <a:cubicBezTo>
                      <a:pt x="637" y="605"/>
                      <a:pt x="683" y="492"/>
                      <a:pt x="734" y="400"/>
                    </a:cubicBezTo>
                    <a:cubicBezTo>
                      <a:pt x="816" y="248"/>
                      <a:pt x="913" y="148"/>
                      <a:pt x="1027" y="99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8">
                <a:extLst>
                  <a:ext uri="{FF2B5EF4-FFF2-40B4-BE49-F238E27FC236}">
                    <a16:creationId xmlns:a16="http://schemas.microsoft.com/office/drawing/2014/main" id="{587ECE7C-3FEB-8E7B-954D-354F1CFFAB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1506" y="2178785"/>
                <a:ext cx="942648" cy="920317"/>
              </a:xfrm>
              <a:custGeom>
                <a:avLst/>
                <a:gdLst>
                  <a:gd name="T0" fmla="*/ 511 w 589"/>
                  <a:gd name="T1" fmla="*/ 544 h 575"/>
                  <a:gd name="T2" fmla="*/ 583 w 589"/>
                  <a:gd name="T3" fmla="*/ 511 h 575"/>
                  <a:gd name="T4" fmla="*/ 395 w 589"/>
                  <a:gd name="T5" fmla="*/ 170 h 575"/>
                  <a:gd name="T6" fmla="*/ 224 w 589"/>
                  <a:gd name="T7" fmla="*/ 16 h 575"/>
                  <a:gd name="T8" fmla="*/ 162 w 589"/>
                  <a:gd name="T9" fmla="*/ 28 h 575"/>
                  <a:gd name="T10" fmla="*/ 15 w 589"/>
                  <a:gd name="T11" fmla="*/ 283 h 575"/>
                  <a:gd name="T12" fmla="*/ 46 w 589"/>
                  <a:gd name="T13" fmla="*/ 345 h 575"/>
                  <a:gd name="T14" fmla="*/ 134 w 589"/>
                  <a:gd name="T15" fmla="*/ 358 h 575"/>
                  <a:gd name="T16" fmla="*/ 511 w 589"/>
                  <a:gd name="T17" fmla="*/ 544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9" h="575">
                    <a:moveTo>
                      <a:pt x="511" y="544"/>
                    </a:moveTo>
                    <a:cubicBezTo>
                      <a:pt x="538" y="575"/>
                      <a:pt x="589" y="551"/>
                      <a:pt x="583" y="511"/>
                    </a:cubicBezTo>
                    <a:cubicBezTo>
                      <a:pt x="567" y="398"/>
                      <a:pt x="504" y="285"/>
                      <a:pt x="395" y="170"/>
                    </a:cubicBezTo>
                    <a:cubicBezTo>
                      <a:pt x="347" y="119"/>
                      <a:pt x="290" y="68"/>
                      <a:pt x="224" y="16"/>
                    </a:cubicBezTo>
                    <a:cubicBezTo>
                      <a:pt x="204" y="0"/>
                      <a:pt x="175" y="6"/>
                      <a:pt x="162" y="28"/>
                    </a:cubicBezTo>
                    <a:cubicBezTo>
                      <a:pt x="15" y="283"/>
                      <a:pt x="15" y="283"/>
                      <a:pt x="15" y="283"/>
                    </a:cubicBezTo>
                    <a:cubicBezTo>
                      <a:pt x="0" y="309"/>
                      <a:pt x="17" y="342"/>
                      <a:pt x="46" y="345"/>
                    </a:cubicBezTo>
                    <a:cubicBezTo>
                      <a:pt x="77" y="349"/>
                      <a:pt x="106" y="353"/>
                      <a:pt x="134" y="358"/>
                    </a:cubicBezTo>
                    <a:cubicBezTo>
                      <a:pt x="304" y="390"/>
                      <a:pt x="429" y="451"/>
                      <a:pt x="511" y="544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9">
                <a:extLst>
                  <a:ext uri="{FF2B5EF4-FFF2-40B4-BE49-F238E27FC236}">
                    <a16:creationId xmlns:a16="http://schemas.microsoft.com/office/drawing/2014/main" id="{9807613C-4768-4CD7-AE9D-841ADEDB98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8744" y="2561799"/>
                <a:ext cx="967010" cy="824225"/>
              </a:xfrm>
              <a:custGeom>
                <a:avLst/>
                <a:gdLst>
                  <a:gd name="T0" fmla="*/ 38 w 604"/>
                  <a:gd name="T1" fmla="*/ 416 h 515"/>
                  <a:gd name="T2" fmla="*/ 47 w 604"/>
                  <a:gd name="T3" fmla="*/ 495 h 515"/>
                  <a:gd name="T4" fmla="*/ 430 w 604"/>
                  <a:gd name="T5" fmla="*/ 422 h 515"/>
                  <a:gd name="T6" fmla="*/ 579 w 604"/>
                  <a:gd name="T7" fmla="*/ 339 h 515"/>
                  <a:gd name="T8" fmla="*/ 593 w 604"/>
                  <a:gd name="T9" fmla="*/ 283 h 515"/>
                  <a:gd name="T10" fmla="*/ 446 w 604"/>
                  <a:gd name="T11" fmla="*/ 29 h 515"/>
                  <a:gd name="T12" fmla="*/ 372 w 604"/>
                  <a:gd name="T13" fmla="*/ 32 h 515"/>
                  <a:gd name="T14" fmla="*/ 331 w 604"/>
                  <a:gd name="T15" fmla="*/ 115 h 515"/>
                  <a:gd name="T16" fmla="*/ 38 w 604"/>
                  <a:gd name="T17" fmla="*/ 416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4" h="515">
                    <a:moveTo>
                      <a:pt x="38" y="416"/>
                    </a:moveTo>
                    <a:cubicBezTo>
                      <a:pt x="0" y="433"/>
                      <a:pt x="7" y="488"/>
                      <a:pt x="47" y="495"/>
                    </a:cubicBezTo>
                    <a:cubicBezTo>
                      <a:pt x="159" y="515"/>
                      <a:pt x="286" y="490"/>
                      <a:pt x="430" y="422"/>
                    </a:cubicBezTo>
                    <a:cubicBezTo>
                      <a:pt x="477" y="399"/>
                      <a:pt x="527" y="372"/>
                      <a:pt x="579" y="339"/>
                    </a:cubicBezTo>
                    <a:cubicBezTo>
                      <a:pt x="598" y="327"/>
                      <a:pt x="604" y="302"/>
                      <a:pt x="593" y="283"/>
                    </a:cubicBezTo>
                    <a:cubicBezTo>
                      <a:pt x="446" y="29"/>
                      <a:pt x="446" y="29"/>
                      <a:pt x="446" y="29"/>
                    </a:cubicBezTo>
                    <a:cubicBezTo>
                      <a:pt x="429" y="0"/>
                      <a:pt x="386" y="2"/>
                      <a:pt x="372" y="32"/>
                    </a:cubicBezTo>
                    <a:cubicBezTo>
                      <a:pt x="359" y="62"/>
                      <a:pt x="345" y="89"/>
                      <a:pt x="331" y="115"/>
                    </a:cubicBezTo>
                    <a:cubicBezTo>
                      <a:pt x="248" y="267"/>
                      <a:pt x="151" y="367"/>
                      <a:pt x="38" y="41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10">
                <a:extLst>
                  <a:ext uri="{FF2B5EF4-FFF2-40B4-BE49-F238E27FC236}">
                    <a16:creationId xmlns:a16="http://schemas.microsoft.com/office/drawing/2014/main" id="{F3685927-7A7C-EBBD-6EF0-95159FEB10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366" y="3113990"/>
                <a:ext cx="1433935" cy="691591"/>
              </a:xfrm>
              <a:custGeom>
                <a:avLst/>
                <a:gdLst>
                  <a:gd name="T0" fmla="*/ 167 w 896"/>
                  <a:gd name="T1" fmla="*/ 177 h 432"/>
                  <a:gd name="T2" fmla="*/ 68 w 896"/>
                  <a:gd name="T3" fmla="*/ 166 h 432"/>
                  <a:gd name="T4" fmla="*/ 29 w 896"/>
                  <a:gd name="T5" fmla="*/ 236 h 432"/>
                  <a:gd name="T6" fmla="*/ 382 w 896"/>
                  <a:gd name="T7" fmla="*/ 401 h 432"/>
                  <a:gd name="T8" fmla="*/ 847 w 896"/>
                  <a:gd name="T9" fmla="*/ 422 h 432"/>
                  <a:gd name="T10" fmla="*/ 881 w 896"/>
                  <a:gd name="T11" fmla="*/ 360 h 432"/>
                  <a:gd name="T12" fmla="*/ 688 w 896"/>
                  <a:gd name="T13" fmla="*/ 27 h 432"/>
                  <a:gd name="T14" fmla="*/ 630 w 896"/>
                  <a:gd name="T15" fmla="*/ 13 h 432"/>
                  <a:gd name="T16" fmla="*/ 482 w 896"/>
                  <a:gd name="T17" fmla="*/ 95 h 432"/>
                  <a:gd name="T18" fmla="*/ 167 w 896"/>
                  <a:gd name="T19" fmla="*/ 17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6" h="432">
                    <a:moveTo>
                      <a:pt x="167" y="177"/>
                    </a:moveTo>
                    <a:cubicBezTo>
                      <a:pt x="133" y="177"/>
                      <a:pt x="100" y="173"/>
                      <a:pt x="68" y="166"/>
                    </a:cubicBezTo>
                    <a:cubicBezTo>
                      <a:pt x="28" y="157"/>
                      <a:pt x="0" y="206"/>
                      <a:pt x="29" y="236"/>
                    </a:cubicBezTo>
                    <a:cubicBezTo>
                      <a:pt x="108" y="317"/>
                      <a:pt x="225" y="372"/>
                      <a:pt x="382" y="401"/>
                    </a:cubicBezTo>
                    <a:cubicBezTo>
                      <a:pt x="509" y="425"/>
                      <a:pt x="663" y="432"/>
                      <a:pt x="847" y="422"/>
                    </a:cubicBezTo>
                    <a:cubicBezTo>
                      <a:pt x="878" y="421"/>
                      <a:pt x="896" y="387"/>
                      <a:pt x="881" y="360"/>
                    </a:cubicBezTo>
                    <a:cubicBezTo>
                      <a:pt x="688" y="27"/>
                      <a:pt x="688" y="27"/>
                      <a:pt x="688" y="27"/>
                    </a:cubicBezTo>
                    <a:cubicBezTo>
                      <a:pt x="677" y="7"/>
                      <a:pt x="650" y="0"/>
                      <a:pt x="630" y="13"/>
                    </a:cubicBezTo>
                    <a:cubicBezTo>
                      <a:pt x="579" y="45"/>
                      <a:pt x="529" y="72"/>
                      <a:pt x="482" y="95"/>
                    </a:cubicBezTo>
                    <a:cubicBezTo>
                      <a:pt x="367" y="150"/>
                      <a:pt x="263" y="177"/>
                      <a:pt x="167" y="177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11">
                <a:extLst>
                  <a:ext uri="{FF2B5EF4-FFF2-40B4-BE49-F238E27FC236}">
                    <a16:creationId xmlns:a16="http://schemas.microsoft.com/office/drawing/2014/main" id="{5B01B749-5D31-6F8A-9CD1-95B2BB0A52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2024" y="2753307"/>
                <a:ext cx="1277617" cy="784976"/>
              </a:xfrm>
              <a:custGeom>
                <a:avLst/>
                <a:gdLst>
                  <a:gd name="T0" fmla="*/ 731 w 798"/>
                  <a:gd name="T1" fmla="*/ 254 h 490"/>
                  <a:gd name="T2" fmla="*/ 770 w 798"/>
                  <a:gd name="T3" fmla="*/ 184 h 490"/>
                  <a:gd name="T4" fmla="*/ 417 w 798"/>
                  <a:gd name="T5" fmla="*/ 19 h 490"/>
                  <a:gd name="T6" fmla="*/ 285 w 798"/>
                  <a:gd name="T7" fmla="*/ 1 h 490"/>
                  <a:gd name="T8" fmla="*/ 246 w 798"/>
                  <a:gd name="T9" fmla="*/ 22 h 490"/>
                  <a:gd name="T10" fmla="*/ 22 w 798"/>
                  <a:gd name="T11" fmla="*/ 409 h 490"/>
                  <a:gd name="T12" fmla="*/ 82 w 798"/>
                  <a:gd name="T13" fmla="*/ 464 h 490"/>
                  <a:gd name="T14" fmla="*/ 316 w 798"/>
                  <a:gd name="T15" fmla="*/ 325 h 490"/>
                  <a:gd name="T16" fmla="*/ 731 w 798"/>
                  <a:gd name="T17" fmla="*/ 254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98" h="490">
                    <a:moveTo>
                      <a:pt x="731" y="254"/>
                    </a:moveTo>
                    <a:cubicBezTo>
                      <a:pt x="771" y="263"/>
                      <a:pt x="798" y="214"/>
                      <a:pt x="770" y="184"/>
                    </a:cubicBezTo>
                    <a:cubicBezTo>
                      <a:pt x="690" y="103"/>
                      <a:pt x="574" y="48"/>
                      <a:pt x="417" y="19"/>
                    </a:cubicBezTo>
                    <a:cubicBezTo>
                      <a:pt x="376" y="11"/>
                      <a:pt x="332" y="5"/>
                      <a:pt x="285" y="1"/>
                    </a:cubicBezTo>
                    <a:cubicBezTo>
                      <a:pt x="269" y="0"/>
                      <a:pt x="254" y="8"/>
                      <a:pt x="246" y="22"/>
                    </a:cubicBezTo>
                    <a:cubicBezTo>
                      <a:pt x="22" y="409"/>
                      <a:pt x="22" y="409"/>
                      <a:pt x="22" y="409"/>
                    </a:cubicBezTo>
                    <a:cubicBezTo>
                      <a:pt x="0" y="448"/>
                      <a:pt x="45" y="490"/>
                      <a:pt x="82" y="464"/>
                    </a:cubicBezTo>
                    <a:cubicBezTo>
                      <a:pt x="165" y="406"/>
                      <a:pt x="243" y="360"/>
                      <a:pt x="316" y="325"/>
                    </a:cubicBezTo>
                    <a:cubicBezTo>
                      <a:pt x="473" y="251"/>
                      <a:pt x="610" y="227"/>
                      <a:pt x="731" y="25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12">
                <a:extLst>
                  <a:ext uri="{FF2B5EF4-FFF2-40B4-BE49-F238E27FC236}">
                    <a16:creationId xmlns:a16="http://schemas.microsoft.com/office/drawing/2014/main" id="{9CF0CCBF-3B8F-8044-3697-1A53FC2C1F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5206" y="3440161"/>
                <a:ext cx="1901538" cy="946032"/>
              </a:xfrm>
              <a:custGeom>
                <a:avLst/>
                <a:gdLst>
                  <a:gd name="T0" fmla="*/ 1015 w 1188"/>
                  <a:gd name="T1" fmla="*/ 256 h 591"/>
                  <a:gd name="T2" fmla="*/ 977 w 1188"/>
                  <a:gd name="T3" fmla="*/ 235 h 591"/>
                  <a:gd name="T4" fmla="*/ 774 w 1188"/>
                  <a:gd name="T5" fmla="*/ 242 h 591"/>
                  <a:gd name="T6" fmla="*/ 455 w 1188"/>
                  <a:gd name="T7" fmla="*/ 217 h 591"/>
                  <a:gd name="T8" fmla="*/ 78 w 1188"/>
                  <a:gd name="T9" fmla="*/ 31 h 591"/>
                  <a:gd name="T10" fmla="*/ 6 w 1188"/>
                  <a:gd name="T11" fmla="*/ 64 h 591"/>
                  <a:gd name="T12" fmla="*/ 194 w 1188"/>
                  <a:gd name="T13" fmla="*/ 405 h 591"/>
                  <a:gd name="T14" fmla="*/ 395 w 1188"/>
                  <a:gd name="T15" fmla="*/ 582 h 591"/>
                  <a:gd name="T16" fmla="*/ 420 w 1188"/>
                  <a:gd name="T17" fmla="*/ 591 h 591"/>
                  <a:gd name="T18" fmla="*/ 1136 w 1188"/>
                  <a:gd name="T19" fmla="*/ 591 h 591"/>
                  <a:gd name="T20" fmla="*/ 1172 w 1188"/>
                  <a:gd name="T21" fmla="*/ 528 h 591"/>
                  <a:gd name="T22" fmla="*/ 1015 w 1188"/>
                  <a:gd name="T23" fmla="*/ 256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8" h="591">
                    <a:moveTo>
                      <a:pt x="1015" y="256"/>
                    </a:moveTo>
                    <a:cubicBezTo>
                      <a:pt x="1007" y="242"/>
                      <a:pt x="992" y="234"/>
                      <a:pt x="977" y="235"/>
                    </a:cubicBezTo>
                    <a:cubicBezTo>
                      <a:pt x="905" y="240"/>
                      <a:pt x="837" y="242"/>
                      <a:pt x="774" y="242"/>
                    </a:cubicBezTo>
                    <a:cubicBezTo>
                      <a:pt x="653" y="242"/>
                      <a:pt x="547" y="234"/>
                      <a:pt x="455" y="217"/>
                    </a:cubicBezTo>
                    <a:cubicBezTo>
                      <a:pt x="285" y="185"/>
                      <a:pt x="160" y="124"/>
                      <a:pt x="78" y="31"/>
                    </a:cubicBezTo>
                    <a:cubicBezTo>
                      <a:pt x="51" y="0"/>
                      <a:pt x="0" y="24"/>
                      <a:pt x="6" y="64"/>
                    </a:cubicBezTo>
                    <a:cubicBezTo>
                      <a:pt x="22" y="177"/>
                      <a:pt x="84" y="289"/>
                      <a:pt x="194" y="405"/>
                    </a:cubicBezTo>
                    <a:cubicBezTo>
                      <a:pt x="249" y="463"/>
                      <a:pt x="315" y="522"/>
                      <a:pt x="395" y="582"/>
                    </a:cubicBezTo>
                    <a:cubicBezTo>
                      <a:pt x="402" y="588"/>
                      <a:pt x="411" y="591"/>
                      <a:pt x="420" y="591"/>
                    </a:cubicBezTo>
                    <a:cubicBezTo>
                      <a:pt x="1136" y="591"/>
                      <a:pt x="1136" y="591"/>
                      <a:pt x="1136" y="591"/>
                    </a:cubicBezTo>
                    <a:cubicBezTo>
                      <a:pt x="1168" y="591"/>
                      <a:pt x="1188" y="556"/>
                      <a:pt x="1172" y="528"/>
                    </a:cubicBezTo>
                    <a:lnTo>
                      <a:pt x="1015" y="25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13">
                <a:extLst>
                  <a:ext uri="{FF2B5EF4-FFF2-40B4-BE49-F238E27FC236}">
                    <a16:creationId xmlns:a16="http://schemas.microsoft.com/office/drawing/2014/main" id="{54640CB2-A899-3677-95F2-0726C0143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2645" y="3432041"/>
                <a:ext cx="761968" cy="954152"/>
              </a:xfrm>
              <a:custGeom>
                <a:avLst/>
                <a:gdLst>
                  <a:gd name="T0" fmla="*/ 343 w 476"/>
                  <a:gd name="T1" fmla="*/ 424 h 596"/>
                  <a:gd name="T2" fmla="*/ 147 w 476"/>
                  <a:gd name="T3" fmla="*/ 52 h 596"/>
                  <a:gd name="T4" fmla="*/ 69 w 476"/>
                  <a:gd name="T5" fmla="*/ 36 h 596"/>
                  <a:gd name="T6" fmla="*/ 21 w 476"/>
                  <a:gd name="T7" fmla="*/ 423 h 596"/>
                  <a:gd name="T8" fmla="*/ 47 w 476"/>
                  <a:gd name="T9" fmla="*/ 564 h 596"/>
                  <a:gd name="T10" fmla="*/ 88 w 476"/>
                  <a:gd name="T11" fmla="*/ 596 h 596"/>
                  <a:gd name="T12" fmla="*/ 420 w 476"/>
                  <a:gd name="T13" fmla="*/ 596 h 596"/>
                  <a:gd name="T14" fmla="*/ 447 w 476"/>
                  <a:gd name="T15" fmla="*/ 523 h 596"/>
                  <a:gd name="T16" fmla="*/ 343 w 476"/>
                  <a:gd name="T17" fmla="*/ 424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6" h="596">
                    <a:moveTo>
                      <a:pt x="343" y="424"/>
                    </a:moveTo>
                    <a:cubicBezTo>
                      <a:pt x="224" y="298"/>
                      <a:pt x="159" y="175"/>
                      <a:pt x="147" y="52"/>
                    </a:cubicBezTo>
                    <a:cubicBezTo>
                      <a:pt x="143" y="11"/>
                      <a:pt x="88" y="0"/>
                      <a:pt x="69" y="36"/>
                    </a:cubicBezTo>
                    <a:cubicBezTo>
                      <a:pt x="16" y="137"/>
                      <a:pt x="0" y="265"/>
                      <a:pt x="21" y="423"/>
                    </a:cubicBezTo>
                    <a:cubicBezTo>
                      <a:pt x="27" y="467"/>
                      <a:pt x="35" y="514"/>
                      <a:pt x="47" y="564"/>
                    </a:cubicBezTo>
                    <a:cubicBezTo>
                      <a:pt x="52" y="582"/>
                      <a:pt x="68" y="596"/>
                      <a:pt x="88" y="596"/>
                    </a:cubicBezTo>
                    <a:cubicBezTo>
                      <a:pt x="420" y="596"/>
                      <a:pt x="420" y="596"/>
                      <a:pt x="420" y="596"/>
                    </a:cubicBezTo>
                    <a:cubicBezTo>
                      <a:pt x="459" y="596"/>
                      <a:pt x="476" y="548"/>
                      <a:pt x="447" y="523"/>
                    </a:cubicBezTo>
                    <a:cubicBezTo>
                      <a:pt x="409" y="489"/>
                      <a:pt x="374" y="457"/>
                      <a:pt x="343" y="424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14">
                <a:extLst>
                  <a:ext uri="{FF2B5EF4-FFF2-40B4-BE49-F238E27FC236}">
                    <a16:creationId xmlns:a16="http://schemas.microsoft.com/office/drawing/2014/main" id="{23073DCE-2D14-9531-243F-C0054C8484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1957" y="3325121"/>
                <a:ext cx="761968" cy="1061072"/>
              </a:xfrm>
              <a:custGeom>
                <a:avLst/>
                <a:gdLst>
                  <a:gd name="T0" fmla="*/ 455 w 476"/>
                  <a:gd name="T1" fmla="*/ 76 h 663"/>
                  <a:gd name="T2" fmla="*/ 401 w 476"/>
                  <a:gd name="T3" fmla="*/ 18 h 663"/>
                  <a:gd name="T4" fmla="*/ 135 w 476"/>
                  <a:gd name="T5" fmla="*/ 302 h 663"/>
                  <a:gd name="T6" fmla="*/ 9 w 476"/>
                  <a:gd name="T7" fmla="*/ 608 h 663"/>
                  <a:gd name="T8" fmla="*/ 49 w 476"/>
                  <a:gd name="T9" fmla="*/ 663 h 663"/>
                  <a:gd name="T10" fmla="*/ 376 w 476"/>
                  <a:gd name="T11" fmla="*/ 663 h 663"/>
                  <a:gd name="T12" fmla="*/ 416 w 476"/>
                  <a:gd name="T13" fmla="*/ 612 h 663"/>
                  <a:gd name="T14" fmla="*/ 395 w 476"/>
                  <a:gd name="T15" fmla="*/ 492 h 663"/>
                  <a:gd name="T16" fmla="*/ 455 w 476"/>
                  <a:gd name="T17" fmla="*/ 76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6" h="663">
                    <a:moveTo>
                      <a:pt x="455" y="76"/>
                    </a:moveTo>
                    <a:cubicBezTo>
                      <a:pt x="476" y="41"/>
                      <a:pt x="438" y="0"/>
                      <a:pt x="401" y="18"/>
                    </a:cubicBezTo>
                    <a:cubicBezTo>
                      <a:pt x="299" y="68"/>
                      <a:pt x="211" y="162"/>
                      <a:pt x="135" y="302"/>
                    </a:cubicBezTo>
                    <a:cubicBezTo>
                      <a:pt x="89" y="387"/>
                      <a:pt x="47" y="488"/>
                      <a:pt x="9" y="608"/>
                    </a:cubicBezTo>
                    <a:cubicBezTo>
                      <a:pt x="0" y="635"/>
                      <a:pt x="20" y="663"/>
                      <a:pt x="49" y="663"/>
                    </a:cubicBezTo>
                    <a:cubicBezTo>
                      <a:pt x="376" y="663"/>
                      <a:pt x="376" y="663"/>
                      <a:pt x="376" y="663"/>
                    </a:cubicBezTo>
                    <a:cubicBezTo>
                      <a:pt x="402" y="663"/>
                      <a:pt x="422" y="638"/>
                      <a:pt x="416" y="612"/>
                    </a:cubicBezTo>
                    <a:cubicBezTo>
                      <a:pt x="407" y="570"/>
                      <a:pt x="400" y="531"/>
                      <a:pt x="395" y="492"/>
                    </a:cubicBezTo>
                    <a:cubicBezTo>
                      <a:pt x="373" y="321"/>
                      <a:pt x="393" y="183"/>
                      <a:pt x="455" y="7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19" name="Group 218">
                <a:extLst>
                  <a:ext uri="{FF2B5EF4-FFF2-40B4-BE49-F238E27FC236}">
                    <a16:creationId xmlns:a16="http://schemas.microsoft.com/office/drawing/2014/main" id="{C7CE5869-D6D3-1340-130A-FFD60F096107}"/>
                  </a:ext>
                </a:extLst>
              </p:cNvPr>
              <p:cNvGrpSpPr/>
              <p:nvPr/>
            </p:nvGrpSpPr>
            <p:grpSpPr>
              <a:xfrm>
                <a:off x="4052874" y="2281644"/>
                <a:ext cx="264591" cy="278125"/>
                <a:chOff x="4052874" y="2281644"/>
                <a:chExt cx="264591" cy="278125"/>
              </a:xfrm>
            </p:grpSpPr>
            <p:sp>
              <p:nvSpPr>
                <p:cNvPr id="294" name="Freeform 15">
                  <a:extLst>
                    <a:ext uri="{FF2B5EF4-FFF2-40B4-BE49-F238E27FC236}">
                      <a16:creationId xmlns:a16="http://schemas.microsoft.com/office/drawing/2014/main" id="{BE94B065-DBD8-2591-0776-C53AB46155C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052874" y="2361495"/>
                  <a:ext cx="264591" cy="198274"/>
                </a:xfrm>
                <a:custGeom>
                  <a:avLst/>
                  <a:gdLst>
                    <a:gd name="T0" fmla="*/ 161 w 165"/>
                    <a:gd name="T1" fmla="*/ 117 h 124"/>
                    <a:gd name="T2" fmla="*/ 154 w 165"/>
                    <a:gd name="T3" fmla="*/ 117 h 124"/>
                    <a:gd name="T4" fmla="*/ 154 w 165"/>
                    <a:gd name="T5" fmla="*/ 9 h 124"/>
                    <a:gd name="T6" fmla="*/ 145 w 165"/>
                    <a:gd name="T7" fmla="*/ 0 h 124"/>
                    <a:gd name="T8" fmla="*/ 128 w 165"/>
                    <a:gd name="T9" fmla="*/ 0 h 124"/>
                    <a:gd name="T10" fmla="*/ 119 w 165"/>
                    <a:gd name="T11" fmla="*/ 9 h 124"/>
                    <a:gd name="T12" fmla="*/ 119 w 165"/>
                    <a:gd name="T13" fmla="*/ 117 h 124"/>
                    <a:gd name="T14" fmla="*/ 100 w 165"/>
                    <a:gd name="T15" fmla="*/ 117 h 124"/>
                    <a:gd name="T16" fmla="*/ 100 w 165"/>
                    <a:gd name="T17" fmla="*/ 58 h 124"/>
                    <a:gd name="T18" fmla="*/ 91 w 165"/>
                    <a:gd name="T19" fmla="*/ 49 h 124"/>
                    <a:gd name="T20" fmla="*/ 74 w 165"/>
                    <a:gd name="T21" fmla="*/ 49 h 124"/>
                    <a:gd name="T22" fmla="*/ 65 w 165"/>
                    <a:gd name="T23" fmla="*/ 58 h 124"/>
                    <a:gd name="T24" fmla="*/ 65 w 165"/>
                    <a:gd name="T25" fmla="*/ 117 h 124"/>
                    <a:gd name="T26" fmla="*/ 46 w 165"/>
                    <a:gd name="T27" fmla="*/ 117 h 124"/>
                    <a:gd name="T28" fmla="*/ 46 w 165"/>
                    <a:gd name="T29" fmla="*/ 87 h 124"/>
                    <a:gd name="T30" fmla="*/ 37 w 165"/>
                    <a:gd name="T31" fmla="*/ 77 h 124"/>
                    <a:gd name="T32" fmla="*/ 20 w 165"/>
                    <a:gd name="T33" fmla="*/ 77 h 124"/>
                    <a:gd name="T34" fmla="*/ 11 w 165"/>
                    <a:gd name="T35" fmla="*/ 87 h 124"/>
                    <a:gd name="T36" fmla="*/ 11 w 165"/>
                    <a:gd name="T37" fmla="*/ 117 h 124"/>
                    <a:gd name="T38" fmla="*/ 3 w 165"/>
                    <a:gd name="T39" fmla="*/ 117 h 124"/>
                    <a:gd name="T40" fmla="*/ 0 w 165"/>
                    <a:gd name="T41" fmla="*/ 121 h 124"/>
                    <a:gd name="T42" fmla="*/ 3 w 165"/>
                    <a:gd name="T43" fmla="*/ 124 h 124"/>
                    <a:gd name="T44" fmla="*/ 161 w 165"/>
                    <a:gd name="T45" fmla="*/ 124 h 124"/>
                    <a:gd name="T46" fmla="*/ 165 w 165"/>
                    <a:gd name="T47" fmla="*/ 121 h 124"/>
                    <a:gd name="T48" fmla="*/ 161 w 165"/>
                    <a:gd name="T49" fmla="*/ 117 h 124"/>
                    <a:gd name="T50" fmla="*/ 18 w 165"/>
                    <a:gd name="T51" fmla="*/ 117 h 124"/>
                    <a:gd name="T52" fmla="*/ 18 w 165"/>
                    <a:gd name="T53" fmla="*/ 87 h 124"/>
                    <a:gd name="T54" fmla="*/ 20 w 165"/>
                    <a:gd name="T55" fmla="*/ 84 h 124"/>
                    <a:gd name="T56" fmla="*/ 37 w 165"/>
                    <a:gd name="T57" fmla="*/ 84 h 124"/>
                    <a:gd name="T58" fmla="*/ 39 w 165"/>
                    <a:gd name="T59" fmla="*/ 87 h 124"/>
                    <a:gd name="T60" fmla="*/ 39 w 165"/>
                    <a:gd name="T61" fmla="*/ 117 h 124"/>
                    <a:gd name="T62" fmla="*/ 18 w 165"/>
                    <a:gd name="T63" fmla="*/ 117 h 124"/>
                    <a:gd name="T64" fmla="*/ 72 w 165"/>
                    <a:gd name="T65" fmla="*/ 117 h 124"/>
                    <a:gd name="T66" fmla="*/ 72 w 165"/>
                    <a:gd name="T67" fmla="*/ 58 h 124"/>
                    <a:gd name="T68" fmla="*/ 74 w 165"/>
                    <a:gd name="T69" fmla="*/ 56 h 124"/>
                    <a:gd name="T70" fmla="*/ 91 w 165"/>
                    <a:gd name="T71" fmla="*/ 56 h 124"/>
                    <a:gd name="T72" fmla="*/ 93 w 165"/>
                    <a:gd name="T73" fmla="*/ 58 h 124"/>
                    <a:gd name="T74" fmla="*/ 93 w 165"/>
                    <a:gd name="T75" fmla="*/ 117 h 124"/>
                    <a:gd name="T76" fmla="*/ 72 w 165"/>
                    <a:gd name="T77" fmla="*/ 117 h 124"/>
                    <a:gd name="T78" fmla="*/ 126 w 165"/>
                    <a:gd name="T79" fmla="*/ 117 h 124"/>
                    <a:gd name="T80" fmla="*/ 126 w 165"/>
                    <a:gd name="T81" fmla="*/ 9 h 124"/>
                    <a:gd name="T82" fmla="*/ 128 w 165"/>
                    <a:gd name="T83" fmla="*/ 7 h 124"/>
                    <a:gd name="T84" fmla="*/ 145 w 165"/>
                    <a:gd name="T85" fmla="*/ 7 h 124"/>
                    <a:gd name="T86" fmla="*/ 147 w 165"/>
                    <a:gd name="T87" fmla="*/ 9 h 124"/>
                    <a:gd name="T88" fmla="*/ 147 w 165"/>
                    <a:gd name="T89" fmla="*/ 117 h 124"/>
                    <a:gd name="T90" fmla="*/ 126 w 165"/>
                    <a:gd name="T91" fmla="*/ 117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65" h="124">
                      <a:moveTo>
                        <a:pt x="161" y="117"/>
                      </a:moveTo>
                      <a:cubicBezTo>
                        <a:pt x="154" y="117"/>
                        <a:pt x="154" y="117"/>
                        <a:pt x="154" y="117"/>
                      </a:cubicBezTo>
                      <a:cubicBezTo>
                        <a:pt x="154" y="9"/>
                        <a:pt x="154" y="9"/>
                        <a:pt x="154" y="9"/>
                      </a:cubicBezTo>
                      <a:cubicBezTo>
                        <a:pt x="154" y="4"/>
                        <a:pt x="150" y="0"/>
                        <a:pt x="145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3" y="0"/>
                        <a:pt x="119" y="4"/>
                        <a:pt x="119" y="9"/>
                      </a:cubicBezTo>
                      <a:cubicBezTo>
                        <a:pt x="119" y="117"/>
                        <a:pt x="119" y="117"/>
                        <a:pt x="119" y="117"/>
                      </a:cubicBezTo>
                      <a:cubicBezTo>
                        <a:pt x="100" y="117"/>
                        <a:pt x="100" y="117"/>
                        <a:pt x="100" y="117"/>
                      </a:cubicBezTo>
                      <a:cubicBezTo>
                        <a:pt x="100" y="58"/>
                        <a:pt x="100" y="58"/>
                        <a:pt x="100" y="58"/>
                      </a:cubicBezTo>
                      <a:cubicBezTo>
                        <a:pt x="100" y="53"/>
                        <a:pt x="96" y="49"/>
                        <a:pt x="91" y="49"/>
                      </a:cubicBezTo>
                      <a:cubicBezTo>
                        <a:pt x="74" y="49"/>
                        <a:pt x="74" y="49"/>
                        <a:pt x="74" y="49"/>
                      </a:cubicBezTo>
                      <a:cubicBezTo>
                        <a:pt x="69" y="49"/>
                        <a:pt x="65" y="53"/>
                        <a:pt x="65" y="58"/>
                      </a:cubicBezTo>
                      <a:cubicBezTo>
                        <a:pt x="65" y="117"/>
                        <a:pt x="65" y="117"/>
                        <a:pt x="65" y="117"/>
                      </a:cubicBezTo>
                      <a:cubicBezTo>
                        <a:pt x="46" y="117"/>
                        <a:pt x="46" y="117"/>
                        <a:pt x="46" y="117"/>
                      </a:cubicBezTo>
                      <a:cubicBezTo>
                        <a:pt x="46" y="87"/>
                        <a:pt x="46" y="87"/>
                        <a:pt x="46" y="87"/>
                      </a:cubicBezTo>
                      <a:cubicBezTo>
                        <a:pt x="46" y="82"/>
                        <a:pt x="42" y="77"/>
                        <a:pt x="37" y="77"/>
                      </a:cubicBezTo>
                      <a:cubicBezTo>
                        <a:pt x="20" y="77"/>
                        <a:pt x="20" y="77"/>
                        <a:pt x="20" y="77"/>
                      </a:cubicBezTo>
                      <a:cubicBezTo>
                        <a:pt x="15" y="77"/>
                        <a:pt x="11" y="82"/>
                        <a:pt x="11" y="87"/>
                      </a:cubicBezTo>
                      <a:cubicBezTo>
                        <a:pt x="11" y="117"/>
                        <a:pt x="11" y="117"/>
                        <a:pt x="11" y="117"/>
                      </a:cubicBezTo>
                      <a:cubicBezTo>
                        <a:pt x="3" y="117"/>
                        <a:pt x="3" y="117"/>
                        <a:pt x="3" y="117"/>
                      </a:cubicBezTo>
                      <a:cubicBezTo>
                        <a:pt x="1" y="117"/>
                        <a:pt x="0" y="119"/>
                        <a:pt x="0" y="121"/>
                      </a:cubicBezTo>
                      <a:cubicBezTo>
                        <a:pt x="0" y="123"/>
                        <a:pt x="1" y="124"/>
                        <a:pt x="3" y="124"/>
                      </a:cubicBezTo>
                      <a:cubicBezTo>
                        <a:pt x="161" y="124"/>
                        <a:pt x="161" y="124"/>
                        <a:pt x="161" y="124"/>
                      </a:cubicBezTo>
                      <a:cubicBezTo>
                        <a:pt x="163" y="124"/>
                        <a:pt x="165" y="123"/>
                        <a:pt x="165" y="121"/>
                      </a:cubicBezTo>
                      <a:cubicBezTo>
                        <a:pt x="165" y="119"/>
                        <a:pt x="163" y="117"/>
                        <a:pt x="161" y="117"/>
                      </a:cubicBezTo>
                      <a:close/>
                      <a:moveTo>
                        <a:pt x="18" y="117"/>
                      </a:moveTo>
                      <a:cubicBezTo>
                        <a:pt x="18" y="87"/>
                        <a:pt x="18" y="87"/>
                        <a:pt x="18" y="87"/>
                      </a:cubicBezTo>
                      <a:cubicBezTo>
                        <a:pt x="18" y="85"/>
                        <a:pt x="19" y="84"/>
                        <a:pt x="20" y="84"/>
                      </a:cubicBezTo>
                      <a:cubicBezTo>
                        <a:pt x="37" y="84"/>
                        <a:pt x="37" y="84"/>
                        <a:pt x="37" y="84"/>
                      </a:cubicBezTo>
                      <a:cubicBezTo>
                        <a:pt x="38" y="84"/>
                        <a:pt x="39" y="85"/>
                        <a:pt x="39" y="87"/>
                      </a:cubicBezTo>
                      <a:cubicBezTo>
                        <a:pt x="39" y="117"/>
                        <a:pt x="39" y="117"/>
                        <a:pt x="39" y="117"/>
                      </a:cubicBezTo>
                      <a:lnTo>
                        <a:pt x="18" y="117"/>
                      </a:lnTo>
                      <a:close/>
                      <a:moveTo>
                        <a:pt x="72" y="117"/>
                      </a:moveTo>
                      <a:cubicBezTo>
                        <a:pt x="72" y="58"/>
                        <a:pt x="72" y="58"/>
                        <a:pt x="72" y="58"/>
                      </a:cubicBezTo>
                      <a:cubicBezTo>
                        <a:pt x="72" y="57"/>
                        <a:pt x="73" y="56"/>
                        <a:pt x="74" y="56"/>
                      </a:cubicBezTo>
                      <a:cubicBezTo>
                        <a:pt x="91" y="56"/>
                        <a:pt x="91" y="56"/>
                        <a:pt x="91" y="56"/>
                      </a:cubicBezTo>
                      <a:cubicBezTo>
                        <a:pt x="92" y="56"/>
                        <a:pt x="93" y="57"/>
                        <a:pt x="93" y="58"/>
                      </a:cubicBezTo>
                      <a:cubicBezTo>
                        <a:pt x="93" y="117"/>
                        <a:pt x="93" y="117"/>
                        <a:pt x="93" y="117"/>
                      </a:cubicBezTo>
                      <a:lnTo>
                        <a:pt x="72" y="117"/>
                      </a:lnTo>
                      <a:close/>
                      <a:moveTo>
                        <a:pt x="126" y="117"/>
                      </a:moveTo>
                      <a:cubicBezTo>
                        <a:pt x="126" y="9"/>
                        <a:pt x="126" y="9"/>
                        <a:pt x="126" y="9"/>
                      </a:cubicBezTo>
                      <a:cubicBezTo>
                        <a:pt x="126" y="8"/>
                        <a:pt x="127" y="7"/>
                        <a:pt x="128" y="7"/>
                      </a:cubicBezTo>
                      <a:cubicBezTo>
                        <a:pt x="145" y="7"/>
                        <a:pt x="145" y="7"/>
                        <a:pt x="145" y="7"/>
                      </a:cubicBezTo>
                      <a:cubicBezTo>
                        <a:pt x="146" y="7"/>
                        <a:pt x="147" y="8"/>
                        <a:pt x="147" y="9"/>
                      </a:cubicBezTo>
                      <a:cubicBezTo>
                        <a:pt x="147" y="117"/>
                        <a:pt x="147" y="117"/>
                        <a:pt x="147" y="117"/>
                      </a:cubicBezTo>
                      <a:lnTo>
                        <a:pt x="126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5" name="Freeform 16">
                  <a:extLst>
                    <a:ext uri="{FF2B5EF4-FFF2-40B4-BE49-F238E27FC236}">
                      <a16:creationId xmlns:a16="http://schemas.microsoft.com/office/drawing/2014/main" id="{784A297F-1A0B-34ED-044B-B2914E6F49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9566" y="2281644"/>
                  <a:ext cx="200304" cy="151582"/>
                </a:xfrm>
                <a:custGeom>
                  <a:avLst/>
                  <a:gdLst>
                    <a:gd name="T0" fmla="*/ 3 w 125"/>
                    <a:gd name="T1" fmla="*/ 95 h 95"/>
                    <a:gd name="T2" fmla="*/ 6 w 125"/>
                    <a:gd name="T3" fmla="*/ 94 h 95"/>
                    <a:gd name="T4" fmla="*/ 64 w 125"/>
                    <a:gd name="T5" fmla="*/ 35 h 95"/>
                    <a:gd name="T6" fmla="*/ 77 w 125"/>
                    <a:gd name="T7" fmla="*/ 47 h 95"/>
                    <a:gd name="T8" fmla="*/ 82 w 125"/>
                    <a:gd name="T9" fmla="*/ 47 h 95"/>
                    <a:gd name="T10" fmla="*/ 118 w 125"/>
                    <a:gd name="T11" fmla="*/ 11 h 95"/>
                    <a:gd name="T12" fmla="*/ 118 w 125"/>
                    <a:gd name="T13" fmla="*/ 23 h 95"/>
                    <a:gd name="T14" fmla="*/ 121 w 125"/>
                    <a:gd name="T15" fmla="*/ 26 h 95"/>
                    <a:gd name="T16" fmla="*/ 125 w 125"/>
                    <a:gd name="T17" fmla="*/ 23 h 95"/>
                    <a:gd name="T18" fmla="*/ 125 w 125"/>
                    <a:gd name="T19" fmla="*/ 4 h 95"/>
                    <a:gd name="T20" fmla="*/ 125 w 125"/>
                    <a:gd name="T21" fmla="*/ 3 h 95"/>
                    <a:gd name="T22" fmla="*/ 124 w 125"/>
                    <a:gd name="T23" fmla="*/ 1 h 95"/>
                    <a:gd name="T24" fmla="*/ 121 w 125"/>
                    <a:gd name="T25" fmla="*/ 0 h 95"/>
                    <a:gd name="T26" fmla="*/ 121 w 125"/>
                    <a:gd name="T27" fmla="*/ 0 h 95"/>
                    <a:gd name="T28" fmla="*/ 100 w 125"/>
                    <a:gd name="T29" fmla="*/ 0 h 95"/>
                    <a:gd name="T30" fmla="*/ 97 w 125"/>
                    <a:gd name="T31" fmla="*/ 3 h 95"/>
                    <a:gd name="T32" fmla="*/ 100 w 125"/>
                    <a:gd name="T33" fmla="*/ 7 h 95"/>
                    <a:gd name="T34" fmla="*/ 113 w 125"/>
                    <a:gd name="T35" fmla="*/ 7 h 95"/>
                    <a:gd name="T36" fmla="*/ 80 w 125"/>
                    <a:gd name="T37" fmla="*/ 40 h 95"/>
                    <a:gd name="T38" fmla="*/ 67 w 125"/>
                    <a:gd name="T39" fmla="*/ 28 h 95"/>
                    <a:gd name="T40" fmla="*/ 64 w 125"/>
                    <a:gd name="T41" fmla="*/ 27 h 95"/>
                    <a:gd name="T42" fmla="*/ 62 w 125"/>
                    <a:gd name="T43" fmla="*/ 28 h 95"/>
                    <a:gd name="T44" fmla="*/ 1 w 125"/>
                    <a:gd name="T45" fmla="*/ 89 h 95"/>
                    <a:gd name="T46" fmla="*/ 1 w 125"/>
                    <a:gd name="T47" fmla="*/ 94 h 95"/>
                    <a:gd name="T48" fmla="*/ 3 w 125"/>
                    <a:gd name="T49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5" h="95">
                      <a:moveTo>
                        <a:pt x="3" y="95"/>
                      </a:moveTo>
                      <a:cubicBezTo>
                        <a:pt x="4" y="95"/>
                        <a:pt x="5" y="94"/>
                        <a:pt x="6" y="94"/>
                      </a:cubicBezTo>
                      <a:cubicBezTo>
                        <a:pt x="64" y="35"/>
                        <a:pt x="64" y="35"/>
                        <a:pt x="64" y="35"/>
                      </a:cubicBezTo>
                      <a:cubicBezTo>
                        <a:pt x="77" y="47"/>
                        <a:pt x="77" y="47"/>
                        <a:pt x="77" y="47"/>
                      </a:cubicBezTo>
                      <a:cubicBezTo>
                        <a:pt x="78" y="49"/>
                        <a:pt x="81" y="49"/>
                        <a:pt x="82" y="47"/>
                      </a:cubicBezTo>
                      <a:cubicBezTo>
                        <a:pt x="118" y="11"/>
                        <a:pt x="118" y="11"/>
                        <a:pt x="118" y="11"/>
                      </a:cubicBezTo>
                      <a:cubicBezTo>
                        <a:pt x="118" y="23"/>
                        <a:pt x="118" y="23"/>
                        <a:pt x="118" y="23"/>
                      </a:cubicBezTo>
                      <a:cubicBezTo>
                        <a:pt x="118" y="25"/>
                        <a:pt x="120" y="26"/>
                        <a:pt x="121" y="26"/>
                      </a:cubicBezTo>
                      <a:cubicBezTo>
                        <a:pt x="123" y="26"/>
                        <a:pt x="125" y="25"/>
                        <a:pt x="125" y="23"/>
                      </a:cubicBezTo>
                      <a:cubicBezTo>
                        <a:pt x="125" y="4"/>
                        <a:pt x="125" y="4"/>
                        <a:pt x="125" y="4"/>
                      </a:cubicBezTo>
                      <a:cubicBezTo>
                        <a:pt x="125" y="4"/>
                        <a:pt x="125" y="3"/>
                        <a:pt x="125" y="3"/>
                      </a:cubicBezTo>
                      <a:cubicBezTo>
                        <a:pt x="125" y="2"/>
                        <a:pt x="125" y="2"/>
                        <a:pt x="124" y="1"/>
                      </a:cubicBezTo>
                      <a:cubicBezTo>
                        <a:pt x="123" y="0"/>
                        <a:pt x="122" y="0"/>
                        <a:pt x="121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00" y="0"/>
                        <a:pt x="100" y="0"/>
                        <a:pt x="100" y="0"/>
                      </a:cubicBezTo>
                      <a:cubicBezTo>
                        <a:pt x="99" y="0"/>
                        <a:pt x="97" y="1"/>
                        <a:pt x="97" y="3"/>
                      </a:cubicBezTo>
                      <a:cubicBezTo>
                        <a:pt x="97" y="5"/>
                        <a:pt x="99" y="7"/>
                        <a:pt x="100" y="7"/>
                      </a:cubicBezTo>
                      <a:cubicBezTo>
                        <a:pt x="113" y="7"/>
                        <a:pt x="113" y="7"/>
                        <a:pt x="113" y="7"/>
                      </a:cubicBezTo>
                      <a:cubicBezTo>
                        <a:pt x="80" y="40"/>
                        <a:pt x="80" y="40"/>
                        <a:pt x="80" y="40"/>
                      </a:cubicBezTo>
                      <a:cubicBezTo>
                        <a:pt x="67" y="28"/>
                        <a:pt x="67" y="28"/>
                        <a:pt x="67" y="28"/>
                      </a:cubicBezTo>
                      <a:cubicBezTo>
                        <a:pt x="66" y="27"/>
                        <a:pt x="65" y="27"/>
                        <a:pt x="64" y="27"/>
                      </a:cubicBezTo>
                      <a:cubicBezTo>
                        <a:pt x="64" y="27"/>
                        <a:pt x="63" y="27"/>
                        <a:pt x="62" y="28"/>
                      </a:cubicBezTo>
                      <a:cubicBezTo>
                        <a:pt x="1" y="89"/>
                        <a:pt x="1" y="89"/>
                        <a:pt x="1" y="89"/>
                      </a:cubicBezTo>
                      <a:cubicBezTo>
                        <a:pt x="0" y="90"/>
                        <a:pt x="0" y="92"/>
                        <a:pt x="1" y="94"/>
                      </a:cubicBezTo>
                      <a:cubicBezTo>
                        <a:pt x="1" y="94"/>
                        <a:pt x="2" y="95"/>
                        <a:pt x="3" y="9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6" name="Oval 17">
                  <a:extLst>
                    <a:ext uri="{FF2B5EF4-FFF2-40B4-BE49-F238E27FC236}">
                      <a16:creationId xmlns:a16="http://schemas.microsoft.com/office/drawing/2014/main" id="{C74D737F-963C-EFBC-AAB6-217C6F284B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79942" y="2441346"/>
                  <a:ext cx="11504" cy="947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594E4C62-0148-CEB3-19AB-941027D38B59}"/>
                  </a:ext>
                </a:extLst>
              </p:cNvPr>
              <p:cNvGrpSpPr/>
              <p:nvPr/>
            </p:nvGrpSpPr>
            <p:grpSpPr>
              <a:xfrm>
                <a:off x="4521829" y="2460971"/>
                <a:ext cx="286923" cy="276772"/>
                <a:chOff x="4521829" y="2460971"/>
                <a:chExt cx="286923" cy="276772"/>
              </a:xfrm>
            </p:grpSpPr>
            <p:sp>
              <p:nvSpPr>
                <p:cNvPr id="286" name="Freeform 18">
                  <a:extLst>
                    <a:ext uri="{FF2B5EF4-FFF2-40B4-BE49-F238E27FC236}">
                      <a16:creationId xmlns:a16="http://schemas.microsoft.com/office/drawing/2014/main" id="{52273727-A2F0-6B86-5379-5779D5290F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21829" y="2551649"/>
                  <a:ext cx="246997" cy="123837"/>
                </a:xfrm>
                <a:custGeom>
                  <a:avLst/>
                  <a:gdLst>
                    <a:gd name="T0" fmla="*/ 152 w 154"/>
                    <a:gd name="T1" fmla="*/ 14 h 77"/>
                    <a:gd name="T2" fmla="*/ 154 w 154"/>
                    <a:gd name="T3" fmla="*/ 11 h 77"/>
                    <a:gd name="T4" fmla="*/ 154 w 154"/>
                    <a:gd name="T5" fmla="*/ 11 h 77"/>
                    <a:gd name="T6" fmla="*/ 154 w 154"/>
                    <a:gd name="T7" fmla="*/ 2 h 77"/>
                    <a:gd name="T8" fmla="*/ 152 w 154"/>
                    <a:gd name="T9" fmla="*/ 0 h 77"/>
                    <a:gd name="T10" fmla="*/ 152 w 154"/>
                    <a:gd name="T11" fmla="*/ 0 h 77"/>
                    <a:gd name="T12" fmla="*/ 3 w 154"/>
                    <a:gd name="T13" fmla="*/ 0 h 77"/>
                    <a:gd name="T14" fmla="*/ 0 w 154"/>
                    <a:gd name="T15" fmla="*/ 2 h 77"/>
                    <a:gd name="T16" fmla="*/ 0 w 154"/>
                    <a:gd name="T17" fmla="*/ 2 h 77"/>
                    <a:gd name="T18" fmla="*/ 0 w 154"/>
                    <a:gd name="T19" fmla="*/ 74 h 77"/>
                    <a:gd name="T20" fmla="*/ 3 w 154"/>
                    <a:gd name="T21" fmla="*/ 77 h 77"/>
                    <a:gd name="T22" fmla="*/ 3 w 154"/>
                    <a:gd name="T23" fmla="*/ 77 h 77"/>
                    <a:gd name="T24" fmla="*/ 104 w 154"/>
                    <a:gd name="T25" fmla="*/ 77 h 77"/>
                    <a:gd name="T26" fmla="*/ 107 w 154"/>
                    <a:gd name="T27" fmla="*/ 74 h 77"/>
                    <a:gd name="T28" fmla="*/ 104 w 154"/>
                    <a:gd name="T29" fmla="*/ 71 h 77"/>
                    <a:gd name="T30" fmla="*/ 5 w 154"/>
                    <a:gd name="T31" fmla="*/ 71 h 77"/>
                    <a:gd name="T32" fmla="*/ 5 w 154"/>
                    <a:gd name="T33" fmla="*/ 5 h 77"/>
                    <a:gd name="T34" fmla="*/ 149 w 154"/>
                    <a:gd name="T35" fmla="*/ 5 h 77"/>
                    <a:gd name="T36" fmla="*/ 149 w 154"/>
                    <a:gd name="T37" fmla="*/ 11 h 77"/>
                    <a:gd name="T38" fmla="*/ 152 w 154"/>
                    <a:gd name="T39" fmla="*/ 14 h 77"/>
                    <a:gd name="T40" fmla="*/ 152 w 154"/>
                    <a:gd name="T41" fmla="*/ 14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54" h="77">
                      <a:moveTo>
                        <a:pt x="152" y="14"/>
                      </a:moveTo>
                      <a:cubicBezTo>
                        <a:pt x="153" y="14"/>
                        <a:pt x="154" y="13"/>
                        <a:pt x="154" y="11"/>
                      </a:cubicBezTo>
                      <a:cubicBezTo>
                        <a:pt x="154" y="11"/>
                        <a:pt x="154" y="11"/>
                        <a:pt x="154" y="11"/>
                      </a:cubicBezTo>
                      <a:cubicBezTo>
                        <a:pt x="154" y="2"/>
                        <a:pt x="154" y="2"/>
                        <a:pt x="154" y="2"/>
                      </a:cubicBezTo>
                      <a:cubicBezTo>
                        <a:pt x="154" y="1"/>
                        <a:pt x="153" y="0"/>
                        <a:pt x="152" y="0"/>
                      </a:cubicBezTo>
                      <a:cubicBezTo>
                        <a:pt x="152" y="0"/>
                        <a:pt x="152" y="0"/>
                        <a:pt x="152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5"/>
                        <a:pt x="1" y="77"/>
                        <a:pt x="3" y="77"/>
                      </a:cubicBezTo>
                      <a:cubicBezTo>
                        <a:pt x="3" y="77"/>
                        <a:pt x="3" y="77"/>
                        <a:pt x="3" y="77"/>
                      </a:cubicBezTo>
                      <a:cubicBezTo>
                        <a:pt x="104" y="77"/>
                        <a:pt x="104" y="77"/>
                        <a:pt x="104" y="77"/>
                      </a:cubicBezTo>
                      <a:cubicBezTo>
                        <a:pt x="105" y="77"/>
                        <a:pt x="107" y="75"/>
                        <a:pt x="107" y="74"/>
                      </a:cubicBezTo>
                      <a:cubicBezTo>
                        <a:pt x="107" y="73"/>
                        <a:pt x="105" y="71"/>
                        <a:pt x="104" y="71"/>
                      </a:cubicBezTo>
                      <a:cubicBezTo>
                        <a:pt x="5" y="71"/>
                        <a:pt x="5" y="71"/>
                        <a:pt x="5" y="71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149" y="5"/>
                        <a:pt x="149" y="5"/>
                        <a:pt x="149" y="5"/>
                      </a:cubicBezTo>
                      <a:cubicBezTo>
                        <a:pt x="149" y="11"/>
                        <a:pt x="149" y="11"/>
                        <a:pt x="149" y="11"/>
                      </a:cubicBezTo>
                      <a:cubicBezTo>
                        <a:pt x="149" y="13"/>
                        <a:pt x="150" y="14"/>
                        <a:pt x="152" y="14"/>
                      </a:cubicBezTo>
                      <a:cubicBezTo>
                        <a:pt x="152" y="14"/>
                        <a:pt x="152" y="14"/>
                        <a:pt x="152" y="1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7" name="Freeform 19">
                  <a:extLst>
                    <a:ext uri="{FF2B5EF4-FFF2-40B4-BE49-F238E27FC236}">
                      <a16:creationId xmlns:a16="http://schemas.microsoft.com/office/drawing/2014/main" id="{D2C748BB-CDAC-4040-2DB6-700E5BA1DA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31980" y="2489392"/>
                  <a:ext cx="207748" cy="51429"/>
                </a:xfrm>
                <a:custGeom>
                  <a:avLst/>
                  <a:gdLst>
                    <a:gd name="T0" fmla="*/ 7 w 130"/>
                    <a:gd name="T1" fmla="*/ 1 h 32"/>
                    <a:gd name="T2" fmla="*/ 6 w 130"/>
                    <a:gd name="T3" fmla="*/ 2 h 32"/>
                    <a:gd name="T4" fmla="*/ 0 w 130"/>
                    <a:gd name="T5" fmla="*/ 29 h 32"/>
                    <a:gd name="T6" fmla="*/ 2 w 130"/>
                    <a:gd name="T7" fmla="*/ 32 h 32"/>
                    <a:gd name="T8" fmla="*/ 5 w 130"/>
                    <a:gd name="T9" fmla="*/ 30 h 32"/>
                    <a:gd name="T10" fmla="*/ 5 w 130"/>
                    <a:gd name="T11" fmla="*/ 30 h 32"/>
                    <a:gd name="T12" fmla="*/ 11 w 130"/>
                    <a:gd name="T13" fmla="*/ 6 h 32"/>
                    <a:gd name="T14" fmla="*/ 127 w 130"/>
                    <a:gd name="T15" fmla="*/ 32 h 32"/>
                    <a:gd name="T16" fmla="*/ 128 w 130"/>
                    <a:gd name="T17" fmla="*/ 32 h 32"/>
                    <a:gd name="T18" fmla="*/ 130 w 130"/>
                    <a:gd name="T19" fmla="*/ 30 h 32"/>
                    <a:gd name="T20" fmla="*/ 128 w 130"/>
                    <a:gd name="T21" fmla="*/ 27 h 32"/>
                    <a:gd name="T22" fmla="*/ 9 w 130"/>
                    <a:gd name="T23" fmla="*/ 0 h 32"/>
                    <a:gd name="T24" fmla="*/ 7 w 130"/>
                    <a:gd name="T25" fmla="*/ 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0" h="32">
                      <a:moveTo>
                        <a:pt x="7" y="1"/>
                      </a:moveTo>
                      <a:cubicBezTo>
                        <a:pt x="7" y="1"/>
                        <a:pt x="6" y="2"/>
                        <a:pt x="6" y="2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27" y="32"/>
                        <a:pt x="127" y="32"/>
                        <a:pt x="127" y="32"/>
                      </a:cubicBezTo>
                      <a:cubicBezTo>
                        <a:pt x="128" y="32"/>
                        <a:pt x="128" y="32"/>
                        <a:pt x="128" y="32"/>
                      </a:cubicBezTo>
                      <a:cubicBezTo>
                        <a:pt x="129" y="32"/>
                        <a:pt x="130" y="31"/>
                        <a:pt x="130" y="30"/>
                      </a:cubicBezTo>
                      <a:cubicBezTo>
                        <a:pt x="130" y="28"/>
                        <a:pt x="130" y="27"/>
                        <a:pt x="128" y="27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8" y="0"/>
                        <a:pt x="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8" name="Freeform 20">
                  <a:extLst>
                    <a:ext uri="{FF2B5EF4-FFF2-40B4-BE49-F238E27FC236}">
                      <a16:creationId xmlns:a16="http://schemas.microsoft.com/office/drawing/2014/main" id="{FBB44B28-7874-2D69-86D9-E7D0EED362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84763" y="2460971"/>
                  <a:ext cx="132634" cy="57520"/>
                </a:xfrm>
                <a:custGeom>
                  <a:avLst/>
                  <a:gdLst>
                    <a:gd name="T0" fmla="*/ 5 w 83"/>
                    <a:gd name="T1" fmla="*/ 16 h 36"/>
                    <a:gd name="T2" fmla="*/ 10 w 83"/>
                    <a:gd name="T3" fmla="*/ 6 h 36"/>
                    <a:gd name="T4" fmla="*/ 79 w 83"/>
                    <a:gd name="T5" fmla="*/ 35 h 36"/>
                    <a:gd name="T6" fmla="*/ 82 w 83"/>
                    <a:gd name="T7" fmla="*/ 34 h 36"/>
                    <a:gd name="T8" fmla="*/ 81 w 83"/>
                    <a:gd name="T9" fmla="*/ 30 h 36"/>
                    <a:gd name="T10" fmla="*/ 9 w 83"/>
                    <a:gd name="T11" fmla="*/ 0 h 36"/>
                    <a:gd name="T12" fmla="*/ 6 w 83"/>
                    <a:gd name="T13" fmla="*/ 2 h 36"/>
                    <a:gd name="T14" fmla="*/ 0 w 83"/>
                    <a:gd name="T15" fmla="*/ 14 h 36"/>
                    <a:gd name="T16" fmla="*/ 1 w 83"/>
                    <a:gd name="T17" fmla="*/ 17 h 36"/>
                    <a:gd name="T18" fmla="*/ 5 w 83"/>
                    <a:gd name="T19" fmla="*/ 16 h 36"/>
                    <a:gd name="T20" fmla="*/ 5 w 83"/>
                    <a:gd name="T21" fmla="*/ 1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3" h="36">
                      <a:moveTo>
                        <a:pt x="5" y="16"/>
                      </a:move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79" y="35"/>
                        <a:pt x="79" y="35"/>
                        <a:pt x="79" y="35"/>
                      </a:cubicBezTo>
                      <a:cubicBezTo>
                        <a:pt x="80" y="36"/>
                        <a:pt x="82" y="35"/>
                        <a:pt x="82" y="34"/>
                      </a:cubicBezTo>
                      <a:cubicBezTo>
                        <a:pt x="83" y="32"/>
                        <a:pt x="82" y="31"/>
                        <a:pt x="81" y="3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8" y="0"/>
                        <a:pt x="7" y="1"/>
                        <a:pt x="6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5"/>
                        <a:pt x="0" y="16"/>
                        <a:pt x="1" y="17"/>
                      </a:cubicBezTo>
                      <a:cubicBezTo>
                        <a:pt x="2" y="18"/>
                        <a:pt x="4" y="17"/>
                        <a:pt x="5" y="16"/>
                      </a:cubicBezTo>
                      <a:cubicBezTo>
                        <a:pt x="5" y="16"/>
                        <a:pt x="5" y="16"/>
                        <a:pt x="5" y="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9" name="Freeform 21">
                  <a:extLst>
                    <a:ext uri="{FF2B5EF4-FFF2-40B4-BE49-F238E27FC236}">
                      <a16:creationId xmlns:a16="http://schemas.microsoft.com/office/drawing/2014/main" id="{1DB4ADE3-F9D4-8005-5B4A-063874AA73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75441" y="2571273"/>
                  <a:ext cx="45339" cy="8120"/>
                </a:xfrm>
                <a:custGeom>
                  <a:avLst/>
                  <a:gdLst>
                    <a:gd name="T0" fmla="*/ 28 w 28"/>
                    <a:gd name="T1" fmla="*/ 2 h 5"/>
                    <a:gd name="T2" fmla="*/ 26 w 28"/>
                    <a:gd name="T3" fmla="*/ 0 h 5"/>
                    <a:gd name="T4" fmla="*/ 2 w 28"/>
                    <a:gd name="T5" fmla="*/ 0 h 5"/>
                    <a:gd name="T6" fmla="*/ 0 w 28"/>
                    <a:gd name="T7" fmla="*/ 2 h 5"/>
                    <a:gd name="T8" fmla="*/ 2 w 28"/>
                    <a:gd name="T9" fmla="*/ 5 h 5"/>
                    <a:gd name="T10" fmla="*/ 2 w 28"/>
                    <a:gd name="T11" fmla="*/ 5 h 5"/>
                    <a:gd name="T12" fmla="*/ 26 w 28"/>
                    <a:gd name="T13" fmla="*/ 5 h 5"/>
                    <a:gd name="T14" fmla="*/ 28 w 28"/>
                    <a:gd name="T15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8" h="5">
                      <a:moveTo>
                        <a:pt x="28" y="2"/>
                      </a:moveTo>
                      <a:cubicBezTo>
                        <a:pt x="28" y="1"/>
                        <a:pt x="27" y="0"/>
                        <a:pt x="26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7" y="5"/>
                        <a:pt x="28" y="4"/>
                        <a:pt x="28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0" name="Freeform 22">
                  <a:extLst>
                    <a:ext uri="{FF2B5EF4-FFF2-40B4-BE49-F238E27FC236}">
                      <a16:creationId xmlns:a16="http://schemas.microsoft.com/office/drawing/2014/main" id="{48E1C138-17B0-B1F7-EB52-172C21C073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598974" y="2571273"/>
                  <a:ext cx="84588" cy="83235"/>
                </a:xfrm>
                <a:custGeom>
                  <a:avLst/>
                  <a:gdLst>
                    <a:gd name="T0" fmla="*/ 26 w 53"/>
                    <a:gd name="T1" fmla="*/ 52 h 52"/>
                    <a:gd name="T2" fmla="*/ 53 w 53"/>
                    <a:gd name="T3" fmla="*/ 26 h 52"/>
                    <a:gd name="T4" fmla="*/ 26 w 53"/>
                    <a:gd name="T5" fmla="*/ 0 h 52"/>
                    <a:gd name="T6" fmla="*/ 0 w 53"/>
                    <a:gd name="T7" fmla="*/ 26 h 52"/>
                    <a:gd name="T8" fmla="*/ 0 w 53"/>
                    <a:gd name="T9" fmla="*/ 26 h 52"/>
                    <a:gd name="T10" fmla="*/ 26 w 53"/>
                    <a:gd name="T11" fmla="*/ 52 h 52"/>
                    <a:gd name="T12" fmla="*/ 26 w 53"/>
                    <a:gd name="T13" fmla="*/ 5 h 52"/>
                    <a:gd name="T14" fmla="*/ 48 w 53"/>
                    <a:gd name="T15" fmla="*/ 26 h 52"/>
                    <a:gd name="T16" fmla="*/ 26 w 53"/>
                    <a:gd name="T17" fmla="*/ 48 h 52"/>
                    <a:gd name="T18" fmla="*/ 5 w 53"/>
                    <a:gd name="T19" fmla="*/ 26 h 52"/>
                    <a:gd name="T20" fmla="*/ 26 w 53"/>
                    <a:gd name="T21" fmla="*/ 5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3" h="52">
                      <a:moveTo>
                        <a:pt x="26" y="52"/>
                      </a:moveTo>
                      <a:cubicBezTo>
                        <a:pt x="41" y="52"/>
                        <a:pt x="53" y="41"/>
                        <a:pt x="53" y="26"/>
                      </a:cubicBezTo>
                      <a:cubicBezTo>
                        <a:pt x="53" y="12"/>
                        <a:pt x="41" y="0"/>
                        <a:pt x="26" y="0"/>
                      </a:cubicBezTo>
                      <a:cubicBezTo>
                        <a:pt x="12" y="0"/>
                        <a:pt x="0" y="12"/>
                        <a:pt x="0" y="26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41"/>
                        <a:pt x="12" y="52"/>
                        <a:pt x="26" y="52"/>
                      </a:cubicBezTo>
                      <a:close/>
                      <a:moveTo>
                        <a:pt x="26" y="5"/>
                      </a:moveTo>
                      <a:cubicBezTo>
                        <a:pt x="38" y="5"/>
                        <a:pt x="48" y="14"/>
                        <a:pt x="48" y="26"/>
                      </a:cubicBezTo>
                      <a:cubicBezTo>
                        <a:pt x="48" y="38"/>
                        <a:pt x="38" y="48"/>
                        <a:pt x="26" y="48"/>
                      </a:cubicBezTo>
                      <a:cubicBezTo>
                        <a:pt x="14" y="48"/>
                        <a:pt x="5" y="38"/>
                        <a:pt x="5" y="26"/>
                      </a:cubicBezTo>
                      <a:cubicBezTo>
                        <a:pt x="5" y="14"/>
                        <a:pt x="14" y="5"/>
                        <a:pt x="26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1" name="Freeform 23">
                  <a:extLst>
                    <a:ext uri="{FF2B5EF4-FFF2-40B4-BE49-F238E27FC236}">
                      <a16:creationId xmlns:a16="http://schemas.microsoft.com/office/drawing/2014/main" id="{DF327C33-C321-BC33-E5B1-7B82C3B6107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03186" y="2584131"/>
                  <a:ext cx="105566" cy="153612"/>
                </a:xfrm>
                <a:custGeom>
                  <a:avLst/>
                  <a:gdLst>
                    <a:gd name="T0" fmla="*/ 33 w 66"/>
                    <a:gd name="T1" fmla="*/ 0 h 96"/>
                    <a:gd name="T2" fmla="*/ 0 w 66"/>
                    <a:gd name="T3" fmla="*/ 12 h 96"/>
                    <a:gd name="T4" fmla="*/ 0 w 66"/>
                    <a:gd name="T5" fmla="*/ 84 h 96"/>
                    <a:gd name="T6" fmla="*/ 33 w 66"/>
                    <a:gd name="T7" fmla="*/ 96 h 96"/>
                    <a:gd name="T8" fmla="*/ 66 w 66"/>
                    <a:gd name="T9" fmla="*/ 84 h 96"/>
                    <a:gd name="T10" fmla="*/ 66 w 66"/>
                    <a:gd name="T11" fmla="*/ 12 h 96"/>
                    <a:gd name="T12" fmla="*/ 33 w 66"/>
                    <a:gd name="T13" fmla="*/ 0 h 96"/>
                    <a:gd name="T14" fmla="*/ 60 w 66"/>
                    <a:gd name="T15" fmla="*/ 72 h 96"/>
                    <a:gd name="T16" fmla="*/ 33 w 66"/>
                    <a:gd name="T17" fmla="*/ 78 h 96"/>
                    <a:gd name="T18" fmla="*/ 6 w 66"/>
                    <a:gd name="T19" fmla="*/ 72 h 96"/>
                    <a:gd name="T20" fmla="*/ 6 w 66"/>
                    <a:gd name="T21" fmla="*/ 67 h 96"/>
                    <a:gd name="T22" fmla="*/ 33 w 66"/>
                    <a:gd name="T23" fmla="*/ 72 h 96"/>
                    <a:gd name="T24" fmla="*/ 60 w 66"/>
                    <a:gd name="T25" fmla="*/ 67 h 96"/>
                    <a:gd name="T26" fmla="*/ 60 w 66"/>
                    <a:gd name="T27" fmla="*/ 72 h 96"/>
                    <a:gd name="T28" fmla="*/ 60 w 66"/>
                    <a:gd name="T29" fmla="*/ 60 h 96"/>
                    <a:gd name="T30" fmla="*/ 33 w 66"/>
                    <a:gd name="T31" fmla="*/ 66 h 96"/>
                    <a:gd name="T32" fmla="*/ 6 w 66"/>
                    <a:gd name="T33" fmla="*/ 60 h 96"/>
                    <a:gd name="T34" fmla="*/ 6 w 66"/>
                    <a:gd name="T35" fmla="*/ 55 h 96"/>
                    <a:gd name="T36" fmla="*/ 33 w 66"/>
                    <a:gd name="T37" fmla="*/ 60 h 96"/>
                    <a:gd name="T38" fmla="*/ 60 w 66"/>
                    <a:gd name="T39" fmla="*/ 55 h 96"/>
                    <a:gd name="T40" fmla="*/ 60 w 66"/>
                    <a:gd name="T41" fmla="*/ 60 h 96"/>
                    <a:gd name="T42" fmla="*/ 60 w 66"/>
                    <a:gd name="T43" fmla="*/ 48 h 96"/>
                    <a:gd name="T44" fmla="*/ 33 w 66"/>
                    <a:gd name="T45" fmla="*/ 54 h 96"/>
                    <a:gd name="T46" fmla="*/ 6 w 66"/>
                    <a:gd name="T47" fmla="*/ 48 h 96"/>
                    <a:gd name="T48" fmla="*/ 6 w 66"/>
                    <a:gd name="T49" fmla="*/ 43 h 96"/>
                    <a:gd name="T50" fmla="*/ 33 w 66"/>
                    <a:gd name="T51" fmla="*/ 48 h 96"/>
                    <a:gd name="T52" fmla="*/ 60 w 66"/>
                    <a:gd name="T53" fmla="*/ 43 h 96"/>
                    <a:gd name="T54" fmla="*/ 60 w 66"/>
                    <a:gd name="T55" fmla="*/ 48 h 96"/>
                    <a:gd name="T56" fmla="*/ 60 w 66"/>
                    <a:gd name="T57" fmla="*/ 36 h 96"/>
                    <a:gd name="T58" fmla="*/ 33 w 66"/>
                    <a:gd name="T59" fmla="*/ 42 h 96"/>
                    <a:gd name="T60" fmla="*/ 6 w 66"/>
                    <a:gd name="T61" fmla="*/ 36 h 96"/>
                    <a:gd name="T62" fmla="*/ 6 w 66"/>
                    <a:gd name="T63" fmla="*/ 31 h 96"/>
                    <a:gd name="T64" fmla="*/ 33 w 66"/>
                    <a:gd name="T65" fmla="*/ 36 h 96"/>
                    <a:gd name="T66" fmla="*/ 60 w 66"/>
                    <a:gd name="T67" fmla="*/ 31 h 96"/>
                    <a:gd name="T68" fmla="*/ 60 w 66"/>
                    <a:gd name="T69" fmla="*/ 36 h 96"/>
                    <a:gd name="T70" fmla="*/ 60 w 66"/>
                    <a:gd name="T71" fmla="*/ 24 h 96"/>
                    <a:gd name="T72" fmla="*/ 33 w 66"/>
                    <a:gd name="T73" fmla="*/ 30 h 96"/>
                    <a:gd name="T74" fmla="*/ 6 w 66"/>
                    <a:gd name="T75" fmla="*/ 24 h 96"/>
                    <a:gd name="T76" fmla="*/ 6 w 66"/>
                    <a:gd name="T77" fmla="*/ 20 h 96"/>
                    <a:gd name="T78" fmla="*/ 33 w 66"/>
                    <a:gd name="T79" fmla="*/ 24 h 96"/>
                    <a:gd name="T80" fmla="*/ 60 w 66"/>
                    <a:gd name="T81" fmla="*/ 20 h 96"/>
                    <a:gd name="T82" fmla="*/ 60 w 66"/>
                    <a:gd name="T83" fmla="*/ 24 h 96"/>
                    <a:gd name="T84" fmla="*/ 33 w 66"/>
                    <a:gd name="T85" fmla="*/ 6 h 96"/>
                    <a:gd name="T86" fmla="*/ 60 w 66"/>
                    <a:gd name="T87" fmla="*/ 12 h 96"/>
                    <a:gd name="T88" fmla="*/ 33 w 66"/>
                    <a:gd name="T89" fmla="*/ 18 h 96"/>
                    <a:gd name="T90" fmla="*/ 6 w 66"/>
                    <a:gd name="T91" fmla="*/ 12 h 96"/>
                    <a:gd name="T92" fmla="*/ 6 w 66"/>
                    <a:gd name="T93" fmla="*/ 12 h 96"/>
                    <a:gd name="T94" fmla="*/ 33 w 66"/>
                    <a:gd name="T95" fmla="*/ 6 h 96"/>
                    <a:gd name="T96" fmla="*/ 33 w 66"/>
                    <a:gd name="T97" fmla="*/ 90 h 96"/>
                    <a:gd name="T98" fmla="*/ 6 w 66"/>
                    <a:gd name="T99" fmla="*/ 84 h 96"/>
                    <a:gd name="T100" fmla="*/ 6 w 66"/>
                    <a:gd name="T101" fmla="*/ 79 h 96"/>
                    <a:gd name="T102" fmla="*/ 33 w 66"/>
                    <a:gd name="T103" fmla="*/ 84 h 96"/>
                    <a:gd name="T104" fmla="*/ 60 w 66"/>
                    <a:gd name="T105" fmla="*/ 79 h 96"/>
                    <a:gd name="T106" fmla="*/ 60 w 66"/>
                    <a:gd name="T107" fmla="*/ 84 h 96"/>
                    <a:gd name="T108" fmla="*/ 33 w 66"/>
                    <a:gd name="T109" fmla="*/ 9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" h="96">
                      <a:moveTo>
                        <a:pt x="33" y="0"/>
                      </a:moveTo>
                      <a:cubicBezTo>
                        <a:pt x="17" y="0"/>
                        <a:pt x="0" y="4"/>
                        <a:pt x="0" y="12"/>
                      </a:cubicBezTo>
                      <a:cubicBezTo>
                        <a:pt x="0" y="84"/>
                        <a:pt x="0" y="84"/>
                        <a:pt x="0" y="84"/>
                      </a:cubicBezTo>
                      <a:cubicBezTo>
                        <a:pt x="0" y="92"/>
                        <a:pt x="17" y="96"/>
                        <a:pt x="33" y="96"/>
                      </a:cubicBezTo>
                      <a:cubicBezTo>
                        <a:pt x="49" y="96"/>
                        <a:pt x="66" y="92"/>
                        <a:pt x="66" y="84"/>
                      </a:cubicBezTo>
                      <a:cubicBezTo>
                        <a:pt x="66" y="12"/>
                        <a:pt x="66" y="12"/>
                        <a:pt x="66" y="12"/>
                      </a:cubicBezTo>
                      <a:cubicBezTo>
                        <a:pt x="66" y="4"/>
                        <a:pt x="49" y="0"/>
                        <a:pt x="33" y="0"/>
                      </a:cubicBezTo>
                      <a:close/>
                      <a:moveTo>
                        <a:pt x="60" y="72"/>
                      </a:moveTo>
                      <a:cubicBezTo>
                        <a:pt x="59" y="73"/>
                        <a:pt x="50" y="78"/>
                        <a:pt x="33" y="78"/>
                      </a:cubicBezTo>
                      <a:cubicBezTo>
                        <a:pt x="15" y="78"/>
                        <a:pt x="6" y="73"/>
                        <a:pt x="6" y="72"/>
                      </a:cubicBezTo>
                      <a:cubicBezTo>
                        <a:pt x="6" y="67"/>
                        <a:pt x="6" y="67"/>
                        <a:pt x="6" y="67"/>
                      </a:cubicBezTo>
                      <a:cubicBezTo>
                        <a:pt x="12" y="70"/>
                        <a:pt x="23" y="72"/>
                        <a:pt x="33" y="72"/>
                      </a:cubicBezTo>
                      <a:cubicBezTo>
                        <a:pt x="43" y="72"/>
                        <a:pt x="53" y="70"/>
                        <a:pt x="60" y="67"/>
                      </a:cubicBezTo>
                      <a:lnTo>
                        <a:pt x="60" y="72"/>
                      </a:lnTo>
                      <a:close/>
                      <a:moveTo>
                        <a:pt x="60" y="60"/>
                      </a:moveTo>
                      <a:cubicBezTo>
                        <a:pt x="59" y="62"/>
                        <a:pt x="50" y="66"/>
                        <a:pt x="33" y="66"/>
                      </a:cubicBezTo>
                      <a:cubicBezTo>
                        <a:pt x="15" y="66"/>
                        <a:pt x="6" y="62"/>
                        <a:pt x="6" y="60"/>
                      </a:cubicBezTo>
                      <a:cubicBezTo>
                        <a:pt x="6" y="55"/>
                        <a:pt x="6" y="55"/>
                        <a:pt x="6" y="55"/>
                      </a:cubicBezTo>
                      <a:cubicBezTo>
                        <a:pt x="12" y="58"/>
                        <a:pt x="23" y="60"/>
                        <a:pt x="33" y="60"/>
                      </a:cubicBezTo>
                      <a:cubicBezTo>
                        <a:pt x="43" y="60"/>
                        <a:pt x="53" y="58"/>
                        <a:pt x="60" y="55"/>
                      </a:cubicBezTo>
                      <a:lnTo>
                        <a:pt x="60" y="60"/>
                      </a:lnTo>
                      <a:close/>
                      <a:moveTo>
                        <a:pt x="60" y="48"/>
                      </a:moveTo>
                      <a:cubicBezTo>
                        <a:pt x="59" y="50"/>
                        <a:pt x="50" y="54"/>
                        <a:pt x="33" y="54"/>
                      </a:cubicBezTo>
                      <a:cubicBezTo>
                        <a:pt x="15" y="54"/>
                        <a:pt x="6" y="50"/>
                        <a:pt x="6" y="48"/>
                      </a:cubicBez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12" y="47"/>
                        <a:pt x="23" y="48"/>
                        <a:pt x="33" y="48"/>
                      </a:cubicBezTo>
                      <a:cubicBezTo>
                        <a:pt x="43" y="48"/>
                        <a:pt x="53" y="47"/>
                        <a:pt x="60" y="43"/>
                      </a:cubicBezTo>
                      <a:lnTo>
                        <a:pt x="60" y="48"/>
                      </a:lnTo>
                      <a:close/>
                      <a:moveTo>
                        <a:pt x="60" y="36"/>
                      </a:moveTo>
                      <a:cubicBezTo>
                        <a:pt x="59" y="38"/>
                        <a:pt x="50" y="42"/>
                        <a:pt x="33" y="42"/>
                      </a:cubicBezTo>
                      <a:cubicBezTo>
                        <a:pt x="15" y="42"/>
                        <a:pt x="6" y="38"/>
                        <a:pt x="6" y="36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12" y="35"/>
                        <a:pt x="23" y="36"/>
                        <a:pt x="33" y="36"/>
                      </a:cubicBezTo>
                      <a:cubicBezTo>
                        <a:pt x="43" y="36"/>
                        <a:pt x="53" y="35"/>
                        <a:pt x="60" y="31"/>
                      </a:cubicBezTo>
                      <a:lnTo>
                        <a:pt x="60" y="36"/>
                      </a:lnTo>
                      <a:close/>
                      <a:moveTo>
                        <a:pt x="60" y="24"/>
                      </a:moveTo>
                      <a:cubicBezTo>
                        <a:pt x="59" y="26"/>
                        <a:pt x="50" y="30"/>
                        <a:pt x="33" y="30"/>
                      </a:cubicBezTo>
                      <a:cubicBezTo>
                        <a:pt x="15" y="30"/>
                        <a:pt x="6" y="26"/>
                        <a:pt x="6" y="24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12" y="23"/>
                        <a:pt x="23" y="24"/>
                        <a:pt x="33" y="24"/>
                      </a:cubicBezTo>
                      <a:cubicBezTo>
                        <a:pt x="43" y="24"/>
                        <a:pt x="53" y="23"/>
                        <a:pt x="60" y="20"/>
                      </a:cubicBezTo>
                      <a:lnTo>
                        <a:pt x="60" y="24"/>
                      </a:lnTo>
                      <a:close/>
                      <a:moveTo>
                        <a:pt x="33" y="6"/>
                      </a:moveTo>
                      <a:cubicBezTo>
                        <a:pt x="50" y="6"/>
                        <a:pt x="59" y="11"/>
                        <a:pt x="60" y="12"/>
                      </a:cubicBezTo>
                      <a:cubicBezTo>
                        <a:pt x="59" y="14"/>
                        <a:pt x="50" y="18"/>
                        <a:pt x="33" y="18"/>
                      </a:cubicBezTo>
                      <a:cubicBezTo>
                        <a:pt x="15" y="18"/>
                        <a:pt x="6" y="14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15" y="6"/>
                        <a:pt x="33" y="6"/>
                      </a:cubicBezTo>
                      <a:close/>
                      <a:moveTo>
                        <a:pt x="33" y="90"/>
                      </a:moveTo>
                      <a:cubicBezTo>
                        <a:pt x="15" y="90"/>
                        <a:pt x="6" y="85"/>
                        <a:pt x="6" y="84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12" y="82"/>
                        <a:pt x="23" y="84"/>
                        <a:pt x="33" y="84"/>
                      </a:cubicBezTo>
                      <a:cubicBezTo>
                        <a:pt x="43" y="84"/>
                        <a:pt x="53" y="82"/>
                        <a:pt x="60" y="79"/>
                      </a:cubicBezTo>
                      <a:cubicBezTo>
                        <a:pt x="60" y="84"/>
                        <a:pt x="60" y="84"/>
                        <a:pt x="60" y="84"/>
                      </a:cubicBezTo>
                      <a:cubicBezTo>
                        <a:pt x="59" y="85"/>
                        <a:pt x="50" y="90"/>
                        <a:pt x="33" y="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2" name="Freeform 24">
                  <a:extLst>
                    <a:ext uri="{FF2B5EF4-FFF2-40B4-BE49-F238E27FC236}">
                      <a16:creationId xmlns:a16="http://schemas.microsoft.com/office/drawing/2014/main" id="{2C8012BB-E0E8-5989-1CF8-5EBECFB32B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41454" y="2571273"/>
                  <a:ext cx="65640" cy="84588"/>
                </a:xfrm>
                <a:custGeom>
                  <a:avLst/>
                  <a:gdLst>
                    <a:gd name="T0" fmla="*/ 17 w 41"/>
                    <a:gd name="T1" fmla="*/ 5 h 53"/>
                    <a:gd name="T2" fmla="*/ 38 w 41"/>
                    <a:gd name="T3" fmla="*/ 5 h 53"/>
                    <a:gd name="T4" fmla="*/ 41 w 41"/>
                    <a:gd name="T5" fmla="*/ 2 h 53"/>
                    <a:gd name="T6" fmla="*/ 38 w 41"/>
                    <a:gd name="T7" fmla="*/ 0 h 53"/>
                    <a:gd name="T8" fmla="*/ 16 w 41"/>
                    <a:gd name="T9" fmla="*/ 0 h 53"/>
                    <a:gd name="T10" fmla="*/ 14 w 41"/>
                    <a:gd name="T11" fmla="*/ 1 h 53"/>
                    <a:gd name="T12" fmla="*/ 1 w 41"/>
                    <a:gd name="T13" fmla="*/ 14 h 53"/>
                    <a:gd name="T14" fmla="*/ 0 w 41"/>
                    <a:gd name="T15" fmla="*/ 16 h 53"/>
                    <a:gd name="T16" fmla="*/ 0 w 41"/>
                    <a:gd name="T17" fmla="*/ 37 h 53"/>
                    <a:gd name="T18" fmla="*/ 1 w 41"/>
                    <a:gd name="T19" fmla="*/ 39 h 53"/>
                    <a:gd name="T20" fmla="*/ 13 w 41"/>
                    <a:gd name="T21" fmla="*/ 52 h 53"/>
                    <a:gd name="T22" fmla="*/ 15 w 41"/>
                    <a:gd name="T23" fmla="*/ 53 h 53"/>
                    <a:gd name="T24" fmla="*/ 38 w 41"/>
                    <a:gd name="T25" fmla="*/ 53 h 53"/>
                    <a:gd name="T26" fmla="*/ 41 w 41"/>
                    <a:gd name="T27" fmla="*/ 50 h 53"/>
                    <a:gd name="T28" fmla="*/ 38 w 41"/>
                    <a:gd name="T29" fmla="*/ 48 h 53"/>
                    <a:gd name="T30" fmla="*/ 16 w 41"/>
                    <a:gd name="T31" fmla="*/ 48 h 53"/>
                    <a:gd name="T32" fmla="*/ 5 w 41"/>
                    <a:gd name="T33" fmla="*/ 36 h 53"/>
                    <a:gd name="T34" fmla="*/ 5 w 41"/>
                    <a:gd name="T35" fmla="*/ 16 h 53"/>
                    <a:gd name="T36" fmla="*/ 17 w 41"/>
                    <a:gd name="T37" fmla="*/ 5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1" h="53">
                      <a:moveTo>
                        <a:pt x="17" y="5"/>
                      </a:moveTo>
                      <a:cubicBezTo>
                        <a:pt x="38" y="5"/>
                        <a:pt x="38" y="5"/>
                        <a:pt x="38" y="5"/>
                      </a:cubicBezTo>
                      <a:cubicBezTo>
                        <a:pt x="40" y="5"/>
                        <a:pt x="41" y="4"/>
                        <a:pt x="41" y="2"/>
                      </a:cubicBezTo>
                      <a:cubicBezTo>
                        <a:pt x="41" y="1"/>
                        <a:pt x="40" y="0"/>
                        <a:pt x="38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5" y="0"/>
                        <a:pt x="15" y="0"/>
                        <a:pt x="14" y="1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0" y="14"/>
                        <a:pt x="0" y="15"/>
                        <a:pt x="0" y="16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0" y="37"/>
                        <a:pt x="0" y="38"/>
                        <a:pt x="1" y="39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13" y="52"/>
                        <a:pt x="14" y="53"/>
                        <a:pt x="15" y="53"/>
                      </a:cubicBezTo>
                      <a:cubicBezTo>
                        <a:pt x="38" y="53"/>
                        <a:pt x="38" y="53"/>
                        <a:pt x="38" y="53"/>
                      </a:cubicBezTo>
                      <a:cubicBezTo>
                        <a:pt x="40" y="53"/>
                        <a:pt x="41" y="51"/>
                        <a:pt x="41" y="50"/>
                      </a:cubicBezTo>
                      <a:cubicBezTo>
                        <a:pt x="41" y="49"/>
                        <a:pt x="40" y="48"/>
                        <a:pt x="38" y="48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5" y="36"/>
                        <a:pt x="5" y="36"/>
                        <a:pt x="5" y="36"/>
                      </a:cubicBezTo>
                      <a:cubicBezTo>
                        <a:pt x="5" y="16"/>
                        <a:pt x="5" y="16"/>
                        <a:pt x="5" y="16"/>
                      </a:cubicBezTo>
                      <a:lnTo>
                        <a:pt x="17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3" name="Freeform 25">
                  <a:extLst>
                    <a:ext uri="{FF2B5EF4-FFF2-40B4-BE49-F238E27FC236}">
                      <a16:creationId xmlns:a16="http://schemas.microsoft.com/office/drawing/2014/main" id="{54ADFDFA-61D1-3DF1-219C-391029A59D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26042" y="2592251"/>
                  <a:ext cx="29098" cy="42632"/>
                </a:xfrm>
                <a:custGeom>
                  <a:avLst/>
                  <a:gdLst>
                    <a:gd name="T0" fmla="*/ 11 w 18"/>
                    <a:gd name="T1" fmla="*/ 18 h 27"/>
                    <a:gd name="T2" fmla="*/ 3 w 18"/>
                    <a:gd name="T3" fmla="*/ 18 h 27"/>
                    <a:gd name="T4" fmla="*/ 0 w 18"/>
                    <a:gd name="T5" fmla="*/ 21 h 27"/>
                    <a:gd name="T6" fmla="*/ 3 w 18"/>
                    <a:gd name="T7" fmla="*/ 24 h 27"/>
                    <a:gd name="T8" fmla="*/ 6 w 18"/>
                    <a:gd name="T9" fmla="*/ 24 h 27"/>
                    <a:gd name="T10" fmla="*/ 9 w 18"/>
                    <a:gd name="T11" fmla="*/ 27 h 27"/>
                    <a:gd name="T12" fmla="*/ 12 w 18"/>
                    <a:gd name="T13" fmla="*/ 24 h 27"/>
                    <a:gd name="T14" fmla="*/ 12 w 18"/>
                    <a:gd name="T15" fmla="*/ 24 h 27"/>
                    <a:gd name="T16" fmla="*/ 18 w 18"/>
                    <a:gd name="T17" fmla="*/ 17 h 27"/>
                    <a:gd name="T18" fmla="*/ 11 w 18"/>
                    <a:gd name="T19" fmla="*/ 10 h 27"/>
                    <a:gd name="T20" fmla="*/ 8 w 18"/>
                    <a:gd name="T21" fmla="*/ 10 h 27"/>
                    <a:gd name="T22" fmla="*/ 6 w 18"/>
                    <a:gd name="T23" fmla="*/ 10 h 27"/>
                    <a:gd name="T24" fmla="*/ 8 w 18"/>
                    <a:gd name="T25" fmla="*/ 9 h 27"/>
                    <a:gd name="T26" fmla="*/ 15 w 18"/>
                    <a:gd name="T27" fmla="*/ 9 h 27"/>
                    <a:gd name="T28" fmla="*/ 18 w 18"/>
                    <a:gd name="T29" fmla="*/ 6 h 27"/>
                    <a:gd name="T30" fmla="*/ 15 w 18"/>
                    <a:gd name="T31" fmla="*/ 3 h 27"/>
                    <a:gd name="T32" fmla="*/ 12 w 18"/>
                    <a:gd name="T33" fmla="*/ 3 h 27"/>
                    <a:gd name="T34" fmla="*/ 9 w 18"/>
                    <a:gd name="T35" fmla="*/ 0 h 27"/>
                    <a:gd name="T36" fmla="*/ 6 w 18"/>
                    <a:gd name="T37" fmla="*/ 3 h 27"/>
                    <a:gd name="T38" fmla="*/ 6 w 18"/>
                    <a:gd name="T39" fmla="*/ 3 h 27"/>
                    <a:gd name="T40" fmla="*/ 0 w 18"/>
                    <a:gd name="T41" fmla="*/ 9 h 27"/>
                    <a:gd name="T42" fmla="*/ 8 w 18"/>
                    <a:gd name="T43" fmla="*/ 16 h 27"/>
                    <a:gd name="T44" fmla="*/ 11 w 18"/>
                    <a:gd name="T45" fmla="*/ 16 h 27"/>
                    <a:gd name="T46" fmla="*/ 12 w 18"/>
                    <a:gd name="T47" fmla="*/ 17 h 27"/>
                    <a:gd name="T48" fmla="*/ 11 w 18"/>
                    <a:gd name="T49" fmla="*/ 18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8" h="27">
                      <a:moveTo>
                        <a:pt x="11" y="18"/>
                      </a:move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2" y="18"/>
                        <a:pt x="0" y="19"/>
                        <a:pt x="0" y="21"/>
                      </a:cubicBezTo>
                      <a:cubicBezTo>
                        <a:pt x="0" y="22"/>
                        <a:pt x="2" y="24"/>
                        <a:pt x="3" y="24"/>
                      </a:cubicBez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6" y="25"/>
                        <a:pt x="8" y="27"/>
                        <a:pt x="9" y="27"/>
                      </a:cubicBezTo>
                      <a:cubicBezTo>
                        <a:pt x="11" y="27"/>
                        <a:pt x="12" y="25"/>
                        <a:pt x="12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6" y="23"/>
                        <a:pt x="18" y="20"/>
                        <a:pt x="18" y="17"/>
                      </a:cubicBezTo>
                      <a:cubicBezTo>
                        <a:pt x="18" y="13"/>
                        <a:pt x="15" y="10"/>
                        <a:pt x="11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7" y="10"/>
                        <a:pt x="6" y="10"/>
                        <a:pt x="6" y="10"/>
                      </a:cubicBezTo>
                      <a:cubicBezTo>
                        <a:pt x="6" y="9"/>
                        <a:pt x="7" y="9"/>
                        <a:pt x="8" y="9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7" y="9"/>
                        <a:pt x="18" y="7"/>
                        <a:pt x="18" y="6"/>
                      </a:cubicBezTo>
                      <a:cubicBezTo>
                        <a:pt x="18" y="4"/>
                        <a:pt x="17" y="3"/>
                        <a:pt x="15" y="3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1"/>
                        <a:pt x="11" y="0"/>
                        <a:pt x="9" y="0"/>
                      </a:cubicBezTo>
                      <a:cubicBezTo>
                        <a:pt x="8" y="0"/>
                        <a:pt x="6" y="1"/>
                        <a:pt x="6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3" y="3"/>
                        <a:pt x="0" y="6"/>
                        <a:pt x="0" y="9"/>
                      </a:cubicBezTo>
                      <a:cubicBezTo>
                        <a:pt x="1" y="13"/>
                        <a:pt x="4" y="16"/>
                        <a:pt x="8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2" y="16"/>
                        <a:pt x="12" y="17"/>
                        <a:pt x="12" y="17"/>
                      </a:cubicBezTo>
                      <a:cubicBezTo>
                        <a:pt x="12" y="17"/>
                        <a:pt x="12" y="18"/>
                        <a:pt x="11" y="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1" name="Group 220">
                <a:extLst>
                  <a:ext uri="{FF2B5EF4-FFF2-40B4-BE49-F238E27FC236}">
                    <a16:creationId xmlns:a16="http://schemas.microsoft.com/office/drawing/2014/main" id="{92240865-AB7C-C949-76EE-434619A7DB11}"/>
                  </a:ext>
                </a:extLst>
              </p:cNvPr>
              <p:cNvGrpSpPr/>
              <p:nvPr/>
            </p:nvGrpSpPr>
            <p:grpSpPr>
              <a:xfrm>
                <a:off x="4814842" y="2945491"/>
                <a:ext cx="332938" cy="208425"/>
                <a:chOff x="4814842" y="2945491"/>
                <a:chExt cx="332938" cy="208425"/>
              </a:xfrm>
            </p:grpSpPr>
            <p:sp>
              <p:nvSpPr>
                <p:cNvPr id="278" name="Freeform 26">
                  <a:extLst>
                    <a:ext uri="{FF2B5EF4-FFF2-40B4-BE49-F238E27FC236}">
                      <a16:creationId xmlns:a16="http://schemas.microsoft.com/office/drawing/2014/main" id="{6DCD43CE-BB90-F9B3-9C7D-4F24C4F206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61535" y="2952258"/>
                  <a:ext cx="220605" cy="201658"/>
                </a:xfrm>
                <a:custGeom>
                  <a:avLst/>
                  <a:gdLst>
                    <a:gd name="T0" fmla="*/ 75 w 138"/>
                    <a:gd name="T1" fmla="*/ 126 h 126"/>
                    <a:gd name="T2" fmla="*/ 60 w 138"/>
                    <a:gd name="T3" fmla="*/ 121 h 126"/>
                    <a:gd name="T4" fmla="*/ 20 w 138"/>
                    <a:gd name="T5" fmla="*/ 90 h 126"/>
                    <a:gd name="T6" fmla="*/ 9 w 138"/>
                    <a:gd name="T7" fmla="*/ 80 h 126"/>
                    <a:gd name="T8" fmla="*/ 3 w 138"/>
                    <a:gd name="T9" fmla="*/ 73 h 126"/>
                    <a:gd name="T10" fmla="*/ 2 w 138"/>
                    <a:gd name="T11" fmla="*/ 67 h 126"/>
                    <a:gd name="T12" fmla="*/ 8 w 138"/>
                    <a:gd name="T13" fmla="*/ 66 h 126"/>
                    <a:gd name="T14" fmla="*/ 16 w 138"/>
                    <a:gd name="T15" fmla="*/ 74 h 126"/>
                    <a:gd name="T16" fmla="*/ 26 w 138"/>
                    <a:gd name="T17" fmla="*/ 84 h 126"/>
                    <a:gd name="T18" fmla="*/ 64 w 138"/>
                    <a:gd name="T19" fmla="*/ 114 h 126"/>
                    <a:gd name="T20" fmla="*/ 75 w 138"/>
                    <a:gd name="T21" fmla="*/ 117 h 126"/>
                    <a:gd name="T22" fmla="*/ 80 w 138"/>
                    <a:gd name="T23" fmla="*/ 116 h 126"/>
                    <a:gd name="T24" fmla="*/ 83 w 138"/>
                    <a:gd name="T25" fmla="*/ 113 h 126"/>
                    <a:gd name="T26" fmla="*/ 87 w 138"/>
                    <a:gd name="T27" fmla="*/ 114 h 126"/>
                    <a:gd name="T28" fmla="*/ 92 w 138"/>
                    <a:gd name="T29" fmla="*/ 115 h 126"/>
                    <a:gd name="T30" fmla="*/ 97 w 138"/>
                    <a:gd name="T31" fmla="*/ 108 h 126"/>
                    <a:gd name="T32" fmla="*/ 100 w 138"/>
                    <a:gd name="T33" fmla="*/ 105 h 126"/>
                    <a:gd name="T34" fmla="*/ 104 w 138"/>
                    <a:gd name="T35" fmla="*/ 106 h 126"/>
                    <a:gd name="T36" fmla="*/ 111 w 138"/>
                    <a:gd name="T37" fmla="*/ 105 h 126"/>
                    <a:gd name="T38" fmla="*/ 114 w 138"/>
                    <a:gd name="T39" fmla="*/ 100 h 126"/>
                    <a:gd name="T40" fmla="*/ 116 w 138"/>
                    <a:gd name="T41" fmla="*/ 96 h 126"/>
                    <a:gd name="T42" fmla="*/ 121 w 138"/>
                    <a:gd name="T43" fmla="*/ 96 h 126"/>
                    <a:gd name="T44" fmla="*/ 126 w 138"/>
                    <a:gd name="T45" fmla="*/ 95 h 126"/>
                    <a:gd name="T46" fmla="*/ 128 w 138"/>
                    <a:gd name="T47" fmla="*/ 89 h 126"/>
                    <a:gd name="T48" fmla="*/ 97 w 138"/>
                    <a:gd name="T49" fmla="*/ 60 h 126"/>
                    <a:gd name="T50" fmla="*/ 78 w 138"/>
                    <a:gd name="T51" fmla="*/ 44 h 126"/>
                    <a:gd name="T52" fmla="*/ 75 w 138"/>
                    <a:gd name="T53" fmla="*/ 45 h 126"/>
                    <a:gd name="T54" fmla="*/ 69 w 138"/>
                    <a:gd name="T55" fmla="*/ 48 h 126"/>
                    <a:gd name="T56" fmla="*/ 43 w 138"/>
                    <a:gd name="T57" fmla="*/ 56 h 126"/>
                    <a:gd name="T58" fmla="*/ 36 w 138"/>
                    <a:gd name="T59" fmla="*/ 48 h 126"/>
                    <a:gd name="T60" fmla="*/ 48 w 138"/>
                    <a:gd name="T61" fmla="*/ 22 h 126"/>
                    <a:gd name="T62" fmla="*/ 94 w 138"/>
                    <a:gd name="T63" fmla="*/ 9 h 126"/>
                    <a:gd name="T64" fmla="*/ 129 w 138"/>
                    <a:gd name="T65" fmla="*/ 23 h 126"/>
                    <a:gd name="T66" fmla="*/ 131 w 138"/>
                    <a:gd name="T67" fmla="*/ 28 h 126"/>
                    <a:gd name="T68" fmla="*/ 126 w 138"/>
                    <a:gd name="T69" fmla="*/ 31 h 126"/>
                    <a:gd name="T70" fmla="*/ 91 w 138"/>
                    <a:gd name="T71" fmla="*/ 17 h 126"/>
                    <a:gd name="T72" fmla="*/ 54 w 138"/>
                    <a:gd name="T73" fmla="*/ 28 h 126"/>
                    <a:gd name="T74" fmla="*/ 44 w 138"/>
                    <a:gd name="T75" fmla="*/ 46 h 126"/>
                    <a:gd name="T76" fmla="*/ 46 w 138"/>
                    <a:gd name="T77" fmla="*/ 48 h 126"/>
                    <a:gd name="T78" fmla="*/ 63 w 138"/>
                    <a:gd name="T79" fmla="*/ 41 h 126"/>
                    <a:gd name="T80" fmla="*/ 66 w 138"/>
                    <a:gd name="T81" fmla="*/ 39 h 126"/>
                    <a:gd name="T82" fmla="*/ 72 w 138"/>
                    <a:gd name="T83" fmla="*/ 38 h 126"/>
                    <a:gd name="T84" fmla="*/ 78 w 138"/>
                    <a:gd name="T85" fmla="*/ 35 h 126"/>
                    <a:gd name="T86" fmla="*/ 82 w 138"/>
                    <a:gd name="T87" fmla="*/ 36 h 126"/>
                    <a:gd name="T88" fmla="*/ 103 w 138"/>
                    <a:gd name="T89" fmla="*/ 53 h 126"/>
                    <a:gd name="T90" fmla="*/ 135 w 138"/>
                    <a:gd name="T91" fmla="*/ 85 h 126"/>
                    <a:gd name="T92" fmla="*/ 132 w 138"/>
                    <a:gd name="T93" fmla="*/ 102 h 126"/>
                    <a:gd name="T94" fmla="*/ 122 w 138"/>
                    <a:gd name="T95" fmla="*/ 106 h 126"/>
                    <a:gd name="T96" fmla="*/ 115 w 138"/>
                    <a:gd name="T97" fmla="*/ 113 h 126"/>
                    <a:gd name="T98" fmla="*/ 104 w 138"/>
                    <a:gd name="T99" fmla="*/ 115 h 126"/>
                    <a:gd name="T100" fmla="*/ 95 w 138"/>
                    <a:gd name="T101" fmla="*/ 123 h 126"/>
                    <a:gd name="T102" fmla="*/ 85 w 138"/>
                    <a:gd name="T103" fmla="*/ 123 h 126"/>
                    <a:gd name="T104" fmla="*/ 75 w 138"/>
                    <a:gd name="T105" fmla="*/ 126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8" h="126">
                      <a:moveTo>
                        <a:pt x="75" y="126"/>
                      </a:moveTo>
                      <a:cubicBezTo>
                        <a:pt x="70" y="126"/>
                        <a:pt x="63" y="123"/>
                        <a:pt x="60" y="121"/>
                      </a:cubicBezTo>
                      <a:cubicBezTo>
                        <a:pt x="56" y="119"/>
                        <a:pt x="36" y="104"/>
                        <a:pt x="20" y="90"/>
                      </a:cubicBezTo>
                      <a:cubicBezTo>
                        <a:pt x="17" y="88"/>
                        <a:pt x="13" y="84"/>
                        <a:pt x="9" y="80"/>
                      </a:cubicBezTo>
                      <a:cubicBezTo>
                        <a:pt x="7" y="77"/>
                        <a:pt x="4" y="74"/>
                        <a:pt x="3" y="73"/>
                      </a:cubicBezTo>
                      <a:cubicBezTo>
                        <a:pt x="1" y="71"/>
                        <a:pt x="0" y="69"/>
                        <a:pt x="2" y="67"/>
                      </a:cubicBezTo>
                      <a:cubicBezTo>
                        <a:pt x="4" y="65"/>
                        <a:pt x="6" y="65"/>
                        <a:pt x="8" y="66"/>
                      </a:cubicBezTo>
                      <a:cubicBezTo>
                        <a:pt x="10" y="67"/>
                        <a:pt x="13" y="70"/>
                        <a:pt x="16" y="74"/>
                      </a:cubicBezTo>
                      <a:cubicBezTo>
                        <a:pt x="19" y="77"/>
                        <a:pt x="23" y="82"/>
                        <a:pt x="26" y="84"/>
                      </a:cubicBezTo>
                      <a:cubicBezTo>
                        <a:pt x="42" y="97"/>
                        <a:pt x="61" y="112"/>
                        <a:pt x="64" y="114"/>
                      </a:cubicBezTo>
                      <a:cubicBezTo>
                        <a:pt x="67" y="115"/>
                        <a:pt x="72" y="117"/>
                        <a:pt x="75" y="117"/>
                      </a:cubicBezTo>
                      <a:cubicBezTo>
                        <a:pt x="79" y="117"/>
                        <a:pt x="79" y="116"/>
                        <a:pt x="80" y="116"/>
                      </a:cubicBezTo>
                      <a:cubicBezTo>
                        <a:pt x="80" y="115"/>
                        <a:pt x="81" y="114"/>
                        <a:pt x="83" y="113"/>
                      </a:cubicBezTo>
                      <a:cubicBezTo>
                        <a:pt x="84" y="113"/>
                        <a:pt x="86" y="113"/>
                        <a:pt x="87" y="114"/>
                      </a:cubicBezTo>
                      <a:cubicBezTo>
                        <a:pt x="88" y="116"/>
                        <a:pt x="90" y="116"/>
                        <a:pt x="92" y="115"/>
                      </a:cubicBezTo>
                      <a:cubicBezTo>
                        <a:pt x="94" y="114"/>
                        <a:pt x="97" y="111"/>
                        <a:pt x="97" y="108"/>
                      </a:cubicBezTo>
                      <a:cubicBezTo>
                        <a:pt x="97" y="107"/>
                        <a:pt x="98" y="105"/>
                        <a:pt x="100" y="105"/>
                      </a:cubicBezTo>
                      <a:cubicBezTo>
                        <a:pt x="101" y="104"/>
                        <a:pt x="103" y="104"/>
                        <a:pt x="104" y="106"/>
                      </a:cubicBezTo>
                      <a:cubicBezTo>
                        <a:pt x="105" y="107"/>
                        <a:pt x="108" y="107"/>
                        <a:pt x="111" y="105"/>
                      </a:cubicBezTo>
                      <a:cubicBezTo>
                        <a:pt x="112" y="105"/>
                        <a:pt x="114" y="103"/>
                        <a:pt x="114" y="100"/>
                      </a:cubicBezTo>
                      <a:cubicBezTo>
                        <a:pt x="114" y="99"/>
                        <a:pt x="115" y="97"/>
                        <a:pt x="116" y="96"/>
                      </a:cubicBezTo>
                      <a:cubicBezTo>
                        <a:pt x="118" y="95"/>
                        <a:pt x="120" y="95"/>
                        <a:pt x="121" y="96"/>
                      </a:cubicBezTo>
                      <a:cubicBezTo>
                        <a:pt x="122" y="97"/>
                        <a:pt x="125" y="97"/>
                        <a:pt x="126" y="95"/>
                      </a:cubicBezTo>
                      <a:cubicBezTo>
                        <a:pt x="128" y="94"/>
                        <a:pt x="129" y="92"/>
                        <a:pt x="128" y="89"/>
                      </a:cubicBezTo>
                      <a:cubicBezTo>
                        <a:pt x="124" y="82"/>
                        <a:pt x="110" y="70"/>
                        <a:pt x="97" y="60"/>
                      </a:cubicBezTo>
                      <a:cubicBezTo>
                        <a:pt x="90" y="54"/>
                        <a:pt x="83" y="49"/>
                        <a:pt x="78" y="44"/>
                      </a:cubicBezTo>
                      <a:cubicBezTo>
                        <a:pt x="77" y="45"/>
                        <a:pt x="76" y="45"/>
                        <a:pt x="75" y="45"/>
                      </a:cubicBezTo>
                      <a:cubicBezTo>
                        <a:pt x="73" y="46"/>
                        <a:pt x="71" y="47"/>
                        <a:pt x="69" y="48"/>
                      </a:cubicBezTo>
                      <a:cubicBezTo>
                        <a:pt x="62" y="56"/>
                        <a:pt x="53" y="60"/>
                        <a:pt x="43" y="56"/>
                      </a:cubicBezTo>
                      <a:cubicBezTo>
                        <a:pt x="39" y="55"/>
                        <a:pt x="37" y="52"/>
                        <a:pt x="36" y="48"/>
                      </a:cubicBezTo>
                      <a:cubicBezTo>
                        <a:pt x="34" y="40"/>
                        <a:pt x="42" y="28"/>
                        <a:pt x="48" y="22"/>
                      </a:cubicBezTo>
                      <a:cubicBezTo>
                        <a:pt x="63" y="6"/>
                        <a:pt x="74" y="0"/>
                        <a:pt x="94" y="9"/>
                      </a:cubicBezTo>
                      <a:cubicBezTo>
                        <a:pt x="111" y="17"/>
                        <a:pt x="128" y="23"/>
                        <a:pt x="129" y="23"/>
                      </a:cubicBezTo>
                      <a:cubicBezTo>
                        <a:pt x="131" y="24"/>
                        <a:pt x="132" y="26"/>
                        <a:pt x="131" y="28"/>
                      </a:cubicBezTo>
                      <a:cubicBezTo>
                        <a:pt x="131" y="31"/>
                        <a:pt x="128" y="32"/>
                        <a:pt x="126" y="31"/>
                      </a:cubicBezTo>
                      <a:cubicBezTo>
                        <a:pt x="126" y="31"/>
                        <a:pt x="108" y="25"/>
                        <a:pt x="91" y="17"/>
                      </a:cubicBezTo>
                      <a:cubicBezTo>
                        <a:pt x="75" y="10"/>
                        <a:pt x="68" y="14"/>
                        <a:pt x="54" y="28"/>
                      </a:cubicBezTo>
                      <a:cubicBezTo>
                        <a:pt x="48" y="34"/>
                        <a:pt x="43" y="43"/>
                        <a:pt x="44" y="46"/>
                      </a:cubicBezTo>
                      <a:cubicBezTo>
                        <a:pt x="44" y="47"/>
                        <a:pt x="45" y="48"/>
                        <a:pt x="46" y="48"/>
                      </a:cubicBezTo>
                      <a:cubicBezTo>
                        <a:pt x="50" y="49"/>
                        <a:pt x="57" y="50"/>
                        <a:pt x="63" y="41"/>
                      </a:cubicBezTo>
                      <a:cubicBezTo>
                        <a:pt x="63" y="40"/>
                        <a:pt x="65" y="39"/>
                        <a:pt x="66" y="39"/>
                      </a:cubicBezTo>
                      <a:cubicBezTo>
                        <a:pt x="69" y="39"/>
                        <a:pt x="70" y="39"/>
                        <a:pt x="72" y="38"/>
                      </a:cubicBezTo>
                      <a:cubicBezTo>
                        <a:pt x="73" y="37"/>
                        <a:pt x="75" y="36"/>
                        <a:pt x="78" y="35"/>
                      </a:cubicBezTo>
                      <a:cubicBezTo>
                        <a:pt x="79" y="34"/>
                        <a:pt x="81" y="35"/>
                        <a:pt x="82" y="36"/>
                      </a:cubicBezTo>
                      <a:cubicBezTo>
                        <a:pt x="87" y="41"/>
                        <a:pt x="95" y="47"/>
                        <a:pt x="103" y="53"/>
                      </a:cubicBezTo>
                      <a:cubicBezTo>
                        <a:pt x="117" y="65"/>
                        <a:pt x="131" y="77"/>
                        <a:pt x="135" y="85"/>
                      </a:cubicBezTo>
                      <a:cubicBezTo>
                        <a:pt x="138" y="91"/>
                        <a:pt x="137" y="98"/>
                        <a:pt x="132" y="102"/>
                      </a:cubicBezTo>
                      <a:cubicBezTo>
                        <a:pt x="129" y="105"/>
                        <a:pt x="125" y="106"/>
                        <a:pt x="122" y="106"/>
                      </a:cubicBezTo>
                      <a:cubicBezTo>
                        <a:pt x="121" y="109"/>
                        <a:pt x="118" y="111"/>
                        <a:pt x="115" y="113"/>
                      </a:cubicBezTo>
                      <a:cubicBezTo>
                        <a:pt x="111" y="115"/>
                        <a:pt x="107" y="115"/>
                        <a:pt x="104" y="115"/>
                      </a:cubicBezTo>
                      <a:cubicBezTo>
                        <a:pt x="102" y="119"/>
                        <a:pt x="99" y="122"/>
                        <a:pt x="95" y="123"/>
                      </a:cubicBezTo>
                      <a:cubicBezTo>
                        <a:pt x="91" y="124"/>
                        <a:pt x="88" y="124"/>
                        <a:pt x="85" y="123"/>
                      </a:cubicBezTo>
                      <a:cubicBezTo>
                        <a:pt x="83" y="125"/>
                        <a:pt x="79" y="126"/>
                        <a:pt x="75" y="12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9" name="Freeform 27">
                  <a:extLst>
                    <a:ext uri="{FF2B5EF4-FFF2-40B4-BE49-F238E27FC236}">
                      <a16:creationId xmlns:a16="http://schemas.microsoft.com/office/drawing/2014/main" id="{913F9553-9191-8D89-8A4C-CC9EC715A4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83866" y="2973235"/>
                  <a:ext cx="76468" cy="14211"/>
                </a:xfrm>
                <a:custGeom>
                  <a:avLst/>
                  <a:gdLst>
                    <a:gd name="T0" fmla="*/ 44 w 48"/>
                    <a:gd name="T1" fmla="*/ 9 h 9"/>
                    <a:gd name="T2" fmla="*/ 4 w 48"/>
                    <a:gd name="T3" fmla="*/ 9 h 9"/>
                    <a:gd name="T4" fmla="*/ 0 w 48"/>
                    <a:gd name="T5" fmla="*/ 4 h 9"/>
                    <a:gd name="T6" fmla="*/ 4 w 48"/>
                    <a:gd name="T7" fmla="*/ 0 h 9"/>
                    <a:gd name="T8" fmla="*/ 44 w 48"/>
                    <a:gd name="T9" fmla="*/ 0 h 9"/>
                    <a:gd name="T10" fmla="*/ 48 w 48"/>
                    <a:gd name="T11" fmla="*/ 4 h 9"/>
                    <a:gd name="T12" fmla="*/ 44 w 48"/>
                    <a:gd name="T13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">
                      <a:moveTo>
                        <a:pt x="44" y="9"/>
                      </a:move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9"/>
                        <a:pt x="0" y="7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6" y="0"/>
                        <a:pt x="48" y="2"/>
                        <a:pt x="48" y="4"/>
                      </a:cubicBezTo>
                      <a:cubicBezTo>
                        <a:pt x="48" y="7"/>
                        <a:pt x="46" y="9"/>
                        <a:pt x="44" y="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0" name="Freeform 28">
                  <a:extLst>
                    <a:ext uri="{FF2B5EF4-FFF2-40B4-BE49-F238E27FC236}">
                      <a16:creationId xmlns:a16="http://schemas.microsoft.com/office/drawing/2014/main" id="{9328AF78-A979-4A1E-21E4-718B84F914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64546" y="3068651"/>
                  <a:ext cx="37219" cy="29098"/>
                </a:xfrm>
                <a:custGeom>
                  <a:avLst/>
                  <a:gdLst>
                    <a:gd name="T0" fmla="*/ 5 w 23"/>
                    <a:gd name="T1" fmla="*/ 18 h 18"/>
                    <a:gd name="T2" fmla="*/ 1 w 23"/>
                    <a:gd name="T3" fmla="*/ 16 h 18"/>
                    <a:gd name="T4" fmla="*/ 2 w 23"/>
                    <a:gd name="T5" fmla="*/ 10 h 18"/>
                    <a:gd name="T6" fmla="*/ 15 w 23"/>
                    <a:gd name="T7" fmla="*/ 2 h 18"/>
                    <a:gd name="T8" fmla="*/ 21 w 23"/>
                    <a:gd name="T9" fmla="*/ 3 h 18"/>
                    <a:gd name="T10" fmla="*/ 20 w 23"/>
                    <a:gd name="T11" fmla="*/ 9 h 18"/>
                    <a:gd name="T12" fmla="*/ 7 w 23"/>
                    <a:gd name="T13" fmla="*/ 17 h 18"/>
                    <a:gd name="T14" fmla="*/ 5 w 23"/>
                    <a:gd name="T15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18">
                      <a:moveTo>
                        <a:pt x="5" y="18"/>
                      </a:moveTo>
                      <a:cubicBezTo>
                        <a:pt x="4" y="18"/>
                        <a:pt x="2" y="17"/>
                        <a:pt x="1" y="16"/>
                      </a:cubicBezTo>
                      <a:cubicBezTo>
                        <a:pt x="0" y="14"/>
                        <a:pt x="0" y="12"/>
                        <a:pt x="2" y="10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7" y="0"/>
                        <a:pt x="20" y="1"/>
                        <a:pt x="21" y="3"/>
                      </a:cubicBezTo>
                      <a:cubicBezTo>
                        <a:pt x="23" y="5"/>
                        <a:pt x="22" y="8"/>
                        <a:pt x="20" y="9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7" y="18"/>
                        <a:pt x="6" y="18"/>
                        <a:pt x="5" y="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1" name="Freeform 29">
                  <a:extLst>
                    <a:ext uri="{FF2B5EF4-FFF2-40B4-BE49-F238E27FC236}">
                      <a16:creationId xmlns:a16="http://schemas.microsoft.com/office/drawing/2014/main" id="{66936194-71E7-7755-C339-29E9DB4B0A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2289" y="3062560"/>
                  <a:ext cx="56166" cy="56166"/>
                </a:xfrm>
                <a:custGeom>
                  <a:avLst/>
                  <a:gdLst>
                    <a:gd name="T0" fmla="*/ 31 w 35"/>
                    <a:gd name="T1" fmla="*/ 35 h 35"/>
                    <a:gd name="T2" fmla="*/ 28 w 35"/>
                    <a:gd name="T3" fmla="*/ 34 h 35"/>
                    <a:gd name="T4" fmla="*/ 1 w 35"/>
                    <a:gd name="T5" fmla="*/ 8 h 35"/>
                    <a:gd name="T6" fmla="*/ 1 w 35"/>
                    <a:gd name="T7" fmla="*/ 2 h 35"/>
                    <a:gd name="T8" fmla="*/ 8 w 35"/>
                    <a:gd name="T9" fmla="*/ 2 h 35"/>
                    <a:gd name="T10" fmla="*/ 33 w 35"/>
                    <a:gd name="T11" fmla="*/ 28 h 35"/>
                    <a:gd name="T12" fmla="*/ 34 w 35"/>
                    <a:gd name="T13" fmla="*/ 34 h 35"/>
                    <a:gd name="T14" fmla="*/ 31 w 35"/>
                    <a:gd name="T15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35">
                      <a:moveTo>
                        <a:pt x="31" y="35"/>
                      </a:moveTo>
                      <a:cubicBezTo>
                        <a:pt x="30" y="35"/>
                        <a:pt x="29" y="35"/>
                        <a:pt x="28" y="34"/>
                      </a:cubicBezTo>
                      <a:cubicBezTo>
                        <a:pt x="23" y="31"/>
                        <a:pt x="4" y="10"/>
                        <a:pt x="1" y="8"/>
                      </a:cubicBezTo>
                      <a:cubicBezTo>
                        <a:pt x="0" y="6"/>
                        <a:pt x="0" y="3"/>
                        <a:pt x="1" y="2"/>
                      </a:cubicBezTo>
                      <a:cubicBezTo>
                        <a:pt x="3" y="0"/>
                        <a:pt x="6" y="0"/>
                        <a:pt x="8" y="2"/>
                      </a:cubicBezTo>
                      <a:cubicBezTo>
                        <a:pt x="16" y="11"/>
                        <a:pt x="30" y="25"/>
                        <a:pt x="33" y="28"/>
                      </a:cubicBezTo>
                      <a:cubicBezTo>
                        <a:pt x="35" y="29"/>
                        <a:pt x="35" y="32"/>
                        <a:pt x="34" y="34"/>
                      </a:cubicBezTo>
                      <a:cubicBezTo>
                        <a:pt x="33" y="35"/>
                        <a:pt x="32" y="35"/>
                        <a:pt x="31" y="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2" name="Freeform 30">
                  <a:extLst>
                    <a:ext uri="{FF2B5EF4-FFF2-40B4-BE49-F238E27FC236}">
                      <a16:creationId xmlns:a16="http://schemas.microsoft.com/office/drawing/2014/main" id="{497548ED-5029-0950-A752-B7F7DF5D28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81311" y="3083538"/>
                  <a:ext cx="50076" cy="49399"/>
                </a:xfrm>
                <a:custGeom>
                  <a:avLst/>
                  <a:gdLst>
                    <a:gd name="T0" fmla="*/ 26 w 31"/>
                    <a:gd name="T1" fmla="*/ 31 h 31"/>
                    <a:gd name="T2" fmla="*/ 23 w 31"/>
                    <a:gd name="T3" fmla="*/ 30 h 31"/>
                    <a:gd name="T4" fmla="*/ 1 w 31"/>
                    <a:gd name="T5" fmla="*/ 8 h 31"/>
                    <a:gd name="T6" fmla="*/ 1 w 31"/>
                    <a:gd name="T7" fmla="*/ 2 h 31"/>
                    <a:gd name="T8" fmla="*/ 8 w 31"/>
                    <a:gd name="T9" fmla="*/ 2 h 31"/>
                    <a:gd name="T10" fmla="*/ 29 w 31"/>
                    <a:gd name="T11" fmla="*/ 23 h 31"/>
                    <a:gd name="T12" fmla="*/ 30 w 31"/>
                    <a:gd name="T13" fmla="*/ 29 h 31"/>
                    <a:gd name="T14" fmla="*/ 26 w 31"/>
                    <a:gd name="T15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31">
                      <a:moveTo>
                        <a:pt x="26" y="31"/>
                      </a:moveTo>
                      <a:cubicBezTo>
                        <a:pt x="25" y="31"/>
                        <a:pt x="24" y="31"/>
                        <a:pt x="23" y="30"/>
                      </a:cubicBezTo>
                      <a:cubicBezTo>
                        <a:pt x="17" y="25"/>
                        <a:pt x="1" y="8"/>
                        <a:pt x="1" y="8"/>
                      </a:cubicBezTo>
                      <a:cubicBezTo>
                        <a:pt x="0" y="6"/>
                        <a:pt x="0" y="3"/>
                        <a:pt x="1" y="2"/>
                      </a:cubicBezTo>
                      <a:cubicBezTo>
                        <a:pt x="3" y="0"/>
                        <a:pt x="6" y="0"/>
                        <a:pt x="8" y="2"/>
                      </a:cubicBezTo>
                      <a:cubicBezTo>
                        <a:pt x="11" y="5"/>
                        <a:pt x="24" y="19"/>
                        <a:pt x="29" y="23"/>
                      </a:cubicBezTo>
                      <a:cubicBezTo>
                        <a:pt x="31" y="25"/>
                        <a:pt x="31" y="28"/>
                        <a:pt x="30" y="29"/>
                      </a:cubicBezTo>
                      <a:cubicBezTo>
                        <a:pt x="29" y="31"/>
                        <a:pt x="27" y="31"/>
                        <a:pt x="26" y="3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3" name="Freeform 31">
                  <a:extLst>
                    <a:ext uri="{FF2B5EF4-FFF2-40B4-BE49-F238E27FC236}">
                      <a16:creationId xmlns:a16="http://schemas.microsoft.com/office/drawing/2014/main" id="{A6AFDE1B-9032-3DF6-D35C-E19AB99A52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52890" y="3097749"/>
                  <a:ext cx="50753" cy="49399"/>
                </a:xfrm>
                <a:custGeom>
                  <a:avLst/>
                  <a:gdLst>
                    <a:gd name="T0" fmla="*/ 27 w 32"/>
                    <a:gd name="T1" fmla="*/ 31 h 31"/>
                    <a:gd name="T2" fmla="*/ 24 w 32"/>
                    <a:gd name="T3" fmla="*/ 30 h 31"/>
                    <a:gd name="T4" fmla="*/ 2 w 32"/>
                    <a:gd name="T5" fmla="*/ 8 h 31"/>
                    <a:gd name="T6" fmla="*/ 2 w 32"/>
                    <a:gd name="T7" fmla="*/ 1 h 31"/>
                    <a:gd name="T8" fmla="*/ 8 w 32"/>
                    <a:gd name="T9" fmla="*/ 2 h 31"/>
                    <a:gd name="T10" fmla="*/ 30 w 32"/>
                    <a:gd name="T11" fmla="*/ 23 h 31"/>
                    <a:gd name="T12" fmla="*/ 30 w 32"/>
                    <a:gd name="T13" fmla="*/ 29 h 31"/>
                    <a:gd name="T14" fmla="*/ 27 w 32"/>
                    <a:gd name="T15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31">
                      <a:moveTo>
                        <a:pt x="27" y="31"/>
                      </a:moveTo>
                      <a:cubicBezTo>
                        <a:pt x="26" y="31"/>
                        <a:pt x="25" y="30"/>
                        <a:pt x="24" y="30"/>
                      </a:cubicBezTo>
                      <a:cubicBezTo>
                        <a:pt x="17" y="24"/>
                        <a:pt x="5" y="11"/>
                        <a:pt x="2" y="8"/>
                      </a:cubicBezTo>
                      <a:cubicBezTo>
                        <a:pt x="0" y="6"/>
                        <a:pt x="0" y="3"/>
                        <a:pt x="2" y="1"/>
                      </a:cubicBezTo>
                      <a:cubicBezTo>
                        <a:pt x="4" y="0"/>
                        <a:pt x="6" y="0"/>
                        <a:pt x="8" y="2"/>
                      </a:cubicBezTo>
                      <a:cubicBezTo>
                        <a:pt x="11" y="4"/>
                        <a:pt x="23" y="18"/>
                        <a:pt x="30" y="23"/>
                      </a:cubicBezTo>
                      <a:cubicBezTo>
                        <a:pt x="31" y="25"/>
                        <a:pt x="32" y="27"/>
                        <a:pt x="30" y="29"/>
                      </a:cubicBezTo>
                      <a:cubicBezTo>
                        <a:pt x="29" y="30"/>
                        <a:pt x="28" y="31"/>
                        <a:pt x="27" y="3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4" name="Freeform 32">
                  <a:extLst>
                    <a:ext uri="{FF2B5EF4-FFF2-40B4-BE49-F238E27FC236}">
                      <a16:creationId xmlns:a16="http://schemas.microsoft.com/office/drawing/2014/main" id="{58924D75-1A1E-569D-11D0-0649F5052B5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14842" y="2945491"/>
                  <a:ext cx="83235" cy="139401"/>
                </a:xfrm>
                <a:custGeom>
                  <a:avLst/>
                  <a:gdLst>
                    <a:gd name="T0" fmla="*/ 30 w 52"/>
                    <a:gd name="T1" fmla="*/ 87 h 87"/>
                    <a:gd name="T2" fmla="*/ 4 w 52"/>
                    <a:gd name="T3" fmla="*/ 87 h 87"/>
                    <a:gd name="T4" fmla="*/ 0 w 52"/>
                    <a:gd name="T5" fmla="*/ 82 h 87"/>
                    <a:gd name="T6" fmla="*/ 0 w 52"/>
                    <a:gd name="T7" fmla="*/ 4 h 87"/>
                    <a:gd name="T8" fmla="*/ 1 w 52"/>
                    <a:gd name="T9" fmla="*/ 1 h 87"/>
                    <a:gd name="T10" fmla="*/ 4 w 52"/>
                    <a:gd name="T11" fmla="*/ 0 h 87"/>
                    <a:gd name="T12" fmla="*/ 50 w 52"/>
                    <a:gd name="T13" fmla="*/ 9 h 87"/>
                    <a:gd name="T14" fmla="*/ 52 w 52"/>
                    <a:gd name="T15" fmla="*/ 13 h 87"/>
                    <a:gd name="T16" fmla="*/ 34 w 52"/>
                    <a:gd name="T17" fmla="*/ 84 h 87"/>
                    <a:gd name="T18" fmla="*/ 30 w 52"/>
                    <a:gd name="T19" fmla="*/ 87 h 87"/>
                    <a:gd name="T20" fmla="*/ 8 w 52"/>
                    <a:gd name="T21" fmla="*/ 78 h 87"/>
                    <a:gd name="T22" fmla="*/ 27 w 52"/>
                    <a:gd name="T23" fmla="*/ 78 h 87"/>
                    <a:gd name="T24" fmla="*/ 43 w 52"/>
                    <a:gd name="T25" fmla="*/ 15 h 87"/>
                    <a:gd name="T26" fmla="*/ 8 w 52"/>
                    <a:gd name="T27" fmla="*/ 9 h 87"/>
                    <a:gd name="T28" fmla="*/ 8 w 52"/>
                    <a:gd name="T29" fmla="*/ 78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2" h="87">
                      <a:moveTo>
                        <a:pt x="30" y="87"/>
                      </a:moveTo>
                      <a:cubicBezTo>
                        <a:pt x="4" y="87"/>
                        <a:pt x="4" y="87"/>
                        <a:pt x="4" y="87"/>
                      </a:cubicBezTo>
                      <a:cubicBezTo>
                        <a:pt x="2" y="87"/>
                        <a:pt x="0" y="85"/>
                        <a:pt x="0" y="82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3"/>
                        <a:pt x="0" y="2"/>
                        <a:pt x="1" y="1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13" y="0"/>
                        <a:pt x="43" y="2"/>
                        <a:pt x="50" y="9"/>
                      </a:cubicBezTo>
                      <a:cubicBezTo>
                        <a:pt x="51" y="10"/>
                        <a:pt x="52" y="12"/>
                        <a:pt x="52" y="13"/>
                      </a:cubicBezTo>
                      <a:cubicBezTo>
                        <a:pt x="50" y="36"/>
                        <a:pt x="35" y="82"/>
                        <a:pt x="34" y="84"/>
                      </a:cubicBezTo>
                      <a:cubicBezTo>
                        <a:pt x="34" y="85"/>
                        <a:pt x="32" y="87"/>
                        <a:pt x="30" y="87"/>
                      </a:cubicBezTo>
                      <a:close/>
                      <a:moveTo>
                        <a:pt x="8" y="78"/>
                      </a:move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30" y="68"/>
                        <a:pt x="41" y="34"/>
                        <a:pt x="43" y="15"/>
                      </a:cubicBezTo>
                      <a:cubicBezTo>
                        <a:pt x="37" y="12"/>
                        <a:pt x="22" y="10"/>
                        <a:pt x="8" y="9"/>
                      </a:cubicBezTo>
                      <a:lnTo>
                        <a:pt x="8" y="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5" name="Freeform 33">
                  <a:extLst>
                    <a:ext uri="{FF2B5EF4-FFF2-40B4-BE49-F238E27FC236}">
                      <a16:creationId xmlns:a16="http://schemas.microsoft.com/office/drawing/2014/main" id="{4E91EAC5-5E0D-9FEA-CE44-CF7A65D9857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050335" y="2958348"/>
                  <a:ext cx="97445" cy="139401"/>
                </a:xfrm>
                <a:custGeom>
                  <a:avLst/>
                  <a:gdLst>
                    <a:gd name="T0" fmla="*/ 57 w 61"/>
                    <a:gd name="T1" fmla="*/ 87 h 87"/>
                    <a:gd name="T2" fmla="*/ 31 w 61"/>
                    <a:gd name="T3" fmla="*/ 87 h 87"/>
                    <a:gd name="T4" fmla="*/ 27 w 61"/>
                    <a:gd name="T5" fmla="*/ 84 h 87"/>
                    <a:gd name="T6" fmla="*/ 1 w 61"/>
                    <a:gd name="T7" fmla="*/ 16 h 87"/>
                    <a:gd name="T8" fmla="*/ 1 w 61"/>
                    <a:gd name="T9" fmla="*/ 12 h 87"/>
                    <a:gd name="T10" fmla="*/ 3 w 61"/>
                    <a:gd name="T11" fmla="*/ 9 h 87"/>
                    <a:gd name="T12" fmla="*/ 57 w 61"/>
                    <a:gd name="T13" fmla="*/ 0 h 87"/>
                    <a:gd name="T14" fmla="*/ 61 w 61"/>
                    <a:gd name="T15" fmla="*/ 5 h 87"/>
                    <a:gd name="T16" fmla="*/ 61 w 61"/>
                    <a:gd name="T17" fmla="*/ 83 h 87"/>
                    <a:gd name="T18" fmla="*/ 57 w 61"/>
                    <a:gd name="T19" fmla="*/ 87 h 87"/>
                    <a:gd name="T20" fmla="*/ 34 w 61"/>
                    <a:gd name="T21" fmla="*/ 79 h 87"/>
                    <a:gd name="T22" fmla="*/ 53 w 61"/>
                    <a:gd name="T23" fmla="*/ 79 h 87"/>
                    <a:gd name="T24" fmla="*/ 53 w 61"/>
                    <a:gd name="T25" fmla="*/ 9 h 87"/>
                    <a:gd name="T26" fmla="*/ 11 w 61"/>
                    <a:gd name="T27" fmla="*/ 16 h 87"/>
                    <a:gd name="T28" fmla="*/ 34 w 61"/>
                    <a:gd name="T29" fmla="*/ 79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1" h="87">
                      <a:moveTo>
                        <a:pt x="57" y="87"/>
                      </a:moveTo>
                      <a:cubicBezTo>
                        <a:pt x="31" y="87"/>
                        <a:pt x="31" y="87"/>
                        <a:pt x="31" y="87"/>
                      </a:cubicBezTo>
                      <a:cubicBezTo>
                        <a:pt x="29" y="87"/>
                        <a:pt x="27" y="86"/>
                        <a:pt x="27" y="84"/>
                      </a:cubicBezTo>
                      <a:cubicBezTo>
                        <a:pt x="24" y="72"/>
                        <a:pt x="7" y="24"/>
                        <a:pt x="1" y="16"/>
                      </a:cubicBezTo>
                      <a:cubicBezTo>
                        <a:pt x="1" y="15"/>
                        <a:pt x="0" y="13"/>
                        <a:pt x="1" y="12"/>
                      </a:cubicBezTo>
                      <a:cubicBezTo>
                        <a:pt x="1" y="11"/>
                        <a:pt x="2" y="10"/>
                        <a:pt x="3" y="9"/>
                      </a:cubicBezTo>
                      <a:cubicBezTo>
                        <a:pt x="4" y="9"/>
                        <a:pt x="23" y="0"/>
                        <a:pt x="57" y="0"/>
                      </a:cubicBezTo>
                      <a:cubicBezTo>
                        <a:pt x="59" y="0"/>
                        <a:pt x="61" y="2"/>
                        <a:pt x="61" y="5"/>
                      </a:cubicBezTo>
                      <a:cubicBezTo>
                        <a:pt x="61" y="83"/>
                        <a:pt x="61" y="83"/>
                        <a:pt x="61" y="83"/>
                      </a:cubicBezTo>
                      <a:cubicBezTo>
                        <a:pt x="61" y="85"/>
                        <a:pt x="59" y="87"/>
                        <a:pt x="57" y="87"/>
                      </a:cubicBezTo>
                      <a:close/>
                      <a:moveTo>
                        <a:pt x="34" y="79"/>
                      </a:moveTo>
                      <a:cubicBezTo>
                        <a:pt x="53" y="79"/>
                        <a:pt x="53" y="79"/>
                        <a:pt x="53" y="79"/>
                      </a:cubicBezTo>
                      <a:cubicBezTo>
                        <a:pt x="53" y="9"/>
                        <a:pt x="53" y="9"/>
                        <a:pt x="53" y="9"/>
                      </a:cubicBezTo>
                      <a:cubicBezTo>
                        <a:pt x="32" y="10"/>
                        <a:pt x="18" y="13"/>
                        <a:pt x="11" y="16"/>
                      </a:cubicBezTo>
                      <a:cubicBezTo>
                        <a:pt x="18" y="30"/>
                        <a:pt x="30" y="65"/>
                        <a:pt x="34" y="7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529FA748-3218-D34D-08BD-2D4EADFF889A}"/>
                  </a:ext>
                </a:extLst>
              </p:cNvPr>
              <p:cNvGrpSpPr/>
              <p:nvPr/>
            </p:nvGrpSpPr>
            <p:grpSpPr>
              <a:xfrm>
                <a:off x="4839203" y="3360310"/>
                <a:ext cx="284893" cy="353916"/>
                <a:chOff x="4839203" y="3360310"/>
                <a:chExt cx="284893" cy="353916"/>
              </a:xfrm>
            </p:grpSpPr>
            <p:sp>
              <p:nvSpPr>
                <p:cNvPr id="267" name="Freeform 34">
                  <a:extLst>
                    <a:ext uri="{FF2B5EF4-FFF2-40B4-BE49-F238E27FC236}">
                      <a16:creationId xmlns:a16="http://schemas.microsoft.com/office/drawing/2014/main" id="{8EE3D8BE-A86D-1A04-1029-ED18377898E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906197" y="3425950"/>
                  <a:ext cx="150228" cy="152258"/>
                </a:xfrm>
                <a:custGeom>
                  <a:avLst/>
                  <a:gdLst>
                    <a:gd name="T0" fmla="*/ 41 w 94"/>
                    <a:gd name="T1" fmla="*/ 0 h 95"/>
                    <a:gd name="T2" fmla="*/ 37 w 94"/>
                    <a:gd name="T3" fmla="*/ 14 h 95"/>
                    <a:gd name="T4" fmla="*/ 24 w 94"/>
                    <a:gd name="T5" fmla="*/ 10 h 95"/>
                    <a:gd name="T6" fmla="*/ 9 w 94"/>
                    <a:gd name="T7" fmla="*/ 18 h 95"/>
                    <a:gd name="T8" fmla="*/ 9 w 94"/>
                    <a:gd name="T9" fmla="*/ 24 h 95"/>
                    <a:gd name="T10" fmla="*/ 14 w 94"/>
                    <a:gd name="T11" fmla="*/ 37 h 95"/>
                    <a:gd name="T12" fmla="*/ 0 w 94"/>
                    <a:gd name="T13" fmla="*/ 41 h 95"/>
                    <a:gd name="T14" fmla="*/ 4 w 94"/>
                    <a:gd name="T15" fmla="*/ 58 h 95"/>
                    <a:gd name="T16" fmla="*/ 16 w 94"/>
                    <a:gd name="T17" fmla="*/ 63 h 95"/>
                    <a:gd name="T18" fmla="*/ 9 w 94"/>
                    <a:gd name="T19" fmla="*/ 77 h 95"/>
                    <a:gd name="T20" fmla="*/ 24 w 94"/>
                    <a:gd name="T21" fmla="*/ 85 h 95"/>
                    <a:gd name="T22" fmla="*/ 37 w 94"/>
                    <a:gd name="T23" fmla="*/ 80 h 95"/>
                    <a:gd name="T24" fmla="*/ 41 w 94"/>
                    <a:gd name="T25" fmla="*/ 95 h 95"/>
                    <a:gd name="T26" fmla="*/ 57 w 94"/>
                    <a:gd name="T27" fmla="*/ 90 h 95"/>
                    <a:gd name="T28" fmla="*/ 63 w 94"/>
                    <a:gd name="T29" fmla="*/ 78 h 95"/>
                    <a:gd name="T30" fmla="*/ 76 w 94"/>
                    <a:gd name="T31" fmla="*/ 85 h 95"/>
                    <a:gd name="T32" fmla="*/ 86 w 94"/>
                    <a:gd name="T33" fmla="*/ 73 h 95"/>
                    <a:gd name="T34" fmla="*/ 78 w 94"/>
                    <a:gd name="T35" fmla="*/ 63 h 95"/>
                    <a:gd name="T36" fmla="*/ 90 w 94"/>
                    <a:gd name="T37" fmla="*/ 58 h 95"/>
                    <a:gd name="T38" fmla="*/ 94 w 94"/>
                    <a:gd name="T39" fmla="*/ 41 h 95"/>
                    <a:gd name="T40" fmla="*/ 80 w 94"/>
                    <a:gd name="T41" fmla="*/ 37 h 95"/>
                    <a:gd name="T42" fmla="*/ 85 w 94"/>
                    <a:gd name="T43" fmla="*/ 24 h 95"/>
                    <a:gd name="T44" fmla="*/ 85 w 94"/>
                    <a:gd name="T45" fmla="*/ 18 h 95"/>
                    <a:gd name="T46" fmla="*/ 70 w 94"/>
                    <a:gd name="T47" fmla="*/ 10 h 95"/>
                    <a:gd name="T48" fmla="*/ 57 w 94"/>
                    <a:gd name="T49" fmla="*/ 14 h 95"/>
                    <a:gd name="T50" fmla="*/ 53 w 94"/>
                    <a:gd name="T51" fmla="*/ 0 h 95"/>
                    <a:gd name="T52" fmla="*/ 66 w 94"/>
                    <a:gd name="T53" fmla="*/ 23 h 95"/>
                    <a:gd name="T54" fmla="*/ 79 w 94"/>
                    <a:gd name="T55" fmla="*/ 21 h 95"/>
                    <a:gd name="T56" fmla="*/ 71 w 94"/>
                    <a:gd name="T57" fmla="*/ 33 h 95"/>
                    <a:gd name="T58" fmla="*/ 77 w 94"/>
                    <a:gd name="T59" fmla="*/ 43 h 95"/>
                    <a:gd name="T60" fmla="*/ 88 w 94"/>
                    <a:gd name="T61" fmla="*/ 51 h 95"/>
                    <a:gd name="T62" fmla="*/ 74 w 94"/>
                    <a:gd name="T63" fmla="*/ 54 h 95"/>
                    <a:gd name="T64" fmla="*/ 71 w 94"/>
                    <a:gd name="T65" fmla="*/ 66 h 95"/>
                    <a:gd name="T66" fmla="*/ 73 w 94"/>
                    <a:gd name="T67" fmla="*/ 79 h 95"/>
                    <a:gd name="T68" fmla="*/ 62 w 94"/>
                    <a:gd name="T69" fmla="*/ 71 h 95"/>
                    <a:gd name="T70" fmla="*/ 51 w 94"/>
                    <a:gd name="T71" fmla="*/ 78 h 95"/>
                    <a:gd name="T72" fmla="*/ 43 w 94"/>
                    <a:gd name="T73" fmla="*/ 88 h 95"/>
                    <a:gd name="T74" fmla="*/ 41 w 94"/>
                    <a:gd name="T75" fmla="*/ 75 h 95"/>
                    <a:gd name="T76" fmla="*/ 28 w 94"/>
                    <a:gd name="T77" fmla="*/ 72 h 95"/>
                    <a:gd name="T78" fmla="*/ 15 w 94"/>
                    <a:gd name="T79" fmla="*/ 73 h 95"/>
                    <a:gd name="T80" fmla="*/ 23 w 94"/>
                    <a:gd name="T81" fmla="*/ 62 h 95"/>
                    <a:gd name="T82" fmla="*/ 17 w 94"/>
                    <a:gd name="T83" fmla="*/ 51 h 95"/>
                    <a:gd name="T84" fmla="*/ 6 w 94"/>
                    <a:gd name="T85" fmla="*/ 43 h 95"/>
                    <a:gd name="T86" fmla="*/ 20 w 94"/>
                    <a:gd name="T87" fmla="*/ 41 h 95"/>
                    <a:gd name="T88" fmla="*/ 23 w 94"/>
                    <a:gd name="T89" fmla="*/ 29 h 95"/>
                    <a:gd name="T90" fmla="*/ 21 w 94"/>
                    <a:gd name="T91" fmla="*/ 16 h 95"/>
                    <a:gd name="T92" fmla="*/ 32 w 94"/>
                    <a:gd name="T93" fmla="*/ 23 h 95"/>
                    <a:gd name="T94" fmla="*/ 43 w 94"/>
                    <a:gd name="T95" fmla="*/ 17 h 95"/>
                    <a:gd name="T96" fmla="*/ 51 w 94"/>
                    <a:gd name="T97" fmla="*/ 6 h 95"/>
                    <a:gd name="T98" fmla="*/ 53 w 94"/>
                    <a:gd name="T99" fmla="*/ 2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94" h="95">
                      <a:moveTo>
                        <a:pt x="53" y="0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9" y="0"/>
                        <a:pt x="37" y="2"/>
                        <a:pt x="37" y="5"/>
                      </a:cubicBezTo>
                      <a:cubicBezTo>
                        <a:pt x="37" y="14"/>
                        <a:pt x="37" y="14"/>
                        <a:pt x="37" y="14"/>
                      </a:cubicBezTo>
                      <a:cubicBezTo>
                        <a:pt x="35" y="15"/>
                        <a:pt x="33" y="16"/>
                        <a:pt x="31" y="17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2" y="8"/>
                        <a:pt x="19" y="8"/>
                        <a:pt x="18" y="10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9" y="19"/>
                        <a:pt x="8" y="20"/>
                        <a:pt x="8" y="21"/>
                      </a:cubicBezTo>
                      <a:cubicBezTo>
                        <a:pt x="8" y="22"/>
                        <a:pt x="9" y="24"/>
                        <a:pt x="9" y="24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5" y="33"/>
                        <a:pt x="15" y="35"/>
                        <a:pt x="14" y="37"/>
                      </a:cubicBezTo>
                      <a:cubicBezTo>
                        <a:pt x="4" y="37"/>
                        <a:pt x="4" y="37"/>
                        <a:pt x="4" y="37"/>
                      </a:cubicBezTo>
                      <a:cubicBezTo>
                        <a:pt x="2" y="37"/>
                        <a:pt x="0" y="39"/>
                        <a:pt x="0" y="41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0" y="56"/>
                        <a:pt x="2" y="58"/>
                        <a:pt x="4" y="58"/>
                      </a:cubicBezTo>
                      <a:cubicBezTo>
                        <a:pt x="14" y="58"/>
                        <a:pt x="14" y="58"/>
                        <a:pt x="14" y="58"/>
                      </a:cubicBezTo>
                      <a:cubicBezTo>
                        <a:pt x="15" y="60"/>
                        <a:pt x="15" y="61"/>
                        <a:pt x="16" y="63"/>
                      </a:cubicBezTo>
                      <a:cubicBezTo>
                        <a:pt x="9" y="70"/>
                        <a:pt x="9" y="70"/>
                        <a:pt x="9" y="70"/>
                      </a:cubicBezTo>
                      <a:cubicBezTo>
                        <a:pt x="8" y="72"/>
                        <a:pt x="8" y="75"/>
                        <a:pt x="9" y="77"/>
                      </a:cubicBezTo>
                      <a:cubicBezTo>
                        <a:pt x="18" y="85"/>
                        <a:pt x="18" y="85"/>
                        <a:pt x="18" y="85"/>
                      </a:cubicBezTo>
                      <a:cubicBezTo>
                        <a:pt x="19" y="87"/>
                        <a:pt x="22" y="87"/>
                        <a:pt x="24" y="85"/>
                      </a:cubicBezTo>
                      <a:cubicBezTo>
                        <a:pt x="31" y="78"/>
                        <a:pt x="31" y="78"/>
                        <a:pt x="31" y="78"/>
                      </a:cubicBezTo>
                      <a:cubicBezTo>
                        <a:pt x="33" y="79"/>
                        <a:pt x="35" y="80"/>
                        <a:pt x="37" y="80"/>
                      </a:cubicBezTo>
                      <a:cubicBezTo>
                        <a:pt x="37" y="90"/>
                        <a:pt x="37" y="90"/>
                        <a:pt x="37" y="90"/>
                      </a:cubicBezTo>
                      <a:cubicBezTo>
                        <a:pt x="37" y="93"/>
                        <a:pt x="39" y="95"/>
                        <a:pt x="41" y="95"/>
                      </a:cubicBezTo>
                      <a:cubicBezTo>
                        <a:pt x="53" y="95"/>
                        <a:pt x="53" y="95"/>
                        <a:pt x="53" y="95"/>
                      </a:cubicBezTo>
                      <a:cubicBezTo>
                        <a:pt x="55" y="95"/>
                        <a:pt x="57" y="93"/>
                        <a:pt x="57" y="9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59" y="80"/>
                        <a:pt x="61" y="79"/>
                        <a:pt x="63" y="78"/>
                      </a:cubicBezTo>
                      <a:cubicBezTo>
                        <a:pt x="70" y="85"/>
                        <a:pt x="70" y="85"/>
                        <a:pt x="70" y="85"/>
                      </a:cubicBezTo>
                      <a:cubicBezTo>
                        <a:pt x="72" y="87"/>
                        <a:pt x="75" y="87"/>
                        <a:pt x="76" y="85"/>
                      </a:cubicBezTo>
                      <a:cubicBezTo>
                        <a:pt x="85" y="77"/>
                        <a:pt x="85" y="77"/>
                        <a:pt x="85" y="77"/>
                      </a:cubicBezTo>
                      <a:cubicBezTo>
                        <a:pt x="85" y="76"/>
                        <a:pt x="86" y="75"/>
                        <a:pt x="86" y="73"/>
                      </a:cubicBezTo>
                      <a:cubicBezTo>
                        <a:pt x="86" y="72"/>
                        <a:pt x="85" y="71"/>
                        <a:pt x="85" y="70"/>
                      </a:cubicBezTo>
                      <a:cubicBezTo>
                        <a:pt x="78" y="63"/>
                        <a:pt x="78" y="63"/>
                        <a:pt x="78" y="63"/>
                      </a:cubicBezTo>
                      <a:cubicBezTo>
                        <a:pt x="79" y="61"/>
                        <a:pt x="79" y="60"/>
                        <a:pt x="80" y="58"/>
                      </a:cubicBezTo>
                      <a:cubicBezTo>
                        <a:pt x="90" y="58"/>
                        <a:pt x="90" y="58"/>
                        <a:pt x="90" y="58"/>
                      </a:cubicBezTo>
                      <a:cubicBezTo>
                        <a:pt x="92" y="58"/>
                        <a:pt x="94" y="56"/>
                        <a:pt x="94" y="53"/>
                      </a:cubicBezTo>
                      <a:cubicBezTo>
                        <a:pt x="94" y="41"/>
                        <a:pt x="94" y="41"/>
                        <a:pt x="94" y="41"/>
                      </a:cubicBezTo>
                      <a:cubicBezTo>
                        <a:pt x="94" y="39"/>
                        <a:pt x="92" y="37"/>
                        <a:pt x="90" y="37"/>
                      </a:cubicBezTo>
                      <a:cubicBezTo>
                        <a:pt x="80" y="37"/>
                        <a:pt x="80" y="37"/>
                        <a:pt x="80" y="37"/>
                      </a:cubicBezTo>
                      <a:cubicBezTo>
                        <a:pt x="79" y="35"/>
                        <a:pt x="79" y="33"/>
                        <a:pt x="78" y="31"/>
                      </a:cubicBezTo>
                      <a:cubicBezTo>
                        <a:pt x="85" y="24"/>
                        <a:pt x="85" y="24"/>
                        <a:pt x="85" y="24"/>
                      </a:cubicBezTo>
                      <a:cubicBezTo>
                        <a:pt x="85" y="24"/>
                        <a:pt x="86" y="22"/>
                        <a:pt x="86" y="21"/>
                      </a:cubicBezTo>
                      <a:cubicBezTo>
                        <a:pt x="86" y="20"/>
                        <a:pt x="85" y="19"/>
                        <a:pt x="85" y="18"/>
                      </a:cubicBezTo>
                      <a:cubicBezTo>
                        <a:pt x="76" y="10"/>
                        <a:pt x="76" y="10"/>
                        <a:pt x="76" y="10"/>
                      </a:cubicBezTo>
                      <a:cubicBezTo>
                        <a:pt x="75" y="8"/>
                        <a:pt x="72" y="8"/>
                        <a:pt x="70" y="10"/>
                      </a:cubicBezTo>
                      <a:cubicBezTo>
                        <a:pt x="63" y="17"/>
                        <a:pt x="63" y="17"/>
                        <a:pt x="63" y="17"/>
                      </a:cubicBezTo>
                      <a:cubicBezTo>
                        <a:pt x="61" y="16"/>
                        <a:pt x="59" y="15"/>
                        <a:pt x="57" y="14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57" y="2"/>
                        <a:pt x="55" y="0"/>
                        <a:pt x="53" y="0"/>
                      </a:cubicBezTo>
                      <a:close/>
                      <a:moveTo>
                        <a:pt x="62" y="23"/>
                      </a:moveTo>
                      <a:cubicBezTo>
                        <a:pt x="63" y="24"/>
                        <a:pt x="65" y="24"/>
                        <a:pt x="66" y="23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9" y="21"/>
                        <a:pt x="79" y="21"/>
                        <a:pt x="79" y="21"/>
                      </a:cubicBezTo>
                      <a:cubicBezTo>
                        <a:pt x="71" y="29"/>
                        <a:pt x="71" y="29"/>
                        <a:pt x="71" y="29"/>
                      </a:cubicBezTo>
                      <a:cubicBezTo>
                        <a:pt x="70" y="30"/>
                        <a:pt x="70" y="31"/>
                        <a:pt x="71" y="33"/>
                      </a:cubicBezTo>
                      <a:cubicBezTo>
                        <a:pt x="72" y="35"/>
                        <a:pt x="74" y="38"/>
                        <a:pt x="74" y="41"/>
                      </a:cubicBezTo>
                      <a:cubicBezTo>
                        <a:pt x="75" y="42"/>
                        <a:pt x="76" y="43"/>
                        <a:pt x="77" y="43"/>
                      </a:cubicBezTo>
                      <a:cubicBezTo>
                        <a:pt x="88" y="43"/>
                        <a:pt x="88" y="43"/>
                        <a:pt x="88" y="43"/>
                      </a:cubicBezTo>
                      <a:cubicBezTo>
                        <a:pt x="88" y="51"/>
                        <a:pt x="88" y="51"/>
                        <a:pt x="88" y="51"/>
                      </a:cubicBezTo>
                      <a:cubicBezTo>
                        <a:pt x="77" y="51"/>
                        <a:pt x="77" y="51"/>
                        <a:pt x="77" y="51"/>
                      </a:cubicBezTo>
                      <a:cubicBezTo>
                        <a:pt x="76" y="51"/>
                        <a:pt x="75" y="52"/>
                        <a:pt x="74" y="54"/>
                      </a:cubicBezTo>
                      <a:cubicBezTo>
                        <a:pt x="74" y="57"/>
                        <a:pt x="72" y="59"/>
                        <a:pt x="71" y="62"/>
                      </a:cubicBezTo>
                      <a:cubicBezTo>
                        <a:pt x="70" y="63"/>
                        <a:pt x="70" y="65"/>
                        <a:pt x="71" y="66"/>
                      </a:cubicBezTo>
                      <a:cubicBezTo>
                        <a:pt x="79" y="73"/>
                        <a:pt x="79" y="73"/>
                        <a:pt x="79" y="73"/>
                      </a:cubicBezTo>
                      <a:cubicBezTo>
                        <a:pt x="73" y="79"/>
                        <a:pt x="73" y="79"/>
                        <a:pt x="73" y="79"/>
                      </a:cubicBezTo>
                      <a:cubicBezTo>
                        <a:pt x="66" y="72"/>
                        <a:pt x="66" y="72"/>
                        <a:pt x="66" y="72"/>
                      </a:cubicBezTo>
                      <a:cubicBezTo>
                        <a:pt x="65" y="71"/>
                        <a:pt x="63" y="70"/>
                        <a:pt x="62" y="71"/>
                      </a:cubicBezTo>
                      <a:cubicBezTo>
                        <a:pt x="59" y="73"/>
                        <a:pt x="56" y="74"/>
                        <a:pt x="53" y="75"/>
                      </a:cubicBezTo>
                      <a:cubicBezTo>
                        <a:pt x="52" y="75"/>
                        <a:pt x="51" y="76"/>
                        <a:pt x="51" y="78"/>
                      </a:cubicBezTo>
                      <a:cubicBezTo>
                        <a:pt x="51" y="88"/>
                        <a:pt x="51" y="88"/>
                        <a:pt x="51" y="88"/>
                      </a:cubicBezTo>
                      <a:cubicBezTo>
                        <a:pt x="43" y="88"/>
                        <a:pt x="43" y="88"/>
                        <a:pt x="43" y="88"/>
                      </a:cubicBezTo>
                      <a:cubicBezTo>
                        <a:pt x="43" y="78"/>
                        <a:pt x="43" y="78"/>
                        <a:pt x="43" y="78"/>
                      </a:cubicBezTo>
                      <a:cubicBezTo>
                        <a:pt x="43" y="76"/>
                        <a:pt x="42" y="75"/>
                        <a:pt x="41" y="75"/>
                      </a:cubicBezTo>
                      <a:cubicBezTo>
                        <a:pt x="38" y="74"/>
                        <a:pt x="35" y="73"/>
                        <a:pt x="32" y="71"/>
                      </a:cubicBezTo>
                      <a:cubicBezTo>
                        <a:pt x="31" y="70"/>
                        <a:pt x="29" y="71"/>
                        <a:pt x="28" y="72"/>
                      </a:cubicBezTo>
                      <a:cubicBezTo>
                        <a:pt x="21" y="79"/>
                        <a:pt x="21" y="79"/>
                        <a:pt x="21" y="79"/>
                      </a:cubicBezTo>
                      <a:cubicBezTo>
                        <a:pt x="15" y="73"/>
                        <a:pt x="15" y="73"/>
                        <a:pt x="15" y="73"/>
                      </a:cubicBezTo>
                      <a:cubicBezTo>
                        <a:pt x="23" y="66"/>
                        <a:pt x="23" y="66"/>
                        <a:pt x="23" y="66"/>
                      </a:cubicBezTo>
                      <a:cubicBezTo>
                        <a:pt x="24" y="65"/>
                        <a:pt x="24" y="63"/>
                        <a:pt x="23" y="62"/>
                      </a:cubicBezTo>
                      <a:cubicBezTo>
                        <a:pt x="22" y="59"/>
                        <a:pt x="20" y="57"/>
                        <a:pt x="20" y="54"/>
                      </a:cubicBezTo>
                      <a:cubicBezTo>
                        <a:pt x="19" y="52"/>
                        <a:pt x="18" y="51"/>
                        <a:pt x="17" y="51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17" y="43"/>
                        <a:pt x="17" y="43"/>
                        <a:pt x="17" y="43"/>
                      </a:cubicBezTo>
                      <a:cubicBezTo>
                        <a:pt x="18" y="43"/>
                        <a:pt x="19" y="42"/>
                        <a:pt x="20" y="41"/>
                      </a:cubicBezTo>
                      <a:cubicBezTo>
                        <a:pt x="20" y="38"/>
                        <a:pt x="22" y="35"/>
                        <a:pt x="23" y="33"/>
                      </a:cubicBezTo>
                      <a:cubicBezTo>
                        <a:pt x="24" y="31"/>
                        <a:pt x="24" y="30"/>
                        <a:pt x="23" y="29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21" y="16"/>
                        <a:pt x="21" y="16"/>
                        <a:pt x="21" y="16"/>
                      </a:cubicBezTo>
                      <a:cubicBezTo>
                        <a:pt x="28" y="23"/>
                        <a:pt x="28" y="23"/>
                        <a:pt x="28" y="23"/>
                      </a:cubicBezTo>
                      <a:cubicBezTo>
                        <a:pt x="29" y="24"/>
                        <a:pt x="31" y="24"/>
                        <a:pt x="32" y="23"/>
                      </a:cubicBezTo>
                      <a:cubicBezTo>
                        <a:pt x="35" y="22"/>
                        <a:pt x="38" y="21"/>
                        <a:pt x="41" y="20"/>
                      </a:cubicBezTo>
                      <a:cubicBezTo>
                        <a:pt x="42" y="20"/>
                        <a:pt x="43" y="18"/>
                        <a:pt x="43" y="17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51" y="6"/>
                        <a:pt x="51" y="6"/>
                        <a:pt x="51" y="6"/>
                      </a:cubicBezTo>
                      <a:cubicBezTo>
                        <a:pt x="51" y="17"/>
                        <a:pt x="51" y="17"/>
                        <a:pt x="51" y="17"/>
                      </a:cubicBezTo>
                      <a:cubicBezTo>
                        <a:pt x="51" y="18"/>
                        <a:pt x="52" y="20"/>
                        <a:pt x="53" y="20"/>
                      </a:cubicBezTo>
                      <a:cubicBezTo>
                        <a:pt x="56" y="21"/>
                        <a:pt x="59" y="22"/>
                        <a:pt x="62" y="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8" name="Freeform 35">
                  <a:extLst>
                    <a:ext uri="{FF2B5EF4-FFF2-40B4-BE49-F238E27FC236}">
                      <a16:creationId xmlns:a16="http://schemas.microsoft.com/office/drawing/2014/main" id="{095900AF-DC28-E082-C154-0BFBAB806E4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954243" y="3473996"/>
                  <a:ext cx="54136" cy="56166"/>
                </a:xfrm>
                <a:custGeom>
                  <a:avLst/>
                  <a:gdLst>
                    <a:gd name="T0" fmla="*/ 0 w 34"/>
                    <a:gd name="T1" fmla="*/ 17 h 35"/>
                    <a:gd name="T2" fmla="*/ 17 w 34"/>
                    <a:gd name="T3" fmla="*/ 35 h 35"/>
                    <a:gd name="T4" fmla="*/ 34 w 34"/>
                    <a:gd name="T5" fmla="*/ 17 h 35"/>
                    <a:gd name="T6" fmla="*/ 17 w 34"/>
                    <a:gd name="T7" fmla="*/ 0 h 35"/>
                    <a:gd name="T8" fmla="*/ 0 w 34"/>
                    <a:gd name="T9" fmla="*/ 17 h 35"/>
                    <a:gd name="T10" fmla="*/ 28 w 34"/>
                    <a:gd name="T11" fmla="*/ 17 h 35"/>
                    <a:gd name="T12" fmla="*/ 17 w 34"/>
                    <a:gd name="T13" fmla="*/ 28 h 35"/>
                    <a:gd name="T14" fmla="*/ 6 w 34"/>
                    <a:gd name="T15" fmla="*/ 17 h 35"/>
                    <a:gd name="T16" fmla="*/ 17 w 34"/>
                    <a:gd name="T17" fmla="*/ 6 h 35"/>
                    <a:gd name="T18" fmla="*/ 28 w 34"/>
                    <a:gd name="T19" fmla="*/ 17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5">
                      <a:moveTo>
                        <a:pt x="0" y="17"/>
                      </a:moveTo>
                      <a:cubicBezTo>
                        <a:pt x="0" y="27"/>
                        <a:pt x="7" y="35"/>
                        <a:pt x="17" y="35"/>
                      </a:cubicBezTo>
                      <a:cubicBezTo>
                        <a:pt x="27" y="35"/>
                        <a:pt x="34" y="27"/>
                        <a:pt x="34" y="17"/>
                      </a:cubicBezTo>
                      <a:cubicBezTo>
                        <a:pt x="34" y="8"/>
                        <a:pt x="27" y="0"/>
                        <a:pt x="17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lose/>
                      <a:moveTo>
                        <a:pt x="28" y="17"/>
                      </a:moveTo>
                      <a:cubicBezTo>
                        <a:pt x="28" y="23"/>
                        <a:pt x="23" y="28"/>
                        <a:pt x="17" y="28"/>
                      </a:cubicBezTo>
                      <a:cubicBezTo>
                        <a:pt x="11" y="28"/>
                        <a:pt x="6" y="23"/>
                        <a:pt x="6" y="17"/>
                      </a:cubicBezTo>
                      <a:cubicBezTo>
                        <a:pt x="6" y="11"/>
                        <a:pt x="11" y="6"/>
                        <a:pt x="17" y="6"/>
                      </a:cubicBezTo>
                      <a:cubicBezTo>
                        <a:pt x="23" y="6"/>
                        <a:pt x="28" y="11"/>
                        <a:pt x="28" y="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9" name="Freeform 36">
                  <a:extLst>
                    <a:ext uri="{FF2B5EF4-FFF2-40B4-BE49-F238E27FC236}">
                      <a16:creationId xmlns:a16="http://schemas.microsoft.com/office/drawing/2014/main" id="{0AC287CB-FDED-721A-38AD-478F851209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39203" y="3496327"/>
                  <a:ext cx="28422" cy="11504"/>
                </a:xfrm>
                <a:custGeom>
                  <a:avLst/>
                  <a:gdLst>
                    <a:gd name="T0" fmla="*/ 14 w 18"/>
                    <a:gd name="T1" fmla="*/ 0 h 7"/>
                    <a:gd name="T2" fmla="*/ 4 w 18"/>
                    <a:gd name="T3" fmla="*/ 0 h 7"/>
                    <a:gd name="T4" fmla="*/ 0 w 18"/>
                    <a:gd name="T5" fmla="*/ 3 h 7"/>
                    <a:gd name="T6" fmla="*/ 4 w 18"/>
                    <a:gd name="T7" fmla="*/ 7 h 7"/>
                    <a:gd name="T8" fmla="*/ 14 w 18"/>
                    <a:gd name="T9" fmla="*/ 7 h 7"/>
                    <a:gd name="T10" fmla="*/ 18 w 18"/>
                    <a:gd name="T11" fmla="*/ 3 h 7"/>
                    <a:gd name="T12" fmla="*/ 14 w 18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7">
                      <a:moveTo>
                        <a:pt x="1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5"/>
                        <a:pt x="2" y="7"/>
                        <a:pt x="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6" y="7"/>
                        <a:pt x="18" y="5"/>
                        <a:pt x="18" y="3"/>
                      </a:cubicBezTo>
                      <a:cubicBezTo>
                        <a:pt x="18" y="1"/>
                        <a:pt x="16" y="0"/>
                        <a:pt x="1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0" name="Freeform 37">
                  <a:extLst>
                    <a:ext uri="{FF2B5EF4-FFF2-40B4-BE49-F238E27FC236}">
                      <a16:creationId xmlns:a16="http://schemas.microsoft.com/office/drawing/2014/main" id="{510BE3A0-7502-12BC-BBF4-81B435151A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96351" y="3496327"/>
                  <a:ext cx="27745" cy="11504"/>
                </a:xfrm>
                <a:custGeom>
                  <a:avLst/>
                  <a:gdLst>
                    <a:gd name="T0" fmla="*/ 14 w 17"/>
                    <a:gd name="T1" fmla="*/ 0 h 7"/>
                    <a:gd name="T2" fmla="*/ 3 w 17"/>
                    <a:gd name="T3" fmla="*/ 0 h 7"/>
                    <a:gd name="T4" fmla="*/ 0 w 17"/>
                    <a:gd name="T5" fmla="*/ 3 h 7"/>
                    <a:gd name="T6" fmla="*/ 3 w 17"/>
                    <a:gd name="T7" fmla="*/ 7 h 7"/>
                    <a:gd name="T8" fmla="*/ 14 w 17"/>
                    <a:gd name="T9" fmla="*/ 7 h 7"/>
                    <a:gd name="T10" fmla="*/ 17 w 17"/>
                    <a:gd name="T11" fmla="*/ 3 h 7"/>
                    <a:gd name="T12" fmla="*/ 14 w 17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7">
                      <a:moveTo>
                        <a:pt x="14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5"/>
                        <a:pt x="1" y="7"/>
                        <a:pt x="3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5" y="7"/>
                        <a:pt x="17" y="5"/>
                        <a:pt x="17" y="3"/>
                      </a:cubicBezTo>
                      <a:cubicBezTo>
                        <a:pt x="17" y="1"/>
                        <a:pt x="15" y="0"/>
                        <a:pt x="1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1" name="Freeform 38">
                  <a:extLst>
                    <a:ext uri="{FF2B5EF4-FFF2-40B4-BE49-F238E27FC236}">
                      <a16:creationId xmlns:a16="http://schemas.microsoft.com/office/drawing/2014/main" id="{122808FD-7ECC-72D7-99CF-15BFB1AC70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9129" y="3581592"/>
                  <a:ext cx="23685" cy="22331"/>
                </a:xfrm>
                <a:custGeom>
                  <a:avLst/>
                  <a:gdLst>
                    <a:gd name="T0" fmla="*/ 9 w 15"/>
                    <a:gd name="T1" fmla="*/ 1 h 14"/>
                    <a:gd name="T2" fmla="*/ 1 w 15"/>
                    <a:gd name="T3" fmla="*/ 8 h 14"/>
                    <a:gd name="T4" fmla="*/ 1 w 15"/>
                    <a:gd name="T5" fmla="*/ 13 h 14"/>
                    <a:gd name="T6" fmla="*/ 6 w 15"/>
                    <a:gd name="T7" fmla="*/ 13 h 14"/>
                    <a:gd name="T8" fmla="*/ 13 w 15"/>
                    <a:gd name="T9" fmla="*/ 5 h 14"/>
                    <a:gd name="T10" fmla="*/ 13 w 15"/>
                    <a:gd name="T11" fmla="*/ 1 h 14"/>
                    <a:gd name="T12" fmla="*/ 9 w 15"/>
                    <a:gd name="T13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14">
                      <a:moveTo>
                        <a:pt x="9" y="1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10"/>
                        <a:pt x="0" y="12"/>
                        <a:pt x="1" y="13"/>
                      </a:cubicBezTo>
                      <a:cubicBezTo>
                        <a:pt x="3" y="14"/>
                        <a:pt x="5" y="14"/>
                        <a:pt x="6" y="13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5" y="4"/>
                        <a:pt x="15" y="2"/>
                        <a:pt x="13" y="1"/>
                      </a:cubicBezTo>
                      <a:cubicBezTo>
                        <a:pt x="12" y="0"/>
                        <a:pt x="10" y="0"/>
                        <a:pt x="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2" name="Freeform 39">
                  <a:extLst>
                    <a:ext uri="{FF2B5EF4-FFF2-40B4-BE49-F238E27FC236}">
                      <a16:creationId xmlns:a16="http://schemas.microsoft.com/office/drawing/2014/main" id="{9AD572F1-AACA-86B2-F4FF-1F315E4D43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9809" y="3398882"/>
                  <a:ext cx="24361" cy="23685"/>
                </a:xfrm>
                <a:custGeom>
                  <a:avLst/>
                  <a:gdLst>
                    <a:gd name="T0" fmla="*/ 6 w 15"/>
                    <a:gd name="T1" fmla="*/ 14 h 15"/>
                    <a:gd name="T2" fmla="*/ 14 w 15"/>
                    <a:gd name="T3" fmla="*/ 6 h 15"/>
                    <a:gd name="T4" fmla="*/ 14 w 15"/>
                    <a:gd name="T5" fmla="*/ 2 h 15"/>
                    <a:gd name="T6" fmla="*/ 9 w 15"/>
                    <a:gd name="T7" fmla="*/ 2 h 15"/>
                    <a:gd name="T8" fmla="*/ 2 w 15"/>
                    <a:gd name="T9" fmla="*/ 9 h 15"/>
                    <a:gd name="T10" fmla="*/ 2 w 15"/>
                    <a:gd name="T11" fmla="*/ 14 h 15"/>
                    <a:gd name="T12" fmla="*/ 6 w 15"/>
                    <a:gd name="T13" fmla="*/ 1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15">
                      <a:moveTo>
                        <a:pt x="6" y="14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5" y="5"/>
                        <a:pt x="15" y="3"/>
                        <a:pt x="14" y="2"/>
                      </a:cubicBezTo>
                      <a:cubicBezTo>
                        <a:pt x="13" y="0"/>
                        <a:pt x="10" y="0"/>
                        <a:pt x="9" y="2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0" y="10"/>
                        <a:pt x="0" y="12"/>
                        <a:pt x="2" y="14"/>
                      </a:cubicBezTo>
                      <a:cubicBezTo>
                        <a:pt x="3" y="15"/>
                        <a:pt x="5" y="15"/>
                        <a:pt x="6" y="1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3" name="Freeform 40">
                  <a:extLst>
                    <a:ext uri="{FF2B5EF4-FFF2-40B4-BE49-F238E27FC236}">
                      <a16:creationId xmlns:a16="http://schemas.microsoft.com/office/drawing/2014/main" id="{585FF4A3-79F5-BE4A-445C-8C87EEC0F6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76574" y="3360310"/>
                  <a:ext cx="9474" cy="27068"/>
                </a:xfrm>
                <a:custGeom>
                  <a:avLst/>
                  <a:gdLst>
                    <a:gd name="T0" fmla="*/ 3 w 6"/>
                    <a:gd name="T1" fmla="*/ 17 h 17"/>
                    <a:gd name="T2" fmla="*/ 6 w 6"/>
                    <a:gd name="T3" fmla="*/ 14 h 17"/>
                    <a:gd name="T4" fmla="*/ 6 w 6"/>
                    <a:gd name="T5" fmla="*/ 3 h 17"/>
                    <a:gd name="T6" fmla="*/ 3 w 6"/>
                    <a:gd name="T7" fmla="*/ 0 h 17"/>
                    <a:gd name="T8" fmla="*/ 0 w 6"/>
                    <a:gd name="T9" fmla="*/ 3 h 17"/>
                    <a:gd name="T10" fmla="*/ 0 w 6"/>
                    <a:gd name="T11" fmla="*/ 14 h 17"/>
                    <a:gd name="T12" fmla="*/ 3 w 6"/>
                    <a:gd name="T13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17">
                      <a:moveTo>
                        <a:pt x="3" y="17"/>
                      </a:moveTo>
                      <a:cubicBezTo>
                        <a:pt x="5" y="17"/>
                        <a:pt x="6" y="15"/>
                        <a:pt x="6" y="14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1"/>
                        <a:pt x="5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5"/>
                        <a:pt x="1" y="17"/>
                        <a:pt x="3" y="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4" name="Freeform 41">
                  <a:extLst>
                    <a:ext uri="{FF2B5EF4-FFF2-40B4-BE49-F238E27FC236}">
                      <a16:creationId xmlns:a16="http://schemas.microsoft.com/office/drawing/2014/main" id="{A0A9F6EC-541E-3F0E-0FE6-2A222C1BCB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9809" y="3581592"/>
                  <a:ext cx="24361" cy="22331"/>
                </a:xfrm>
                <a:custGeom>
                  <a:avLst/>
                  <a:gdLst>
                    <a:gd name="T0" fmla="*/ 6 w 15"/>
                    <a:gd name="T1" fmla="*/ 1 h 14"/>
                    <a:gd name="T2" fmla="*/ 2 w 15"/>
                    <a:gd name="T3" fmla="*/ 1 h 14"/>
                    <a:gd name="T4" fmla="*/ 2 w 15"/>
                    <a:gd name="T5" fmla="*/ 5 h 14"/>
                    <a:gd name="T6" fmla="*/ 9 w 15"/>
                    <a:gd name="T7" fmla="*/ 13 h 14"/>
                    <a:gd name="T8" fmla="*/ 14 w 15"/>
                    <a:gd name="T9" fmla="*/ 13 h 14"/>
                    <a:gd name="T10" fmla="*/ 14 w 15"/>
                    <a:gd name="T11" fmla="*/ 8 h 14"/>
                    <a:gd name="T12" fmla="*/ 6 w 15"/>
                    <a:gd name="T13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14">
                      <a:moveTo>
                        <a:pt x="6" y="1"/>
                      </a:moveTo>
                      <a:cubicBezTo>
                        <a:pt x="5" y="0"/>
                        <a:pt x="3" y="0"/>
                        <a:pt x="2" y="1"/>
                      </a:cubicBezTo>
                      <a:cubicBezTo>
                        <a:pt x="0" y="2"/>
                        <a:pt x="0" y="4"/>
                        <a:pt x="2" y="5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10" y="14"/>
                        <a:pt x="13" y="14"/>
                        <a:pt x="14" y="13"/>
                      </a:cubicBezTo>
                      <a:cubicBezTo>
                        <a:pt x="15" y="12"/>
                        <a:pt x="15" y="10"/>
                        <a:pt x="14" y="8"/>
                      </a:cubicBez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5" name="Freeform 42">
                  <a:extLst>
                    <a:ext uri="{FF2B5EF4-FFF2-40B4-BE49-F238E27FC236}">
                      <a16:creationId xmlns:a16="http://schemas.microsoft.com/office/drawing/2014/main" id="{9431D3DE-2196-25BF-7286-1EA3700509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9129" y="3398882"/>
                  <a:ext cx="23685" cy="23685"/>
                </a:xfrm>
                <a:custGeom>
                  <a:avLst/>
                  <a:gdLst>
                    <a:gd name="T0" fmla="*/ 9 w 15"/>
                    <a:gd name="T1" fmla="*/ 14 h 15"/>
                    <a:gd name="T2" fmla="*/ 13 w 15"/>
                    <a:gd name="T3" fmla="*/ 14 h 15"/>
                    <a:gd name="T4" fmla="*/ 13 w 15"/>
                    <a:gd name="T5" fmla="*/ 9 h 15"/>
                    <a:gd name="T6" fmla="*/ 6 w 15"/>
                    <a:gd name="T7" fmla="*/ 2 h 15"/>
                    <a:gd name="T8" fmla="*/ 1 w 15"/>
                    <a:gd name="T9" fmla="*/ 2 h 15"/>
                    <a:gd name="T10" fmla="*/ 1 w 15"/>
                    <a:gd name="T11" fmla="*/ 6 h 15"/>
                    <a:gd name="T12" fmla="*/ 9 w 15"/>
                    <a:gd name="T13" fmla="*/ 1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15">
                      <a:moveTo>
                        <a:pt x="9" y="14"/>
                      </a:moveTo>
                      <a:cubicBezTo>
                        <a:pt x="10" y="15"/>
                        <a:pt x="12" y="15"/>
                        <a:pt x="13" y="14"/>
                      </a:cubicBezTo>
                      <a:cubicBezTo>
                        <a:pt x="15" y="12"/>
                        <a:pt x="15" y="10"/>
                        <a:pt x="13" y="9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0"/>
                        <a:pt x="3" y="0"/>
                        <a:pt x="1" y="2"/>
                      </a:cubicBezTo>
                      <a:cubicBezTo>
                        <a:pt x="0" y="3"/>
                        <a:pt x="0" y="5"/>
                        <a:pt x="1" y="6"/>
                      </a:cubicBezTo>
                      <a:lnTo>
                        <a:pt x="9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6" name="Freeform 43">
                  <a:extLst>
                    <a:ext uri="{FF2B5EF4-FFF2-40B4-BE49-F238E27FC236}">
                      <a16:creationId xmlns:a16="http://schemas.microsoft.com/office/drawing/2014/main" id="{1CCB9BC7-5BC4-E0E8-2AEF-277203D437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88078" y="3396852"/>
                  <a:ext cx="97445" cy="98122"/>
                </a:xfrm>
                <a:custGeom>
                  <a:avLst/>
                  <a:gdLst>
                    <a:gd name="T0" fmla="*/ 4 w 61"/>
                    <a:gd name="T1" fmla="*/ 0 h 61"/>
                    <a:gd name="T2" fmla="*/ 0 w 61"/>
                    <a:gd name="T3" fmla="*/ 3 h 61"/>
                    <a:gd name="T4" fmla="*/ 3 w 61"/>
                    <a:gd name="T5" fmla="*/ 7 h 61"/>
                    <a:gd name="T6" fmla="*/ 54 w 61"/>
                    <a:gd name="T7" fmla="*/ 58 h 61"/>
                    <a:gd name="T8" fmla="*/ 58 w 61"/>
                    <a:gd name="T9" fmla="*/ 61 h 61"/>
                    <a:gd name="T10" fmla="*/ 58 w 61"/>
                    <a:gd name="T11" fmla="*/ 61 h 61"/>
                    <a:gd name="T12" fmla="*/ 61 w 61"/>
                    <a:gd name="T13" fmla="*/ 57 h 61"/>
                    <a:gd name="T14" fmla="*/ 4 w 61"/>
                    <a:gd name="T15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1" h="61">
                      <a:moveTo>
                        <a:pt x="4" y="0"/>
                      </a:moveTo>
                      <a:cubicBezTo>
                        <a:pt x="2" y="0"/>
                        <a:pt x="1" y="1"/>
                        <a:pt x="0" y="3"/>
                      </a:cubicBezTo>
                      <a:cubicBezTo>
                        <a:pt x="0" y="5"/>
                        <a:pt x="1" y="6"/>
                        <a:pt x="3" y="7"/>
                      </a:cubicBezTo>
                      <a:cubicBezTo>
                        <a:pt x="30" y="10"/>
                        <a:pt x="51" y="31"/>
                        <a:pt x="54" y="58"/>
                      </a:cubicBezTo>
                      <a:cubicBezTo>
                        <a:pt x="55" y="60"/>
                        <a:pt x="56" y="61"/>
                        <a:pt x="58" y="61"/>
                      </a:cubicBezTo>
                      <a:cubicBezTo>
                        <a:pt x="58" y="61"/>
                        <a:pt x="58" y="61"/>
                        <a:pt x="58" y="61"/>
                      </a:cubicBezTo>
                      <a:cubicBezTo>
                        <a:pt x="60" y="61"/>
                        <a:pt x="61" y="59"/>
                        <a:pt x="61" y="57"/>
                      </a:cubicBezTo>
                      <a:cubicBezTo>
                        <a:pt x="57" y="27"/>
                        <a:pt x="34" y="4"/>
                        <a:pt x="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7" name="Freeform 44">
                  <a:extLst>
                    <a:ext uri="{FF2B5EF4-FFF2-40B4-BE49-F238E27FC236}">
                      <a16:creationId xmlns:a16="http://schemas.microsoft.com/office/drawing/2014/main" id="{1C3D46D5-3A4E-9AFC-29DA-15B2E70ABBB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7099" y="3396852"/>
                  <a:ext cx="208425" cy="317374"/>
                </a:xfrm>
                <a:custGeom>
                  <a:avLst/>
                  <a:gdLst>
                    <a:gd name="T0" fmla="*/ 123 w 130"/>
                    <a:gd name="T1" fmla="*/ 72 h 198"/>
                    <a:gd name="T2" fmla="*/ 86 w 130"/>
                    <a:gd name="T3" fmla="*/ 133 h 198"/>
                    <a:gd name="T4" fmla="*/ 44 w 130"/>
                    <a:gd name="T5" fmla="*/ 147 h 198"/>
                    <a:gd name="T6" fmla="*/ 34 w 130"/>
                    <a:gd name="T7" fmla="*/ 115 h 198"/>
                    <a:gd name="T8" fmla="*/ 58 w 130"/>
                    <a:gd name="T9" fmla="*/ 7 h 198"/>
                    <a:gd name="T10" fmla="*/ 57 w 130"/>
                    <a:gd name="T11" fmla="*/ 0 h 198"/>
                    <a:gd name="T12" fmla="*/ 8 w 130"/>
                    <a:gd name="T13" fmla="*/ 97 h 198"/>
                    <a:gd name="T14" fmla="*/ 38 w 130"/>
                    <a:gd name="T15" fmla="*/ 133 h 198"/>
                    <a:gd name="T16" fmla="*/ 32 w 130"/>
                    <a:gd name="T17" fmla="*/ 155 h 198"/>
                    <a:gd name="T18" fmla="*/ 34 w 130"/>
                    <a:gd name="T19" fmla="*/ 165 h 198"/>
                    <a:gd name="T20" fmla="*/ 32 w 130"/>
                    <a:gd name="T21" fmla="*/ 175 h 198"/>
                    <a:gd name="T22" fmla="*/ 51 w 130"/>
                    <a:gd name="T23" fmla="*/ 183 h 198"/>
                    <a:gd name="T24" fmla="*/ 58 w 130"/>
                    <a:gd name="T25" fmla="*/ 198 h 198"/>
                    <a:gd name="T26" fmla="*/ 79 w 130"/>
                    <a:gd name="T27" fmla="*/ 191 h 198"/>
                    <a:gd name="T28" fmla="*/ 90 w 130"/>
                    <a:gd name="T29" fmla="*/ 183 h 198"/>
                    <a:gd name="T30" fmla="*/ 98 w 130"/>
                    <a:gd name="T31" fmla="*/ 170 h 198"/>
                    <a:gd name="T32" fmla="*/ 98 w 130"/>
                    <a:gd name="T33" fmla="*/ 160 h 198"/>
                    <a:gd name="T34" fmla="*/ 92 w 130"/>
                    <a:gd name="T35" fmla="*/ 147 h 198"/>
                    <a:gd name="T36" fmla="*/ 100 w 130"/>
                    <a:gd name="T37" fmla="*/ 120 h 198"/>
                    <a:gd name="T38" fmla="*/ 127 w 130"/>
                    <a:gd name="T39" fmla="*/ 70 h 198"/>
                    <a:gd name="T40" fmla="*/ 90 w 130"/>
                    <a:gd name="T41" fmla="*/ 153 h 198"/>
                    <a:gd name="T42" fmla="*/ 92 w 130"/>
                    <a:gd name="T43" fmla="*/ 160 h 198"/>
                    <a:gd name="T44" fmla="*/ 40 w 130"/>
                    <a:gd name="T45" fmla="*/ 162 h 198"/>
                    <a:gd name="T46" fmla="*/ 38 w 130"/>
                    <a:gd name="T47" fmla="*/ 155 h 198"/>
                    <a:gd name="T48" fmla="*/ 40 w 130"/>
                    <a:gd name="T49" fmla="*/ 153 h 198"/>
                    <a:gd name="T50" fmla="*/ 73 w 130"/>
                    <a:gd name="T51" fmla="*/ 191 h 198"/>
                    <a:gd name="T52" fmla="*/ 58 w 130"/>
                    <a:gd name="T53" fmla="*/ 192 h 198"/>
                    <a:gd name="T54" fmla="*/ 57 w 130"/>
                    <a:gd name="T55" fmla="*/ 183 h 198"/>
                    <a:gd name="T56" fmla="*/ 73 w 130"/>
                    <a:gd name="T57" fmla="*/ 191 h 198"/>
                    <a:gd name="T58" fmla="*/ 90 w 130"/>
                    <a:gd name="T59" fmla="*/ 177 h 198"/>
                    <a:gd name="T60" fmla="*/ 38 w 130"/>
                    <a:gd name="T61" fmla="*/ 175 h 198"/>
                    <a:gd name="T62" fmla="*/ 40 w 130"/>
                    <a:gd name="T63" fmla="*/ 168 h 198"/>
                    <a:gd name="T64" fmla="*/ 92 w 130"/>
                    <a:gd name="T65" fmla="*/ 17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30" h="198">
                      <a:moveTo>
                        <a:pt x="127" y="70"/>
                      </a:moveTo>
                      <a:cubicBezTo>
                        <a:pt x="125" y="69"/>
                        <a:pt x="124" y="71"/>
                        <a:pt x="123" y="72"/>
                      </a:cubicBezTo>
                      <a:cubicBezTo>
                        <a:pt x="121" y="90"/>
                        <a:pt x="111" y="105"/>
                        <a:pt x="96" y="115"/>
                      </a:cubicBezTo>
                      <a:cubicBezTo>
                        <a:pt x="90" y="119"/>
                        <a:pt x="86" y="126"/>
                        <a:pt x="86" y="133"/>
                      </a:cubicBezTo>
                      <a:cubicBezTo>
                        <a:pt x="86" y="147"/>
                        <a:pt x="86" y="147"/>
                        <a:pt x="86" y="147"/>
                      </a:cubicBezTo>
                      <a:cubicBezTo>
                        <a:pt x="44" y="147"/>
                        <a:pt x="44" y="147"/>
                        <a:pt x="44" y="147"/>
                      </a:cubicBezTo>
                      <a:cubicBezTo>
                        <a:pt x="44" y="133"/>
                        <a:pt x="44" y="133"/>
                        <a:pt x="44" y="133"/>
                      </a:cubicBezTo>
                      <a:cubicBezTo>
                        <a:pt x="44" y="126"/>
                        <a:pt x="40" y="119"/>
                        <a:pt x="34" y="115"/>
                      </a:cubicBezTo>
                      <a:cubicBezTo>
                        <a:pt x="17" y="104"/>
                        <a:pt x="6" y="86"/>
                        <a:pt x="6" y="65"/>
                      </a:cubicBezTo>
                      <a:cubicBezTo>
                        <a:pt x="6" y="35"/>
                        <a:pt x="28" y="10"/>
                        <a:pt x="58" y="7"/>
                      </a:cubicBezTo>
                      <a:cubicBezTo>
                        <a:pt x="60" y="6"/>
                        <a:pt x="61" y="5"/>
                        <a:pt x="61" y="3"/>
                      </a:cubicBezTo>
                      <a:cubicBezTo>
                        <a:pt x="60" y="1"/>
                        <a:pt x="59" y="0"/>
                        <a:pt x="57" y="0"/>
                      </a:cubicBezTo>
                      <a:cubicBezTo>
                        <a:pt x="25" y="4"/>
                        <a:pt x="0" y="32"/>
                        <a:pt x="0" y="65"/>
                      </a:cubicBezTo>
                      <a:cubicBezTo>
                        <a:pt x="0" y="76"/>
                        <a:pt x="3" y="87"/>
                        <a:pt x="8" y="97"/>
                      </a:cubicBezTo>
                      <a:cubicBezTo>
                        <a:pt x="14" y="107"/>
                        <a:pt x="21" y="115"/>
                        <a:pt x="31" y="121"/>
                      </a:cubicBezTo>
                      <a:cubicBezTo>
                        <a:pt x="35" y="123"/>
                        <a:pt x="38" y="128"/>
                        <a:pt x="38" y="133"/>
                      </a:cubicBezTo>
                      <a:cubicBezTo>
                        <a:pt x="38" y="147"/>
                        <a:pt x="38" y="147"/>
                        <a:pt x="38" y="147"/>
                      </a:cubicBezTo>
                      <a:cubicBezTo>
                        <a:pt x="34" y="148"/>
                        <a:pt x="32" y="152"/>
                        <a:pt x="32" y="155"/>
                      </a:cubicBezTo>
                      <a:cubicBezTo>
                        <a:pt x="32" y="160"/>
                        <a:pt x="32" y="160"/>
                        <a:pt x="32" y="160"/>
                      </a:cubicBezTo>
                      <a:cubicBezTo>
                        <a:pt x="32" y="162"/>
                        <a:pt x="33" y="164"/>
                        <a:pt x="34" y="165"/>
                      </a:cubicBezTo>
                      <a:cubicBezTo>
                        <a:pt x="33" y="167"/>
                        <a:pt x="32" y="168"/>
                        <a:pt x="32" y="170"/>
                      </a:cubicBezTo>
                      <a:cubicBezTo>
                        <a:pt x="32" y="175"/>
                        <a:pt x="32" y="175"/>
                        <a:pt x="32" y="175"/>
                      </a:cubicBezTo>
                      <a:cubicBezTo>
                        <a:pt x="32" y="180"/>
                        <a:pt x="36" y="183"/>
                        <a:pt x="40" y="183"/>
                      </a:cubicBezTo>
                      <a:cubicBezTo>
                        <a:pt x="51" y="183"/>
                        <a:pt x="51" y="183"/>
                        <a:pt x="51" y="183"/>
                      </a:cubicBezTo>
                      <a:cubicBezTo>
                        <a:pt x="51" y="191"/>
                        <a:pt x="51" y="191"/>
                        <a:pt x="51" y="191"/>
                      </a:cubicBezTo>
                      <a:cubicBezTo>
                        <a:pt x="51" y="195"/>
                        <a:pt x="54" y="198"/>
                        <a:pt x="58" y="198"/>
                      </a:cubicBezTo>
                      <a:cubicBezTo>
                        <a:pt x="72" y="198"/>
                        <a:pt x="72" y="198"/>
                        <a:pt x="72" y="198"/>
                      </a:cubicBezTo>
                      <a:cubicBezTo>
                        <a:pt x="76" y="198"/>
                        <a:pt x="79" y="195"/>
                        <a:pt x="79" y="191"/>
                      </a:cubicBezTo>
                      <a:cubicBezTo>
                        <a:pt x="79" y="183"/>
                        <a:pt x="79" y="183"/>
                        <a:pt x="79" y="183"/>
                      </a:cubicBezTo>
                      <a:cubicBezTo>
                        <a:pt x="90" y="183"/>
                        <a:pt x="90" y="183"/>
                        <a:pt x="90" y="183"/>
                      </a:cubicBezTo>
                      <a:cubicBezTo>
                        <a:pt x="94" y="183"/>
                        <a:pt x="98" y="180"/>
                        <a:pt x="98" y="175"/>
                      </a:cubicBezTo>
                      <a:cubicBezTo>
                        <a:pt x="98" y="170"/>
                        <a:pt x="98" y="170"/>
                        <a:pt x="98" y="170"/>
                      </a:cubicBezTo>
                      <a:cubicBezTo>
                        <a:pt x="98" y="168"/>
                        <a:pt x="97" y="167"/>
                        <a:pt x="96" y="165"/>
                      </a:cubicBezTo>
                      <a:cubicBezTo>
                        <a:pt x="97" y="164"/>
                        <a:pt x="98" y="162"/>
                        <a:pt x="98" y="160"/>
                      </a:cubicBezTo>
                      <a:cubicBezTo>
                        <a:pt x="98" y="155"/>
                        <a:pt x="98" y="155"/>
                        <a:pt x="98" y="155"/>
                      </a:cubicBezTo>
                      <a:cubicBezTo>
                        <a:pt x="98" y="152"/>
                        <a:pt x="96" y="148"/>
                        <a:pt x="92" y="147"/>
                      </a:cubicBezTo>
                      <a:cubicBezTo>
                        <a:pt x="92" y="133"/>
                        <a:pt x="92" y="133"/>
                        <a:pt x="92" y="133"/>
                      </a:cubicBezTo>
                      <a:cubicBezTo>
                        <a:pt x="92" y="128"/>
                        <a:pt x="95" y="123"/>
                        <a:pt x="100" y="120"/>
                      </a:cubicBezTo>
                      <a:cubicBezTo>
                        <a:pt x="116" y="110"/>
                        <a:pt x="127" y="93"/>
                        <a:pt x="130" y="73"/>
                      </a:cubicBezTo>
                      <a:cubicBezTo>
                        <a:pt x="130" y="71"/>
                        <a:pt x="129" y="70"/>
                        <a:pt x="127" y="70"/>
                      </a:cubicBezTo>
                      <a:close/>
                      <a:moveTo>
                        <a:pt x="90" y="153"/>
                      </a:moveTo>
                      <a:cubicBezTo>
                        <a:pt x="90" y="153"/>
                        <a:pt x="90" y="153"/>
                        <a:pt x="90" y="153"/>
                      </a:cubicBezTo>
                      <a:cubicBezTo>
                        <a:pt x="91" y="153"/>
                        <a:pt x="92" y="154"/>
                        <a:pt x="92" y="155"/>
                      </a:cubicBezTo>
                      <a:cubicBezTo>
                        <a:pt x="92" y="160"/>
                        <a:pt x="92" y="160"/>
                        <a:pt x="92" y="160"/>
                      </a:cubicBezTo>
                      <a:cubicBezTo>
                        <a:pt x="92" y="161"/>
                        <a:pt x="91" y="162"/>
                        <a:pt x="90" y="162"/>
                      </a:cubicBezTo>
                      <a:cubicBezTo>
                        <a:pt x="40" y="162"/>
                        <a:pt x="40" y="162"/>
                        <a:pt x="40" y="162"/>
                      </a:cubicBezTo>
                      <a:cubicBezTo>
                        <a:pt x="39" y="162"/>
                        <a:pt x="38" y="161"/>
                        <a:pt x="38" y="160"/>
                      </a:cubicBezTo>
                      <a:cubicBezTo>
                        <a:pt x="38" y="155"/>
                        <a:pt x="38" y="155"/>
                        <a:pt x="38" y="155"/>
                      </a:cubicBezTo>
                      <a:cubicBezTo>
                        <a:pt x="38" y="154"/>
                        <a:pt x="39" y="153"/>
                        <a:pt x="40" y="153"/>
                      </a:cubicBezTo>
                      <a:cubicBezTo>
                        <a:pt x="40" y="153"/>
                        <a:pt x="40" y="153"/>
                        <a:pt x="40" y="153"/>
                      </a:cubicBezTo>
                      <a:lnTo>
                        <a:pt x="90" y="153"/>
                      </a:lnTo>
                      <a:close/>
                      <a:moveTo>
                        <a:pt x="73" y="191"/>
                      </a:moveTo>
                      <a:cubicBezTo>
                        <a:pt x="73" y="191"/>
                        <a:pt x="72" y="192"/>
                        <a:pt x="72" y="192"/>
                      </a:cubicBezTo>
                      <a:cubicBezTo>
                        <a:pt x="58" y="192"/>
                        <a:pt x="58" y="192"/>
                        <a:pt x="58" y="192"/>
                      </a:cubicBezTo>
                      <a:cubicBezTo>
                        <a:pt x="58" y="192"/>
                        <a:pt x="57" y="191"/>
                        <a:pt x="57" y="191"/>
                      </a:cubicBezTo>
                      <a:cubicBezTo>
                        <a:pt x="57" y="183"/>
                        <a:pt x="57" y="183"/>
                        <a:pt x="57" y="183"/>
                      </a:cubicBezTo>
                      <a:cubicBezTo>
                        <a:pt x="73" y="183"/>
                        <a:pt x="73" y="183"/>
                        <a:pt x="73" y="183"/>
                      </a:cubicBezTo>
                      <a:cubicBezTo>
                        <a:pt x="73" y="191"/>
                        <a:pt x="73" y="191"/>
                        <a:pt x="73" y="191"/>
                      </a:cubicBezTo>
                      <a:close/>
                      <a:moveTo>
                        <a:pt x="92" y="175"/>
                      </a:moveTo>
                      <a:cubicBezTo>
                        <a:pt x="92" y="176"/>
                        <a:pt x="91" y="177"/>
                        <a:pt x="90" y="177"/>
                      </a:cubicBezTo>
                      <a:cubicBezTo>
                        <a:pt x="84" y="177"/>
                        <a:pt x="46" y="177"/>
                        <a:pt x="40" y="177"/>
                      </a:cubicBezTo>
                      <a:cubicBezTo>
                        <a:pt x="39" y="177"/>
                        <a:pt x="38" y="176"/>
                        <a:pt x="38" y="175"/>
                      </a:cubicBezTo>
                      <a:cubicBezTo>
                        <a:pt x="38" y="170"/>
                        <a:pt x="38" y="170"/>
                        <a:pt x="38" y="170"/>
                      </a:cubicBezTo>
                      <a:cubicBezTo>
                        <a:pt x="38" y="169"/>
                        <a:pt x="39" y="168"/>
                        <a:pt x="40" y="168"/>
                      </a:cubicBezTo>
                      <a:cubicBezTo>
                        <a:pt x="90" y="168"/>
                        <a:pt x="90" y="168"/>
                        <a:pt x="90" y="168"/>
                      </a:cubicBezTo>
                      <a:cubicBezTo>
                        <a:pt x="91" y="168"/>
                        <a:pt x="92" y="169"/>
                        <a:pt x="92" y="170"/>
                      </a:cubicBezTo>
                      <a:lnTo>
                        <a:pt x="92" y="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3" name="Group 222">
                <a:extLst>
                  <a:ext uri="{FF2B5EF4-FFF2-40B4-BE49-F238E27FC236}">
                    <a16:creationId xmlns:a16="http://schemas.microsoft.com/office/drawing/2014/main" id="{1574738E-921F-76EA-7773-F5BFAC19F6FF}"/>
                  </a:ext>
                </a:extLst>
              </p:cNvPr>
              <p:cNvGrpSpPr/>
              <p:nvPr/>
            </p:nvGrpSpPr>
            <p:grpSpPr>
              <a:xfrm>
                <a:off x="4538070" y="3798814"/>
                <a:ext cx="255794" cy="309254"/>
                <a:chOff x="4538070" y="3798814"/>
                <a:chExt cx="255794" cy="309254"/>
              </a:xfrm>
            </p:grpSpPr>
            <p:sp>
              <p:nvSpPr>
                <p:cNvPr id="253" name="Freeform 45">
                  <a:extLst>
                    <a:ext uri="{FF2B5EF4-FFF2-40B4-BE49-F238E27FC236}">
                      <a16:creationId xmlns:a16="http://schemas.microsoft.com/office/drawing/2014/main" id="{F9FDD4A3-B44A-66B0-1130-3AB09FD15A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9877" y="3890169"/>
                  <a:ext cx="98799" cy="12857"/>
                </a:xfrm>
                <a:custGeom>
                  <a:avLst/>
                  <a:gdLst>
                    <a:gd name="T0" fmla="*/ 58 w 62"/>
                    <a:gd name="T1" fmla="*/ 0 h 8"/>
                    <a:gd name="T2" fmla="*/ 4 w 62"/>
                    <a:gd name="T3" fmla="*/ 0 h 8"/>
                    <a:gd name="T4" fmla="*/ 0 w 62"/>
                    <a:gd name="T5" fmla="*/ 4 h 8"/>
                    <a:gd name="T6" fmla="*/ 4 w 62"/>
                    <a:gd name="T7" fmla="*/ 8 h 8"/>
                    <a:gd name="T8" fmla="*/ 58 w 62"/>
                    <a:gd name="T9" fmla="*/ 8 h 8"/>
                    <a:gd name="T10" fmla="*/ 62 w 62"/>
                    <a:gd name="T11" fmla="*/ 4 h 8"/>
                    <a:gd name="T12" fmla="*/ 58 w 62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" h="8">
                      <a:moveTo>
                        <a:pt x="58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58" y="8"/>
                        <a:pt x="58" y="8"/>
                        <a:pt x="58" y="8"/>
                      </a:cubicBezTo>
                      <a:cubicBezTo>
                        <a:pt x="60" y="8"/>
                        <a:pt x="62" y="6"/>
                        <a:pt x="62" y="4"/>
                      </a:cubicBezTo>
                      <a:cubicBezTo>
                        <a:pt x="62" y="2"/>
                        <a:pt x="60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4" name="Freeform 46">
                  <a:extLst>
                    <a:ext uri="{FF2B5EF4-FFF2-40B4-BE49-F238E27FC236}">
                      <a16:creationId xmlns:a16="http://schemas.microsoft.com/office/drawing/2014/main" id="{F1DC4F52-A0EC-D7D3-3334-ABDB008158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0780" y="3919267"/>
                  <a:ext cx="12857" cy="12857"/>
                </a:xfrm>
                <a:custGeom>
                  <a:avLst/>
                  <a:gdLst>
                    <a:gd name="T0" fmla="*/ 7 w 8"/>
                    <a:gd name="T1" fmla="*/ 7 h 8"/>
                    <a:gd name="T2" fmla="*/ 8 w 8"/>
                    <a:gd name="T3" fmla="*/ 4 h 8"/>
                    <a:gd name="T4" fmla="*/ 7 w 8"/>
                    <a:gd name="T5" fmla="*/ 1 h 8"/>
                    <a:gd name="T6" fmla="*/ 4 w 8"/>
                    <a:gd name="T7" fmla="*/ 0 h 8"/>
                    <a:gd name="T8" fmla="*/ 2 w 8"/>
                    <a:gd name="T9" fmla="*/ 1 h 8"/>
                    <a:gd name="T10" fmla="*/ 0 w 8"/>
                    <a:gd name="T11" fmla="*/ 4 h 8"/>
                    <a:gd name="T12" fmla="*/ 2 w 8"/>
                    <a:gd name="T13" fmla="*/ 7 h 8"/>
                    <a:gd name="T14" fmla="*/ 4 w 8"/>
                    <a:gd name="T15" fmla="*/ 8 h 8"/>
                    <a:gd name="T16" fmla="*/ 7 w 8"/>
                    <a:gd name="T1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8">
                      <a:moveTo>
                        <a:pt x="7" y="7"/>
                      </a:moveTo>
                      <a:cubicBezTo>
                        <a:pt x="8" y="6"/>
                        <a:pt x="8" y="5"/>
                        <a:pt x="8" y="4"/>
                      </a:cubicBezTo>
                      <a:cubicBezTo>
                        <a:pt x="8" y="3"/>
                        <a:pt x="8" y="2"/>
                        <a:pt x="7" y="1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3" y="0"/>
                        <a:pt x="2" y="1"/>
                        <a:pt x="2" y="1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1" y="6"/>
                        <a:pt x="2" y="7"/>
                      </a:cubicBezTo>
                      <a:cubicBezTo>
                        <a:pt x="2" y="8"/>
                        <a:pt x="3" y="8"/>
                        <a:pt x="4" y="8"/>
                      </a:cubicBezTo>
                      <a:cubicBezTo>
                        <a:pt x="5" y="8"/>
                        <a:pt x="6" y="8"/>
                        <a:pt x="7" y="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5" name="Freeform 47">
                  <a:extLst>
                    <a:ext uri="{FF2B5EF4-FFF2-40B4-BE49-F238E27FC236}">
                      <a16:creationId xmlns:a16="http://schemas.microsoft.com/office/drawing/2014/main" id="{566CDE61-897C-14E6-EB6B-2398C6233B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9877" y="3824529"/>
                  <a:ext cx="10827" cy="12857"/>
                </a:xfrm>
                <a:custGeom>
                  <a:avLst/>
                  <a:gdLst>
                    <a:gd name="T0" fmla="*/ 4 w 7"/>
                    <a:gd name="T1" fmla="*/ 0 h 8"/>
                    <a:gd name="T2" fmla="*/ 1 w 7"/>
                    <a:gd name="T3" fmla="*/ 1 h 8"/>
                    <a:gd name="T4" fmla="*/ 0 w 7"/>
                    <a:gd name="T5" fmla="*/ 4 h 8"/>
                    <a:gd name="T6" fmla="*/ 1 w 7"/>
                    <a:gd name="T7" fmla="*/ 6 h 8"/>
                    <a:gd name="T8" fmla="*/ 4 w 7"/>
                    <a:gd name="T9" fmla="*/ 8 h 8"/>
                    <a:gd name="T10" fmla="*/ 6 w 7"/>
                    <a:gd name="T11" fmla="*/ 6 h 8"/>
                    <a:gd name="T12" fmla="*/ 7 w 7"/>
                    <a:gd name="T13" fmla="*/ 4 h 8"/>
                    <a:gd name="T14" fmla="*/ 6 w 7"/>
                    <a:gd name="T15" fmla="*/ 1 h 8"/>
                    <a:gd name="T16" fmla="*/ 4 w 7"/>
                    <a:gd name="T1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8">
                      <a:moveTo>
                        <a:pt x="4" y="0"/>
                      </a:moveTo>
                      <a:cubicBezTo>
                        <a:pt x="3" y="0"/>
                        <a:pt x="2" y="0"/>
                        <a:pt x="1" y="1"/>
                      </a:cubicBezTo>
                      <a:cubicBezTo>
                        <a:pt x="0" y="2"/>
                        <a:pt x="0" y="3"/>
                        <a:pt x="0" y="4"/>
                      </a:cubicBezTo>
                      <a:cubicBezTo>
                        <a:pt x="0" y="5"/>
                        <a:pt x="0" y="6"/>
                        <a:pt x="1" y="6"/>
                      </a:cubicBezTo>
                      <a:cubicBezTo>
                        <a:pt x="2" y="7"/>
                        <a:pt x="3" y="8"/>
                        <a:pt x="4" y="8"/>
                      </a:cubicBezTo>
                      <a:cubicBezTo>
                        <a:pt x="5" y="8"/>
                        <a:pt x="6" y="7"/>
                        <a:pt x="6" y="6"/>
                      </a:cubicBezTo>
                      <a:cubicBezTo>
                        <a:pt x="7" y="6"/>
                        <a:pt x="7" y="5"/>
                        <a:pt x="7" y="4"/>
                      </a:cubicBezTo>
                      <a:cubicBezTo>
                        <a:pt x="7" y="3"/>
                        <a:pt x="7" y="2"/>
                        <a:pt x="6" y="1"/>
                      </a:cubicBezTo>
                      <a:cubicBezTo>
                        <a:pt x="6" y="0"/>
                        <a:pt x="5" y="0"/>
                        <a:pt x="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6" name="Freeform 48">
                  <a:extLst>
                    <a:ext uri="{FF2B5EF4-FFF2-40B4-BE49-F238E27FC236}">
                      <a16:creationId xmlns:a16="http://schemas.microsoft.com/office/drawing/2014/main" id="{9E6A4884-FACD-129C-0615-A76B0F0021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9877" y="3919267"/>
                  <a:ext cx="48046" cy="12857"/>
                </a:xfrm>
                <a:custGeom>
                  <a:avLst/>
                  <a:gdLst>
                    <a:gd name="T0" fmla="*/ 4 w 30"/>
                    <a:gd name="T1" fmla="*/ 8 h 8"/>
                    <a:gd name="T2" fmla="*/ 26 w 30"/>
                    <a:gd name="T3" fmla="*/ 8 h 8"/>
                    <a:gd name="T4" fmla="*/ 30 w 30"/>
                    <a:gd name="T5" fmla="*/ 4 h 8"/>
                    <a:gd name="T6" fmla="*/ 26 w 30"/>
                    <a:gd name="T7" fmla="*/ 0 h 8"/>
                    <a:gd name="T8" fmla="*/ 4 w 30"/>
                    <a:gd name="T9" fmla="*/ 0 h 8"/>
                    <a:gd name="T10" fmla="*/ 0 w 30"/>
                    <a:gd name="T11" fmla="*/ 4 h 8"/>
                    <a:gd name="T12" fmla="*/ 4 w 30"/>
                    <a:gd name="T1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8">
                      <a:moveTo>
                        <a:pt x="4" y="8"/>
                      </a:move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8" y="8"/>
                        <a:pt x="30" y="6"/>
                        <a:pt x="30" y="4"/>
                      </a:cubicBezTo>
                      <a:cubicBezTo>
                        <a:pt x="30" y="2"/>
                        <a:pt x="28" y="0"/>
                        <a:pt x="26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7" name="Freeform 49">
                  <a:extLst>
                    <a:ext uri="{FF2B5EF4-FFF2-40B4-BE49-F238E27FC236}">
                      <a16:creationId xmlns:a16="http://schemas.microsoft.com/office/drawing/2014/main" id="{1FBFBCFA-76BF-6AE7-500F-417E9A5DD0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9877" y="3955809"/>
                  <a:ext cx="98799" cy="12857"/>
                </a:xfrm>
                <a:custGeom>
                  <a:avLst/>
                  <a:gdLst>
                    <a:gd name="T0" fmla="*/ 58 w 62"/>
                    <a:gd name="T1" fmla="*/ 0 h 8"/>
                    <a:gd name="T2" fmla="*/ 4 w 62"/>
                    <a:gd name="T3" fmla="*/ 0 h 8"/>
                    <a:gd name="T4" fmla="*/ 0 w 62"/>
                    <a:gd name="T5" fmla="*/ 4 h 8"/>
                    <a:gd name="T6" fmla="*/ 4 w 62"/>
                    <a:gd name="T7" fmla="*/ 8 h 8"/>
                    <a:gd name="T8" fmla="*/ 58 w 62"/>
                    <a:gd name="T9" fmla="*/ 8 h 8"/>
                    <a:gd name="T10" fmla="*/ 62 w 62"/>
                    <a:gd name="T11" fmla="*/ 4 h 8"/>
                    <a:gd name="T12" fmla="*/ 58 w 62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" h="8">
                      <a:moveTo>
                        <a:pt x="58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58" y="8"/>
                        <a:pt x="58" y="8"/>
                        <a:pt x="58" y="8"/>
                      </a:cubicBezTo>
                      <a:cubicBezTo>
                        <a:pt x="60" y="8"/>
                        <a:pt x="62" y="6"/>
                        <a:pt x="62" y="4"/>
                      </a:cubicBezTo>
                      <a:cubicBezTo>
                        <a:pt x="62" y="2"/>
                        <a:pt x="60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8" name="Freeform 50">
                  <a:extLst>
                    <a:ext uri="{FF2B5EF4-FFF2-40B4-BE49-F238E27FC236}">
                      <a16:creationId xmlns:a16="http://schemas.microsoft.com/office/drawing/2014/main" id="{373D339B-1E54-9ADD-CBF8-EAB06FC12E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0780" y="3984908"/>
                  <a:ext cx="12857" cy="12857"/>
                </a:xfrm>
                <a:custGeom>
                  <a:avLst/>
                  <a:gdLst>
                    <a:gd name="T0" fmla="*/ 7 w 8"/>
                    <a:gd name="T1" fmla="*/ 7 h 8"/>
                    <a:gd name="T2" fmla="*/ 8 w 8"/>
                    <a:gd name="T3" fmla="*/ 4 h 8"/>
                    <a:gd name="T4" fmla="*/ 7 w 8"/>
                    <a:gd name="T5" fmla="*/ 1 h 8"/>
                    <a:gd name="T6" fmla="*/ 4 w 8"/>
                    <a:gd name="T7" fmla="*/ 0 h 8"/>
                    <a:gd name="T8" fmla="*/ 2 w 8"/>
                    <a:gd name="T9" fmla="*/ 1 h 8"/>
                    <a:gd name="T10" fmla="*/ 0 w 8"/>
                    <a:gd name="T11" fmla="*/ 4 h 8"/>
                    <a:gd name="T12" fmla="*/ 2 w 8"/>
                    <a:gd name="T13" fmla="*/ 7 h 8"/>
                    <a:gd name="T14" fmla="*/ 4 w 8"/>
                    <a:gd name="T15" fmla="*/ 8 h 8"/>
                    <a:gd name="T16" fmla="*/ 7 w 8"/>
                    <a:gd name="T1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8">
                      <a:moveTo>
                        <a:pt x="7" y="7"/>
                      </a:moveTo>
                      <a:cubicBezTo>
                        <a:pt x="8" y="6"/>
                        <a:pt x="8" y="5"/>
                        <a:pt x="8" y="4"/>
                      </a:cubicBezTo>
                      <a:cubicBezTo>
                        <a:pt x="8" y="3"/>
                        <a:pt x="8" y="2"/>
                        <a:pt x="7" y="1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3" y="0"/>
                        <a:pt x="2" y="1"/>
                        <a:pt x="2" y="1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1" y="6"/>
                        <a:pt x="2" y="7"/>
                      </a:cubicBezTo>
                      <a:cubicBezTo>
                        <a:pt x="2" y="7"/>
                        <a:pt x="3" y="8"/>
                        <a:pt x="4" y="8"/>
                      </a:cubicBezTo>
                      <a:cubicBezTo>
                        <a:pt x="5" y="8"/>
                        <a:pt x="6" y="7"/>
                        <a:pt x="7" y="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9" name="Freeform 51">
                  <a:extLst>
                    <a:ext uri="{FF2B5EF4-FFF2-40B4-BE49-F238E27FC236}">
                      <a16:creationId xmlns:a16="http://schemas.microsoft.com/office/drawing/2014/main" id="{99FC01FD-B18A-618B-752B-D937F2BE5F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9877" y="3984908"/>
                  <a:ext cx="48046" cy="12857"/>
                </a:xfrm>
                <a:custGeom>
                  <a:avLst/>
                  <a:gdLst>
                    <a:gd name="T0" fmla="*/ 4 w 30"/>
                    <a:gd name="T1" fmla="*/ 8 h 8"/>
                    <a:gd name="T2" fmla="*/ 26 w 30"/>
                    <a:gd name="T3" fmla="*/ 8 h 8"/>
                    <a:gd name="T4" fmla="*/ 30 w 30"/>
                    <a:gd name="T5" fmla="*/ 4 h 8"/>
                    <a:gd name="T6" fmla="*/ 26 w 30"/>
                    <a:gd name="T7" fmla="*/ 0 h 8"/>
                    <a:gd name="T8" fmla="*/ 4 w 30"/>
                    <a:gd name="T9" fmla="*/ 0 h 8"/>
                    <a:gd name="T10" fmla="*/ 0 w 30"/>
                    <a:gd name="T11" fmla="*/ 4 h 8"/>
                    <a:gd name="T12" fmla="*/ 4 w 30"/>
                    <a:gd name="T1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8">
                      <a:moveTo>
                        <a:pt x="4" y="8"/>
                      </a:move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8" y="8"/>
                        <a:pt x="30" y="6"/>
                        <a:pt x="30" y="4"/>
                      </a:cubicBezTo>
                      <a:cubicBezTo>
                        <a:pt x="30" y="2"/>
                        <a:pt x="28" y="0"/>
                        <a:pt x="26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0" name="Freeform 52">
                  <a:extLst>
                    <a:ext uri="{FF2B5EF4-FFF2-40B4-BE49-F238E27FC236}">
                      <a16:creationId xmlns:a16="http://schemas.microsoft.com/office/drawing/2014/main" id="{DF6D0438-AA8B-FF26-F895-102455D0DB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9877" y="4021450"/>
                  <a:ext cx="98799" cy="11504"/>
                </a:xfrm>
                <a:custGeom>
                  <a:avLst/>
                  <a:gdLst>
                    <a:gd name="T0" fmla="*/ 58 w 62"/>
                    <a:gd name="T1" fmla="*/ 0 h 7"/>
                    <a:gd name="T2" fmla="*/ 4 w 62"/>
                    <a:gd name="T3" fmla="*/ 0 h 7"/>
                    <a:gd name="T4" fmla="*/ 0 w 62"/>
                    <a:gd name="T5" fmla="*/ 4 h 7"/>
                    <a:gd name="T6" fmla="*/ 4 w 62"/>
                    <a:gd name="T7" fmla="*/ 7 h 7"/>
                    <a:gd name="T8" fmla="*/ 58 w 62"/>
                    <a:gd name="T9" fmla="*/ 7 h 7"/>
                    <a:gd name="T10" fmla="*/ 62 w 62"/>
                    <a:gd name="T11" fmla="*/ 4 h 7"/>
                    <a:gd name="T12" fmla="*/ 58 w 62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" h="7">
                      <a:moveTo>
                        <a:pt x="58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7"/>
                        <a:pt x="4" y="7"/>
                      </a:cubicBezTo>
                      <a:cubicBezTo>
                        <a:pt x="58" y="7"/>
                        <a:pt x="58" y="7"/>
                        <a:pt x="58" y="7"/>
                      </a:cubicBezTo>
                      <a:cubicBezTo>
                        <a:pt x="60" y="7"/>
                        <a:pt x="62" y="6"/>
                        <a:pt x="62" y="4"/>
                      </a:cubicBezTo>
                      <a:cubicBezTo>
                        <a:pt x="62" y="2"/>
                        <a:pt x="60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1" name="Freeform 53">
                  <a:extLst>
                    <a:ext uri="{FF2B5EF4-FFF2-40B4-BE49-F238E27FC236}">
                      <a16:creationId xmlns:a16="http://schemas.microsoft.com/office/drawing/2014/main" id="{7BED550C-E8B7-551C-769B-1EB3656F3E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0780" y="4050548"/>
                  <a:ext cx="12857" cy="12857"/>
                </a:xfrm>
                <a:custGeom>
                  <a:avLst/>
                  <a:gdLst>
                    <a:gd name="T0" fmla="*/ 4 w 8"/>
                    <a:gd name="T1" fmla="*/ 0 h 8"/>
                    <a:gd name="T2" fmla="*/ 2 w 8"/>
                    <a:gd name="T3" fmla="*/ 1 h 8"/>
                    <a:gd name="T4" fmla="*/ 0 w 8"/>
                    <a:gd name="T5" fmla="*/ 4 h 8"/>
                    <a:gd name="T6" fmla="*/ 2 w 8"/>
                    <a:gd name="T7" fmla="*/ 6 h 8"/>
                    <a:gd name="T8" fmla="*/ 4 w 8"/>
                    <a:gd name="T9" fmla="*/ 8 h 8"/>
                    <a:gd name="T10" fmla="*/ 7 w 8"/>
                    <a:gd name="T11" fmla="*/ 6 h 8"/>
                    <a:gd name="T12" fmla="*/ 8 w 8"/>
                    <a:gd name="T13" fmla="*/ 4 h 8"/>
                    <a:gd name="T14" fmla="*/ 7 w 8"/>
                    <a:gd name="T15" fmla="*/ 1 h 8"/>
                    <a:gd name="T16" fmla="*/ 4 w 8"/>
                    <a:gd name="T1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8">
                      <a:moveTo>
                        <a:pt x="4" y="0"/>
                      </a:moveTo>
                      <a:cubicBezTo>
                        <a:pt x="3" y="0"/>
                        <a:pt x="2" y="0"/>
                        <a:pt x="2" y="1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1" y="6"/>
                        <a:pt x="2" y="6"/>
                      </a:cubicBezTo>
                      <a:cubicBezTo>
                        <a:pt x="2" y="7"/>
                        <a:pt x="3" y="8"/>
                        <a:pt x="4" y="8"/>
                      </a:cubicBezTo>
                      <a:cubicBezTo>
                        <a:pt x="5" y="8"/>
                        <a:pt x="6" y="7"/>
                        <a:pt x="7" y="6"/>
                      </a:cubicBezTo>
                      <a:cubicBezTo>
                        <a:pt x="8" y="6"/>
                        <a:pt x="8" y="5"/>
                        <a:pt x="8" y="4"/>
                      </a:cubicBezTo>
                      <a:cubicBezTo>
                        <a:pt x="8" y="3"/>
                        <a:pt x="8" y="2"/>
                        <a:pt x="7" y="1"/>
                      </a:cubicBezTo>
                      <a:cubicBezTo>
                        <a:pt x="6" y="0"/>
                        <a:pt x="5" y="0"/>
                        <a:pt x="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2" name="Freeform 54">
                  <a:extLst>
                    <a:ext uri="{FF2B5EF4-FFF2-40B4-BE49-F238E27FC236}">
                      <a16:creationId xmlns:a16="http://schemas.microsoft.com/office/drawing/2014/main" id="{FBBA440D-C84A-BE32-003E-8BA10F57E0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9877" y="4050548"/>
                  <a:ext cx="48046" cy="12857"/>
                </a:xfrm>
                <a:custGeom>
                  <a:avLst/>
                  <a:gdLst>
                    <a:gd name="T0" fmla="*/ 26 w 30"/>
                    <a:gd name="T1" fmla="*/ 0 h 8"/>
                    <a:gd name="T2" fmla="*/ 4 w 30"/>
                    <a:gd name="T3" fmla="*/ 0 h 8"/>
                    <a:gd name="T4" fmla="*/ 0 w 30"/>
                    <a:gd name="T5" fmla="*/ 4 h 8"/>
                    <a:gd name="T6" fmla="*/ 4 w 30"/>
                    <a:gd name="T7" fmla="*/ 8 h 8"/>
                    <a:gd name="T8" fmla="*/ 26 w 30"/>
                    <a:gd name="T9" fmla="*/ 8 h 8"/>
                    <a:gd name="T10" fmla="*/ 30 w 30"/>
                    <a:gd name="T11" fmla="*/ 4 h 8"/>
                    <a:gd name="T12" fmla="*/ 26 w 30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8">
                      <a:moveTo>
                        <a:pt x="26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8" y="8"/>
                        <a:pt x="30" y="6"/>
                        <a:pt x="30" y="4"/>
                      </a:cubicBezTo>
                      <a:cubicBezTo>
                        <a:pt x="30" y="2"/>
                        <a:pt x="28" y="0"/>
                        <a:pt x="2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3" name="Freeform 55">
                  <a:extLst>
                    <a:ext uri="{FF2B5EF4-FFF2-40B4-BE49-F238E27FC236}">
                      <a16:creationId xmlns:a16="http://schemas.microsoft.com/office/drawing/2014/main" id="{F6D3A832-668A-3D86-5086-3E4B22AB832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577996" y="4021450"/>
                  <a:ext cx="39926" cy="41956"/>
                </a:xfrm>
                <a:custGeom>
                  <a:avLst/>
                  <a:gdLst>
                    <a:gd name="T0" fmla="*/ 21 w 25"/>
                    <a:gd name="T1" fmla="*/ 0 h 26"/>
                    <a:gd name="T2" fmla="*/ 3 w 25"/>
                    <a:gd name="T3" fmla="*/ 0 h 26"/>
                    <a:gd name="T4" fmla="*/ 0 w 25"/>
                    <a:gd name="T5" fmla="*/ 4 h 26"/>
                    <a:gd name="T6" fmla="*/ 0 w 25"/>
                    <a:gd name="T7" fmla="*/ 22 h 26"/>
                    <a:gd name="T8" fmla="*/ 3 w 25"/>
                    <a:gd name="T9" fmla="*/ 26 h 26"/>
                    <a:gd name="T10" fmla="*/ 21 w 25"/>
                    <a:gd name="T11" fmla="*/ 26 h 26"/>
                    <a:gd name="T12" fmla="*/ 25 w 25"/>
                    <a:gd name="T13" fmla="*/ 22 h 26"/>
                    <a:gd name="T14" fmla="*/ 25 w 25"/>
                    <a:gd name="T15" fmla="*/ 4 h 26"/>
                    <a:gd name="T16" fmla="*/ 21 w 25"/>
                    <a:gd name="T17" fmla="*/ 0 h 26"/>
                    <a:gd name="T18" fmla="*/ 18 w 25"/>
                    <a:gd name="T19" fmla="*/ 18 h 26"/>
                    <a:gd name="T20" fmla="*/ 7 w 25"/>
                    <a:gd name="T21" fmla="*/ 18 h 26"/>
                    <a:gd name="T22" fmla="*/ 7 w 25"/>
                    <a:gd name="T23" fmla="*/ 7 h 26"/>
                    <a:gd name="T24" fmla="*/ 18 w 25"/>
                    <a:gd name="T25" fmla="*/ 7 h 26"/>
                    <a:gd name="T26" fmla="*/ 18 w 25"/>
                    <a:gd name="T27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5" h="26">
                      <a:moveTo>
                        <a:pt x="21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4"/>
                        <a:pt x="1" y="26"/>
                        <a:pt x="3" y="26"/>
                      </a:cubicBez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24" y="26"/>
                        <a:pt x="25" y="24"/>
                        <a:pt x="25" y="22"/>
                      </a:cubicBez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5" y="2"/>
                        <a:pt x="24" y="0"/>
                        <a:pt x="21" y="0"/>
                      </a:cubicBezTo>
                      <a:close/>
                      <a:moveTo>
                        <a:pt x="18" y="18"/>
                      </a:move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lnTo>
                        <a:pt x="18" y="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4" name="Freeform 56">
                  <a:extLst>
                    <a:ext uri="{FF2B5EF4-FFF2-40B4-BE49-F238E27FC236}">
                      <a16:creationId xmlns:a16="http://schemas.microsoft.com/office/drawing/2014/main" id="{C3982F05-3203-6701-555D-1B4CDCFB985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538070" y="3798814"/>
                  <a:ext cx="255794" cy="309254"/>
                </a:xfrm>
                <a:custGeom>
                  <a:avLst/>
                  <a:gdLst>
                    <a:gd name="T0" fmla="*/ 141 w 160"/>
                    <a:gd name="T1" fmla="*/ 15 h 193"/>
                    <a:gd name="T2" fmla="*/ 113 w 160"/>
                    <a:gd name="T3" fmla="*/ 15 h 193"/>
                    <a:gd name="T4" fmla="*/ 97 w 160"/>
                    <a:gd name="T5" fmla="*/ 8 h 193"/>
                    <a:gd name="T6" fmla="*/ 93 w 160"/>
                    <a:gd name="T7" fmla="*/ 8 h 193"/>
                    <a:gd name="T8" fmla="*/ 80 w 160"/>
                    <a:gd name="T9" fmla="*/ 0 h 193"/>
                    <a:gd name="T10" fmla="*/ 66 w 160"/>
                    <a:gd name="T11" fmla="*/ 8 h 193"/>
                    <a:gd name="T12" fmla="*/ 63 w 160"/>
                    <a:gd name="T13" fmla="*/ 8 h 193"/>
                    <a:gd name="T14" fmla="*/ 47 w 160"/>
                    <a:gd name="T15" fmla="*/ 15 h 193"/>
                    <a:gd name="T16" fmla="*/ 18 w 160"/>
                    <a:gd name="T17" fmla="*/ 15 h 193"/>
                    <a:gd name="T18" fmla="*/ 0 w 160"/>
                    <a:gd name="T19" fmla="*/ 33 h 193"/>
                    <a:gd name="T20" fmla="*/ 0 w 160"/>
                    <a:gd name="T21" fmla="*/ 175 h 193"/>
                    <a:gd name="T22" fmla="*/ 18 w 160"/>
                    <a:gd name="T23" fmla="*/ 193 h 193"/>
                    <a:gd name="T24" fmla="*/ 141 w 160"/>
                    <a:gd name="T25" fmla="*/ 193 h 193"/>
                    <a:gd name="T26" fmla="*/ 160 w 160"/>
                    <a:gd name="T27" fmla="*/ 175 h 193"/>
                    <a:gd name="T28" fmla="*/ 160 w 160"/>
                    <a:gd name="T29" fmla="*/ 33 h 193"/>
                    <a:gd name="T30" fmla="*/ 141 w 160"/>
                    <a:gd name="T31" fmla="*/ 15 h 193"/>
                    <a:gd name="T32" fmla="*/ 63 w 160"/>
                    <a:gd name="T33" fmla="*/ 16 h 193"/>
                    <a:gd name="T34" fmla="*/ 69 w 160"/>
                    <a:gd name="T35" fmla="*/ 16 h 193"/>
                    <a:gd name="T36" fmla="*/ 72 w 160"/>
                    <a:gd name="T37" fmla="*/ 13 h 193"/>
                    <a:gd name="T38" fmla="*/ 80 w 160"/>
                    <a:gd name="T39" fmla="*/ 7 h 193"/>
                    <a:gd name="T40" fmla="*/ 87 w 160"/>
                    <a:gd name="T41" fmla="*/ 13 h 193"/>
                    <a:gd name="T42" fmla="*/ 91 w 160"/>
                    <a:gd name="T43" fmla="*/ 16 h 193"/>
                    <a:gd name="T44" fmla="*/ 97 w 160"/>
                    <a:gd name="T45" fmla="*/ 16 h 193"/>
                    <a:gd name="T46" fmla="*/ 112 w 160"/>
                    <a:gd name="T47" fmla="*/ 30 h 193"/>
                    <a:gd name="T48" fmla="*/ 47 w 160"/>
                    <a:gd name="T49" fmla="*/ 30 h 193"/>
                    <a:gd name="T50" fmla="*/ 63 w 160"/>
                    <a:gd name="T51" fmla="*/ 16 h 193"/>
                    <a:gd name="T52" fmla="*/ 152 w 160"/>
                    <a:gd name="T53" fmla="*/ 175 h 193"/>
                    <a:gd name="T54" fmla="*/ 141 w 160"/>
                    <a:gd name="T55" fmla="*/ 186 h 193"/>
                    <a:gd name="T56" fmla="*/ 18 w 160"/>
                    <a:gd name="T57" fmla="*/ 186 h 193"/>
                    <a:gd name="T58" fmla="*/ 7 w 160"/>
                    <a:gd name="T59" fmla="*/ 175 h 193"/>
                    <a:gd name="T60" fmla="*/ 7 w 160"/>
                    <a:gd name="T61" fmla="*/ 33 h 193"/>
                    <a:gd name="T62" fmla="*/ 18 w 160"/>
                    <a:gd name="T63" fmla="*/ 22 h 193"/>
                    <a:gd name="T64" fmla="*/ 42 w 160"/>
                    <a:gd name="T65" fmla="*/ 22 h 193"/>
                    <a:gd name="T66" fmla="*/ 40 w 160"/>
                    <a:gd name="T67" fmla="*/ 31 h 193"/>
                    <a:gd name="T68" fmla="*/ 40 w 160"/>
                    <a:gd name="T69" fmla="*/ 34 h 193"/>
                    <a:gd name="T70" fmla="*/ 43 w 160"/>
                    <a:gd name="T71" fmla="*/ 38 h 193"/>
                    <a:gd name="T72" fmla="*/ 116 w 160"/>
                    <a:gd name="T73" fmla="*/ 38 h 193"/>
                    <a:gd name="T74" fmla="*/ 120 w 160"/>
                    <a:gd name="T75" fmla="*/ 34 h 193"/>
                    <a:gd name="T76" fmla="*/ 120 w 160"/>
                    <a:gd name="T77" fmla="*/ 31 h 193"/>
                    <a:gd name="T78" fmla="*/ 118 w 160"/>
                    <a:gd name="T79" fmla="*/ 22 h 193"/>
                    <a:gd name="T80" fmla="*/ 141 w 160"/>
                    <a:gd name="T81" fmla="*/ 22 h 193"/>
                    <a:gd name="T82" fmla="*/ 152 w 160"/>
                    <a:gd name="T83" fmla="*/ 33 h 193"/>
                    <a:gd name="T84" fmla="*/ 152 w 160"/>
                    <a:gd name="T85" fmla="*/ 175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60" h="193">
                      <a:moveTo>
                        <a:pt x="141" y="15"/>
                      </a:moveTo>
                      <a:cubicBezTo>
                        <a:pt x="113" y="15"/>
                        <a:pt x="113" y="15"/>
                        <a:pt x="113" y="15"/>
                      </a:cubicBezTo>
                      <a:cubicBezTo>
                        <a:pt x="108" y="11"/>
                        <a:pt x="103" y="8"/>
                        <a:pt x="97" y="8"/>
                      </a:cubicBezTo>
                      <a:cubicBezTo>
                        <a:pt x="93" y="8"/>
                        <a:pt x="93" y="8"/>
                        <a:pt x="93" y="8"/>
                      </a:cubicBezTo>
                      <a:cubicBezTo>
                        <a:pt x="91" y="3"/>
                        <a:pt x="85" y="0"/>
                        <a:pt x="80" y="0"/>
                      </a:cubicBezTo>
                      <a:cubicBezTo>
                        <a:pt x="74" y="0"/>
                        <a:pt x="69" y="3"/>
                        <a:pt x="66" y="8"/>
                      </a:cubicBezTo>
                      <a:cubicBezTo>
                        <a:pt x="63" y="8"/>
                        <a:pt x="63" y="8"/>
                        <a:pt x="63" y="8"/>
                      </a:cubicBezTo>
                      <a:cubicBezTo>
                        <a:pt x="57" y="8"/>
                        <a:pt x="51" y="11"/>
                        <a:pt x="47" y="15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8" y="15"/>
                        <a:pt x="0" y="23"/>
                        <a:pt x="0" y="33"/>
                      </a:cubicBezTo>
                      <a:cubicBezTo>
                        <a:pt x="0" y="175"/>
                        <a:pt x="0" y="175"/>
                        <a:pt x="0" y="175"/>
                      </a:cubicBezTo>
                      <a:cubicBezTo>
                        <a:pt x="0" y="185"/>
                        <a:pt x="8" y="193"/>
                        <a:pt x="18" y="193"/>
                      </a:cubicBezTo>
                      <a:cubicBezTo>
                        <a:pt x="141" y="193"/>
                        <a:pt x="141" y="193"/>
                        <a:pt x="141" y="193"/>
                      </a:cubicBezTo>
                      <a:cubicBezTo>
                        <a:pt x="152" y="193"/>
                        <a:pt x="160" y="185"/>
                        <a:pt x="160" y="175"/>
                      </a:cubicBezTo>
                      <a:cubicBezTo>
                        <a:pt x="160" y="33"/>
                        <a:pt x="160" y="33"/>
                        <a:pt x="160" y="33"/>
                      </a:cubicBezTo>
                      <a:cubicBezTo>
                        <a:pt x="160" y="23"/>
                        <a:pt x="152" y="15"/>
                        <a:pt x="141" y="15"/>
                      </a:cubicBezTo>
                      <a:close/>
                      <a:moveTo>
                        <a:pt x="63" y="16"/>
                      </a:moveTo>
                      <a:cubicBezTo>
                        <a:pt x="69" y="16"/>
                        <a:pt x="69" y="16"/>
                        <a:pt x="69" y="16"/>
                      </a:cubicBezTo>
                      <a:cubicBezTo>
                        <a:pt x="70" y="16"/>
                        <a:pt x="72" y="15"/>
                        <a:pt x="72" y="13"/>
                      </a:cubicBezTo>
                      <a:cubicBezTo>
                        <a:pt x="73" y="10"/>
                        <a:pt x="76" y="7"/>
                        <a:pt x="80" y="7"/>
                      </a:cubicBezTo>
                      <a:cubicBezTo>
                        <a:pt x="83" y="7"/>
                        <a:pt x="86" y="10"/>
                        <a:pt x="87" y="13"/>
                      </a:cubicBezTo>
                      <a:cubicBezTo>
                        <a:pt x="87" y="15"/>
                        <a:pt x="89" y="16"/>
                        <a:pt x="91" y="16"/>
                      </a:cubicBezTo>
                      <a:cubicBezTo>
                        <a:pt x="97" y="16"/>
                        <a:pt x="97" y="16"/>
                        <a:pt x="97" y="16"/>
                      </a:cubicBezTo>
                      <a:cubicBezTo>
                        <a:pt x="105" y="16"/>
                        <a:pt x="111" y="22"/>
                        <a:pt x="112" y="30"/>
                      </a:cubicBezTo>
                      <a:cubicBezTo>
                        <a:pt x="47" y="30"/>
                        <a:pt x="47" y="30"/>
                        <a:pt x="47" y="30"/>
                      </a:cubicBezTo>
                      <a:cubicBezTo>
                        <a:pt x="48" y="22"/>
                        <a:pt x="55" y="16"/>
                        <a:pt x="63" y="16"/>
                      </a:cubicBezTo>
                      <a:close/>
                      <a:moveTo>
                        <a:pt x="152" y="175"/>
                      </a:moveTo>
                      <a:cubicBezTo>
                        <a:pt x="152" y="181"/>
                        <a:pt x="147" y="186"/>
                        <a:pt x="141" y="186"/>
                      </a:cubicBezTo>
                      <a:cubicBezTo>
                        <a:pt x="18" y="186"/>
                        <a:pt x="18" y="186"/>
                        <a:pt x="18" y="186"/>
                      </a:cubicBezTo>
                      <a:cubicBezTo>
                        <a:pt x="12" y="186"/>
                        <a:pt x="7" y="181"/>
                        <a:pt x="7" y="175"/>
                      </a:cubicBezTo>
                      <a:cubicBezTo>
                        <a:pt x="7" y="33"/>
                        <a:pt x="7" y="33"/>
                        <a:pt x="7" y="33"/>
                      </a:cubicBezTo>
                      <a:cubicBezTo>
                        <a:pt x="7" y="27"/>
                        <a:pt x="12" y="22"/>
                        <a:pt x="18" y="22"/>
                      </a:cubicBezTo>
                      <a:cubicBezTo>
                        <a:pt x="42" y="22"/>
                        <a:pt x="42" y="22"/>
                        <a:pt x="42" y="22"/>
                      </a:cubicBezTo>
                      <a:cubicBezTo>
                        <a:pt x="40" y="25"/>
                        <a:pt x="40" y="28"/>
                        <a:pt x="40" y="31"/>
                      </a:cubicBezTo>
                      <a:cubicBezTo>
                        <a:pt x="40" y="34"/>
                        <a:pt x="40" y="34"/>
                        <a:pt x="40" y="34"/>
                      </a:cubicBezTo>
                      <a:cubicBezTo>
                        <a:pt x="40" y="36"/>
                        <a:pt x="41" y="38"/>
                        <a:pt x="43" y="38"/>
                      </a:cubicBezTo>
                      <a:cubicBezTo>
                        <a:pt x="116" y="38"/>
                        <a:pt x="116" y="38"/>
                        <a:pt x="116" y="38"/>
                      </a:cubicBezTo>
                      <a:cubicBezTo>
                        <a:pt x="118" y="38"/>
                        <a:pt x="120" y="36"/>
                        <a:pt x="120" y="34"/>
                      </a:cubicBezTo>
                      <a:cubicBezTo>
                        <a:pt x="120" y="31"/>
                        <a:pt x="120" y="31"/>
                        <a:pt x="120" y="31"/>
                      </a:cubicBezTo>
                      <a:cubicBezTo>
                        <a:pt x="120" y="28"/>
                        <a:pt x="119" y="25"/>
                        <a:pt x="118" y="22"/>
                      </a:cubicBezTo>
                      <a:cubicBezTo>
                        <a:pt x="141" y="22"/>
                        <a:pt x="141" y="22"/>
                        <a:pt x="141" y="22"/>
                      </a:cubicBezTo>
                      <a:cubicBezTo>
                        <a:pt x="147" y="22"/>
                        <a:pt x="152" y="27"/>
                        <a:pt x="152" y="33"/>
                      </a:cubicBezTo>
                      <a:lnTo>
                        <a:pt x="152" y="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5" name="Freeform 57">
                  <a:extLst>
                    <a:ext uri="{FF2B5EF4-FFF2-40B4-BE49-F238E27FC236}">
                      <a16:creationId xmlns:a16="http://schemas.microsoft.com/office/drawing/2014/main" id="{08E8C073-757B-DC66-E4F7-44F86E6CC0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73259" y="3886786"/>
                  <a:ext cx="56166" cy="43309"/>
                </a:xfrm>
                <a:custGeom>
                  <a:avLst/>
                  <a:gdLst>
                    <a:gd name="T0" fmla="*/ 28 w 35"/>
                    <a:gd name="T1" fmla="*/ 1 h 27"/>
                    <a:gd name="T2" fmla="*/ 12 w 35"/>
                    <a:gd name="T3" fmla="*/ 17 h 27"/>
                    <a:gd name="T4" fmla="*/ 7 w 35"/>
                    <a:gd name="T5" fmla="*/ 12 h 27"/>
                    <a:gd name="T6" fmla="*/ 2 w 35"/>
                    <a:gd name="T7" fmla="*/ 12 h 27"/>
                    <a:gd name="T8" fmla="*/ 2 w 35"/>
                    <a:gd name="T9" fmla="*/ 18 h 27"/>
                    <a:gd name="T10" fmla="*/ 10 w 35"/>
                    <a:gd name="T11" fmla="*/ 25 h 27"/>
                    <a:gd name="T12" fmla="*/ 12 w 35"/>
                    <a:gd name="T13" fmla="*/ 27 h 27"/>
                    <a:gd name="T14" fmla="*/ 15 w 35"/>
                    <a:gd name="T15" fmla="*/ 25 h 27"/>
                    <a:gd name="T16" fmla="*/ 34 w 35"/>
                    <a:gd name="T17" fmla="*/ 7 h 27"/>
                    <a:gd name="T18" fmla="*/ 34 w 35"/>
                    <a:gd name="T19" fmla="*/ 1 h 27"/>
                    <a:gd name="T20" fmla="*/ 28 w 35"/>
                    <a:gd name="T21" fmla="*/ 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5" h="27">
                      <a:moveTo>
                        <a:pt x="28" y="1"/>
                      </a:move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6" y="11"/>
                        <a:pt x="3" y="11"/>
                        <a:pt x="2" y="12"/>
                      </a:cubicBezTo>
                      <a:cubicBezTo>
                        <a:pt x="0" y="14"/>
                        <a:pt x="0" y="16"/>
                        <a:pt x="2" y="18"/>
                      </a:cubicBez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10" y="26"/>
                        <a:pt x="11" y="27"/>
                        <a:pt x="12" y="27"/>
                      </a:cubicBezTo>
                      <a:cubicBezTo>
                        <a:pt x="13" y="27"/>
                        <a:pt x="14" y="26"/>
                        <a:pt x="15" y="25"/>
                      </a:cubicBezTo>
                      <a:cubicBezTo>
                        <a:pt x="34" y="7"/>
                        <a:pt x="34" y="7"/>
                        <a:pt x="34" y="7"/>
                      </a:cubicBezTo>
                      <a:cubicBezTo>
                        <a:pt x="35" y="5"/>
                        <a:pt x="35" y="3"/>
                        <a:pt x="34" y="1"/>
                      </a:cubicBezTo>
                      <a:cubicBezTo>
                        <a:pt x="32" y="0"/>
                        <a:pt x="30" y="0"/>
                        <a:pt x="28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6" name="Freeform 58">
                  <a:extLst>
                    <a:ext uri="{FF2B5EF4-FFF2-40B4-BE49-F238E27FC236}">
                      <a16:creationId xmlns:a16="http://schemas.microsoft.com/office/drawing/2014/main" id="{0B2ED1A7-5FB3-9F37-A1D2-7D4EB43372F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577996" y="3955809"/>
                  <a:ext cx="39926" cy="41956"/>
                </a:xfrm>
                <a:custGeom>
                  <a:avLst/>
                  <a:gdLst>
                    <a:gd name="T0" fmla="*/ 21 w 25"/>
                    <a:gd name="T1" fmla="*/ 0 h 26"/>
                    <a:gd name="T2" fmla="*/ 3 w 25"/>
                    <a:gd name="T3" fmla="*/ 0 h 26"/>
                    <a:gd name="T4" fmla="*/ 0 w 25"/>
                    <a:gd name="T5" fmla="*/ 4 h 26"/>
                    <a:gd name="T6" fmla="*/ 0 w 25"/>
                    <a:gd name="T7" fmla="*/ 22 h 26"/>
                    <a:gd name="T8" fmla="*/ 3 w 25"/>
                    <a:gd name="T9" fmla="*/ 26 h 26"/>
                    <a:gd name="T10" fmla="*/ 21 w 25"/>
                    <a:gd name="T11" fmla="*/ 26 h 26"/>
                    <a:gd name="T12" fmla="*/ 25 w 25"/>
                    <a:gd name="T13" fmla="*/ 22 h 26"/>
                    <a:gd name="T14" fmla="*/ 25 w 25"/>
                    <a:gd name="T15" fmla="*/ 4 h 26"/>
                    <a:gd name="T16" fmla="*/ 21 w 25"/>
                    <a:gd name="T17" fmla="*/ 0 h 26"/>
                    <a:gd name="T18" fmla="*/ 18 w 25"/>
                    <a:gd name="T19" fmla="*/ 18 h 26"/>
                    <a:gd name="T20" fmla="*/ 7 w 25"/>
                    <a:gd name="T21" fmla="*/ 18 h 26"/>
                    <a:gd name="T22" fmla="*/ 7 w 25"/>
                    <a:gd name="T23" fmla="*/ 8 h 26"/>
                    <a:gd name="T24" fmla="*/ 18 w 25"/>
                    <a:gd name="T25" fmla="*/ 8 h 26"/>
                    <a:gd name="T26" fmla="*/ 18 w 25"/>
                    <a:gd name="T27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5" h="26">
                      <a:moveTo>
                        <a:pt x="21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4"/>
                        <a:pt x="1" y="26"/>
                        <a:pt x="3" y="26"/>
                      </a:cubicBez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24" y="26"/>
                        <a:pt x="25" y="24"/>
                        <a:pt x="25" y="22"/>
                      </a:cubicBez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5" y="2"/>
                        <a:pt x="24" y="0"/>
                        <a:pt x="21" y="0"/>
                      </a:cubicBezTo>
                      <a:close/>
                      <a:moveTo>
                        <a:pt x="18" y="18"/>
                      </a:move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lnTo>
                        <a:pt x="18" y="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24" name="Freeform 59">
                <a:extLst>
                  <a:ext uri="{FF2B5EF4-FFF2-40B4-BE49-F238E27FC236}">
                    <a16:creationId xmlns:a16="http://schemas.microsoft.com/office/drawing/2014/main" id="{5DB0100A-AC11-FF44-8770-E230D25033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42046" y="3963930"/>
                <a:ext cx="252411" cy="289629"/>
              </a:xfrm>
              <a:custGeom>
                <a:avLst/>
                <a:gdLst>
                  <a:gd name="T0" fmla="*/ 158 w 158"/>
                  <a:gd name="T1" fmla="*/ 119 h 181"/>
                  <a:gd name="T2" fmla="*/ 99 w 158"/>
                  <a:gd name="T3" fmla="*/ 85 h 181"/>
                  <a:gd name="T4" fmla="*/ 119 w 158"/>
                  <a:gd name="T5" fmla="*/ 59 h 181"/>
                  <a:gd name="T6" fmla="*/ 121 w 158"/>
                  <a:gd name="T7" fmla="*/ 33 h 181"/>
                  <a:gd name="T8" fmla="*/ 36 w 158"/>
                  <a:gd name="T9" fmla="*/ 43 h 181"/>
                  <a:gd name="T10" fmla="*/ 46 w 158"/>
                  <a:gd name="T11" fmla="*/ 62 h 181"/>
                  <a:gd name="T12" fmla="*/ 18 w 158"/>
                  <a:gd name="T13" fmla="*/ 98 h 181"/>
                  <a:gd name="T14" fmla="*/ 0 w 158"/>
                  <a:gd name="T15" fmla="*/ 175 h 181"/>
                  <a:gd name="T16" fmla="*/ 45 w 158"/>
                  <a:gd name="T17" fmla="*/ 179 h 181"/>
                  <a:gd name="T18" fmla="*/ 34 w 158"/>
                  <a:gd name="T19" fmla="*/ 124 h 181"/>
                  <a:gd name="T20" fmla="*/ 27 w 158"/>
                  <a:gd name="T21" fmla="*/ 176 h 181"/>
                  <a:gd name="T22" fmla="*/ 7 w 158"/>
                  <a:gd name="T23" fmla="*/ 119 h 181"/>
                  <a:gd name="T24" fmla="*/ 56 w 158"/>
                  <a:gd name="T25" fmla="*/ 112 h 181"/>
                  <a:gd name="T26" fmla="*/ 66 w 158"/>
                  <a:gd name="T27" fmla="*/ 113 h 181"/>
                  <a:gd name="T28" fmla="*/ 59 w 158"/>
                  <a:gd name="T29" fmla="*/ 163 h 181"/>
                  <a:gd name="T30" fmla="*/ 57 w 158"/>
                  <a:gd name="T31" fmla="*/ 176 h 181"/>
                  <a:gd name="T32" fmla="*/ 149 w 158"/>
                  <a:gd name="T33" fmla="*/ 181 h 181"/>
                  <a:gd name="T34" fmla="*/ 154 w 158"/>
                  <a:gd name="T35" fmla="*/ 147 h 181"/>
                  <a:gd name="T36" fmla="*/ 149 w 158"/>
                  <a:gd name="T37" fmla="*/ 176 h 181"/>
                  <a:gd name="T38" fmla="*/ 127 w 158"/>
                  <a:gd name="T39" fmla="*/ 121 h 181"/>
                  <a:gd name="T40" fmla="*/ 87 w 158"/>
                  <a:gd name="T41" fmla="*/ 176 h 181"/>
                  <a:gd name="T42" fmla="*/ 99 w 158"/>
                  <a:gd name="T43" fmla="*/ 163 h 181"/>
                  <a:gd name="T44" fmla="*/ 96 w 158"/>
                  <a:gd name="T45" fmla="*/ 115 h 181"/>
                  <a:gd name="T46" fmla="*/ 112 w 158"/>
                  <a:gd name="T47" fmla="*/ 95 h 181"/>
                  <a:gd name="T48" fmla="*/ 151 w 158"/>
                  <a:gd name="T49" fmla="*/ 137 h 181"/>
                  <a:gd name="T50" fmla="*/ 111 w 158"/>
                  <a:gd name="T51" fmla="*/ 56 h 181"/>
                  <a:gd name="T52" fmla="*/ 115 w 158"/>
                  <a:gd name="T53" fmla="*/ 55 h 181"/>
                  <a:gd name="T54" fmla="*/ 114 w 158"/>
                  <a:gd name="T55" fmla="*/ 33 h 181"/>
                  <a:gd name="T56" fmla="*/ 100 w 158"/>
                  <a:gd name="T57" fmla="*/ 28 h 181"/>
                  <a:gd name="T58" fmla="*/ 46 w 158"/>
                  <a:gd name="T59" fmla="*/ 39 h 181"/>
                  <a:gd name="T60" fmla="*/ 39 w 158"/>
                  <a:gd name="T61" fmla="*/ 50 h 181"/>
                  <a:gd name="T62" fmla="*/ 39 w 158"/>
                  <a:gd name="T63" fmla="*/ 50 h 181"/>
                  <a:gd name="T64" fmla="*/ 53 w 158"/>
                  <a:gd name="T65" fmla="*/ 41 h 181"/>
                  <a:gd name="T66" fmla="*/ 104 w 158"/>
                  <a:gd name="T67" fmla="*/ 58 h 181"/>
                  <a:gd name="T68" fmla="*/ 79 w 158"/>
                  <a:gd name="T69" fmla="*/ 83 h 181"/>
                  <a:gd name="T70" fmla="*/ 79 w 158"/>
                  <a:gd name="T71" fmla="*/ 99 h 181"/>
                  <a:gd name="T72" fmla="*/ 79 w 158"/>
                  <a:gd name="T73" fmla="*/ 83 h 181"/>
                  <a:gd name="T74" fmla="*/ 74 w 158"/>
                  <a:gd name="T75" fmla="*/ 102 h 181"/>
                  <a:gd name="T76" fmla="*/ 79 w 158"/>
                  <a:gd name="T77" fmla="*/ 175 h 181"/>
                  <a:gd name="T78" fmla="*/ 82 w 158"/>
                  <a:gd name="T79" fmla="*/ 118 h 181"/>
                  <a:gd name="T80" fmla="*/ 83 w 158"/>
                  <a:gd name="T81" fmla="*/ 113 h 181"/>
                  <a:gd name="T82" fmla="*/ 79 w 158"/>
                  <a:gd name="T83" fmla="*/ 106 h 181"/>
                  <a:gd name="T84" fmla="*/ 96 w 158"/>
                  <a:gd name="T85" fmla="*/ 109 h 181"/>
                  <a:gd name="T86" fmla="*/ 106 w 158"/>
                  <a:gd name="T87" fmla="*/ 9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8" h="181">
                    <a:moveTo>
                      <a:pt x="154" y="140"/>
                    </a:moveTo>
                    <a:cubicBezTo>
                      <a:pt x="156" y="140"/>
                      <a:pt x="158" y="139"/>
                      <a:pt x="158" y="137"/>
                    </a:cubicBezTo>
                    <a:cubicBezTo>
                      <a:pt x="158" y="119"/>
                      <a:pt x="158" y="119"/>
                      <a:pt x="158" y="119"/>
                    </a:cubicBezTo>
                    <a:cubicBezTo>
                      <a:pt x="158" y="104"/>
                      <a:pt x="140" y="98"/>
                      <a:pt x="140" y="98"/>
                    </a:cubicBezTo>
                    <a:cubicBezTo>
                      <a:pt x="140" y="98"/>
                      <a:pt x="140" y="98"/>
                      <a:pt x="140" y="98"/>
                    </a:cubicBezTo>
                    <a:cubicBezTo>
                      <a:pt x="99" y="85"/>
                      <a:pt x="99" y="85"/>
                      <a:pt x="99" y="85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105" y="74"/>
                      <a:pt x="110" y="68"/>
                      <a:pt x="111" y="62"/>
                    </a:cubicBezTo>
                    <a:cubicBezTo>
                      <a:pt x="114" y="62"/>
                      <a:pt x="117" y="61"/>
                      <a:pt x="119" y="59"/>
                    </a:cubicBezTo>
                    <a:cubicBezTo>
                      <a:pt x="123" y="57"/>
                      <a:pt x="125" y="54"/>
                      <a:pt x="125" y="50"/>
                    </a:cubicBezTo>
                    <a:cubicBezTo>
                      <a:pt x="125" y="48"/>
                      <a:pt x="123" y="45"/>
                      <a:pt x="121" y="43"/>
                    </a:cubicBezTo>
                    <a:cubicBezTo>
                      <a:pt x="121" y="33"/>
                      <a:pt x="121" y="33"/>
                      <a:pt x="121" y="33"/>
                    </a:cubicBezTo>
                    <a:cubicBezTo>
                      <a:pt x="121" y="15"/>
                      <a:pt x="102" y="0"/>
                      <a:pt x="78" y="0"/>
                    </a:cubicBezTo>
                    <a:cubicBezTo>
                      <a:pt x="55" y="0"/>
                      <a:pt x="36" y="15"/>
                      <a:pt x="36" y="3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4" y="45"/>
                      <a:pt x="32" y="48"/>
                      <a:pt x="32" y="50"/>
                    </a:cubicBezTo>
                    <a:cubicBezTo>
                      <a:pt x="32" y="54"/>
                      <a:pt x="34" y="57"/>
                      <a:pt x="37" y="59"/>
                    </a:cubicBezTo>
                    <a:cubicBezTo>
                      <a:pt x="40" y="61"/>
                      <a:pt x="43" y="62"/>
                      <a:pt x="46" y="62"/>
                    </a:cubicBezTo>
                    <a:cubicBezTo>
                      <a:pt x="47" y="68"/>
                      <a:pt x="52" y="74"/>
                      <a:pt x="59" y="78"/>
                    </a:cubicBezTo>
                    <a:cubicBezTo>
                      <a:pt x="59" y="85"/>
                      <a:pt x="59" y="85"/>
                      <a:pt x="59" y="85"/>
                    </a:cubicBezTo>
                    <a:cubicBezTo>
                      <a:pt x="18" y="98"/>
                      <a:pt x="18" y="98"/>
                      <a:pt x="18" y="98"/>
                    </a:cubicBezTo>
                    <a:cubicBezTo>
                      <a:pt x="18" y="98"/>
                      <a:pt x="18" y="98"/>
                      <a:pt x="18" y="98"/>
                    </a:cubicBezTo>
                    <a:cubicBezTo>
                      <a:pt x="17" y="98"/>
                      <a:pt x="0" y="104"/>
                      <a:pt x="0" y="119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78"/>
                      <a:pt x="4" y="181"/>
                      <a:pt x="9" y="181"/>
                    </a:cubicBezTo>
                    <a:cubicBezTo>
                      <a:pt x="41" y="181"/>
                      <a:pt x="41" y="181"/>
                      <a:pt x="41" y="181"/>
                    </a:cubicBezTo>
                    <a:cubicBezTo>
                      <a:pt x="43" y="181"/>
                      <a:pt x="45" y="180"/>
                      <a:pt x="45" y="179"/>
                    </a:cubicBezTo>
                    <a:cubicBezTo>
                      <a:pt x="45" y="177"/>
                      <a:pt x="43" y="176"/>
                      <a:pt x="41" y="176"/>
                    </a:cubicBezTo>
                    <a:cubicBezTo>
                      <a:pt x="34" y="176"/>
                      <a:pt x="34" y="176"/>
                      <a:pt x="34" y="176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4" y="122"/>
                      <a:pt x="32" y="121"/>
                      <a:pt x="31" y="121"/>
                    </a:cubicBezTo>
                    <a:cubicBezTo>
                      <a:pt x="29" y="121"/>
                      <a:pt x="27" y="122"/>
                      <a:pt x="27" y="124"/>
                    </a:cubicBezTo>
                    <a:cubicBezTo>
                      <a:pt x="27" y="176"/>
                      <a:pt x="27" y="176"/>
                      <a:pt x="27" y="176"/>
                    </a:cubicBezTo>
                    <a:cubicBezTo>
                      <a:pt x="9" y="176"/>
                      <a:pt x="9" y="176"/>
                      <a:pt x="9" y="176"/>
                    </a:cubicBezTo>
                    <a:cubicBezTo>
                      <a:pt x="8" y="176"/>
                      <a:pt x="7" y="175"/>
                      <a:pt x="7" y="175"/>
                    </a:cubicBezTo>
                    <a:cubicBezTo>
                      <a:pt x="7" y="119"/>
                      <a:pt x="7" y="119"/>
                      <a:pt x="7" y="119"/>
                    </a:cubicBezTo>
                    <a:cubicBezTo>
                      <a:pt x="7" y="107"/>
                      <a:pt x="20" y="103"/>
                      <a:pt x="21" y="103"/>
                    </a:cubicBezTo>
                    <a:cubicBezTo>
                      <a:pt x="45" y="95"/>
                      <a:pt x="45" y="95"/>
                      <a:pt x="45" y="95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7" y="114"/>
                      <a:pt x="59" y="115"/>
                      <a:pt x="61" y="115"/>
                    </a:cubicBezTo>
                    <a:cubicBezTo>
                      <a:pt x="64" y="115"/>
                      <a:pt x="65" y="114"/>
                      <a:pt x="66" y="113"/>
                    </a:cubicBezTo>
                    <a:cubicBezTo>
                      <a:pt x="69" y="116"/>
                      <a:pt x="69" y="116"/>
                      <a:pt x="69" y="116"/>
                    </a:cubicBezTo>
                    <a:cubicBezTo>
                      <a:pt x="59" y="163"/>
                      <a:pt x="59" y="163"/>
                      <a:pt x="59" y="163"/>
                    </a:cubicBezTo>
                    <a:cubicBezTo>
                      <a:pt x="59" y="163"/>
                      <a:pt x="59" y="163"/>
                      <a:pt x="59" y="163"/>
                    </a:cubicBezTo>
                    <a:cubicBezTo>
                      <a:pt x="59" y="164"/>
                      <a:pt x="59" y="166"/>
                      <a:pt x="60" y="167"/>
                    </a:cubicBezTo>
                    <a:cubicBezTo>
                      <a:pt x="71" y="176"/>
                      <a:pt x="71" y="176"/>
                      <a:pt x="71" y="176"/>
                    </a:cubicBezTo>
                    <a:cubicBezTo>
                      <a:pt x="57" y="176"/>
                      <a:pt x="57" y="176"/>
                      <a:pt x="57" y="176"/>
                    </a:cubicBezTo>
                    <a:cubicBezTo>
                      <a:pt x="55" y="176"/>
                      <a:pt x="54" y="177"/>
                      <a:pt x="54" y="179"/>
                    </a:cubicBezTo>
                    <a:cubicBezTo>
                      <a:pt x="54" y="180"/>
                      <a:pt x="55" y="181"/>
                      <a:pt x="57" y="181"/>
                    </a:cubicBezTo>
                    <a:cubicBezTo>
                      <a:pt x="149" y="181"/>
                      <a:pt x="149" y="181"/>
                      <a:pt x="149" y="181"/>
                    </a:cubicBezTo>
                    <a:cubicBezTo>
                      <a:pt x="154" y="181"/>
                      <a:pt x="158" y="178"/>
                      <a:pt x="158" y="175"/>
                    </a:cubicBezTo>
                    <a:cubicBezTo>
                      <a:pt x="158" y="150"/>
                      <a:pt x="158" y="150"/>
                      <a:pt x="158" y="150"/>
                    </a:cubicBezTo>
                    <a:cubicBezTo>
                      <a:pt x="158" y="148"/>
                      <a:pt x="156" y="147"/>
                      <a:pt x="154" y="147"/>
                    </a:cubicBezTo>
                    <a:cubicBezTo>
                      <a:pt x="152" y="147"/>
                      <a:pt x="151" y="148"/>
                      <a:pt x="151" y="150"/>
                    </a:cubicBezTo>
                    <a:cubicBezTo>
                      <a:pt x="151" y="175"/>
                      <a:pt x="151" y="175"/>
                      <a:pt x="151" y="175"/>
                    </a:cubicBezTo>
                    <a:cubicBezTo>
                      <a:pt x="151" y="175"/>
                      <a:pt x="150" y="176"/>
                      <a:pt x="149" y="176"/>
                    </a:cubicBezTo>
                    <a:cubicBezTo>
                      <a:pt x="131" y="176"/>
                      <a:pt x="131" y="176"/>
                      <a:pt x="131" y="176"/>
                    </a:cubicBezTo>
                    <a:cubicBezTo>
                      <a:pt x="131" y="124"/>
                      <a:pt x="131" y="124"/>
                      <a:pt x="131" y="124"/>
                    </a:cubicBezTo>
                    <a:cubicBezTo>
                      <a:pt x="131" y="122"/>
                      <a:pt x="129" y="121"/>
                      <a:pt x="127" y="121"/>
                    </a:cubicBezTo>
                    <a:cubicBezTo>
                      <a:pt x="125" y="121"/>
                      <a:pt x="124" y="122"/>
                      <a:pt x="124" y="124"/>
                    </a:cubicBezTo>
                    <a:cubicBezTo>
                      <a:pt x="124" y="176"/>
                      <a:pt x="124" y="176"/>
                      <a:pt x="124" y="176"/>
                    </a:cubicBezTo>
                    <a:cubicBezTo>
                      <a:pt x="87" y="176"/>
                      <a:pt x="87" y="176"/>
                      <a:pt x="87" y="176"/>
                    </a:cubicBezTo>
                    <a:cubicBezTo>
                      <a:pt x="97" y="167"/>
                      <a:pt x="97" y="167"/>
                      <a:pt x="97" y="167"/>
                    </a:cubicBezTo>
                    <a:cubicBezTo>
                      <a:pt x="99" y="166"/>
                      <a:pt x="99" y="164"/>
                      <a:pt x="99" y="163"/>
                    </a:cubicBezTo>
                    <a:cubicBezTo>
                      <a:pt x="99" y="163"/>
                      <a:pt x="99" y="163"/>
                      <a:pt x="99" y="163"/>
                    </a:cubicBezTo>
                    <a:cubicBezTo>
                      <a:pt x="89" y="116"/>
                      <a:pt x="89" y="116"/>
                      <a:pt x="89" y="116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93" y="114"/>
                      <a:pt x="94" y="115"/>
                      <a:pt x="96" y="115"/>
                    </a:cubicBezTo>
                    <a:cubicBezTo>
                      <a:pt x="98" y="115"/>
                      <a:pt x="101" y="114"/>
                      <a:pt x="102" y="112"/>
                    </a:cubicBezTo>
                    <a:cubicBezTo>
                      <a:pt x="102" y="112"/>
                      <a:pt x="102" y="112"/>
                      <a:pt x="102" y="112"/>
                    </a:cubicBezTo>
                    <a:cubicBezTo>
                      <a:pt x="112" y="95"/>
                      <a:pt x="112" y="95"/>
                      <a:pt x="112" y="95"/>
                    </a:cubicBezTo>
                    <a:cubicBezTo>
                      <a:pt x="137" y="103"/>
                      <a:pt x="137" y="103"/>
                      <a:pt x="137" y="103"/>
                    </a:cubicBezTo>
                    <a:cubicBezTo>
                      <a:pt x="138" y="103"/>
                      <a:pt x="151" y="107"/>
                      <a:pt x="151" y="119"/>
                    </a:cubicBezTo>
                    <a:cubicBezTo>
                      <a:pt x="151" y="137"/>
                      <a:pt x="151" y="137"/>
                      <a:pt x="151" y="137"/>
                    </a:cubicBezTo>
                    <a:cubicBezTo>
                      <a:pt x="151" y="139"/>
                      <a:pt x="152" y="140"/>
                      <a:pt x="154" y="140"/>
                    </a:cubicBezTo>
                    <a:close/>
                    <a:moveTo>
                      <a:pt x="115" y="55"/>
                    </a:moveTo>
                    <a:cubicBezTo>
                      <a:pt x="114" y="56"/>
                      <a:pt x="113" y="56"/>
                      <a:pt x="111" y="56"/>
                    </a:cubicBezTo>
                    <a:cubicBezTo>
                      <a:pt x="111" y="45"/>
                      <a:pt x="111" y="45"/>
                      <a:pt x="111" y="45"/>
                    </a:cubicBezTo>
                    <a:cubicBezTo>
                      <a:pt x="115" y="45"/>
                      <a:pt x="118" y="48"/>
                      <a:pt x="118" y="50"/>
                    </a:cubicBezTo>
                    <a:cubicBezTo>
                      <a:pt x="118" y="52"/>
                      <a:pt x="117" y="54"/>
                      <a:pt x="115" y="55"/>
                    </a:cubicBezTo>
                    <a:close/>
                    <a:moveTo>
                      <a:pt x="43" y="33"/>
                    </a:moveTo>
                    <a:cubicBezTo>
                      <a:pt x="43" y="18"/>
                      <a:pt x="59" y="6"/>
                      <a:pt x="78" y="6"/>
                    </a:cubicBezTo>
                    <a:cubicBezTo>
                      <a:pt x="98" y="6"/>
                      <a:pt x="114" y="18"/>
                      <a:pt x="114" y="33"/>
                    </a:cubicBezTo>
                    <a:cubicBezTo>
                      <a:pt x="114" y="40"/>
                      <a:pt x="114" y="40"/>
                      <a:pt x="114" y="40"/>
                    </a:cubicBezTo>
                    <a:cubicBezTo>
                      <a:pt x="113" y="39"/>
                      <a:pt x="112" y="39"/>
                      <a:pt x="111" y="39"/>
                    </a:cubicBezTo>
                    <a:cubicBezTo>
                      <a:pt x="111" y="37"/>
                      <a:pt x="111" y="37"/>
                      <a:pt x="100" y="28"/>
                    </a:cubicBezTo>
                    <a:cubicBezTo>
                      <a:pt x="98" y="26"/>
                      <a:pt x="95" y="26"/>
                      <a:pt x="92" y="27"/>
                    </a:cubicBezTo>
                    <a:cubicBezTo>
                      <a:pt x="80" y="33"/>
                      <a:pt x="66" y="36"/>
                      <a:pt x="52" y="36"/>
                    </a:cubicBezTo>
                    <a:cubicBezTo>
                      <a:pt x="50" y="36"/>
                      <a:pt x="47" y="37"/>
                      <a:pt x="46" y="39"/>
                    </a:cubicBezTo>
                    <a:cubicBezTo>
                      <a:pt x="45" y="39"/>
                      <a:pt x="44" y="40"/>
                      <a:pt x="43" y="40"/>
                    </a:cubicBezTo>
                    <a:lnTo>
                      <a:pt x="43" y="33"/>
                    </a:lnTo>
                    <a:close/>
                    <a:moveTo>
                      <a:pt x="39" y="50"/>
                    </a:moveTo>
                    <a:cubicBezTo>
                      <a:pt x="39" y="48"/>
                      <a:pt x="42" y="45"/>
                      <a:pt x="46" y="45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2" y="56"/>
                      <a:pt x="39" y="53"/>
                      <a:pt x="39" y="50"/>
                    </a:cubicBezTo>
                    <a:close/>
                    <a:moveTo>
                      <a:pt x="53" y="58"/>
                    </a:move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68" y="42"/>
                      <a:pt x="83" y="38"/>
                      <a:pt x="96" y="32"/>
                    </a:cubicBezTo>
                    <a:cubicBezTo>
                      <a:pt x="101" y="36"/>
                      <a:pt x="103" y="38"/>
                      <a:pt x="104" y="39"/>
                    </a:cubicBezTo>
                    <a:cubicBezTo>
                      <a:pt x="104" y="41"/>
                      <a:pt x="104" y="56"/>
                      <a:pt x="104" y="58"/>
                    </a:cubicBezTo>
                    <a:cubicBezTo>
                      <a:pt x="104" y="69"/>
                      <a:pt x="93" y="78"/>
                      <a:pt x="79" y="78"/>
                    </a:cubicBezTo>
                    <a:cubicBezTo>
                      <a:pt x="63" y="78"/>
                      <a:pt x="53" y="69"/>
                      <a:pt x="53" y="58"/>
                    </a:cubicBezTo>
                    <a:close/>
                    <a:moveTo>
                      <a:pt x="79" y="83"/>
                    </a:moveTo>
                    <a:cubicBezTo>
                      <a:pt x="83" y="83"/>
                      <a:pt x="88" y="83"/>
                      <a:pt x="92" y="81"/>
                    </a:cubicBezTo>
                    <a:cubicBezTo>
                      <a:pt x="92" y="86"/>
                      <a:pt x="92" y="86"/>
                      <a:pt x="92" y="86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1"/>
                      <a:pt x="66" y="81"/>
                      <a:pt x="66" y="81"/>
                    </a:cubicBezTo>
                    <a:cubicBezTo>
                      <a:pt x="70" y="83"/>
                      <a:pt x="75" y="83"/>
                      <a:pt x="79" y="83"/>
                    </a:cubicBezTo>
                    <a:close/>
                    <a:moveTo>
                      <a:pt x="52" y="93"/>
                    </a:moveTo>
                    <a:cubicBezTo>
                      <a:pt x="61" y="90"/>
                      <a:pt x="61" y="90"/>
                      <a:pt x="61" y="90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68" y="106"/>
                      <a:pt x="62" y="109"/>
                      <a:pt x="62" y="109"/>
                    </a:cubicBezTo>
                    <a:lnTo>
                      <a:pt x="52" y="93"/>
                    </a:lnTo>
                    <a:close/>
                    <a:moveTo>
                      <a:pt x="79" y="175"/>
                    </a:moveTo>
                    <a:cubicBezTo>
                      <a:pt x="66" y="164"/>
                      <a:pt x="66" y="164"/>
                      <a:pt x="66" y="164"/>
                    </a:cubicBezTo>
                    <a:cubicBezTo>
                      <a:pt x="76" y="118"/>
                      <a:pt x="76" y="118"/>
                      <a:pt x="76" y="118"/>
                    </a:cubicBezTo>
                    <a:cubicBezTo>
                      <a:pt x="82" y="118"/>
                      <a:pt x="82" y="118"/>
                      <a:pt x="82" y="118"/>
                    </a:cubicBezTo>
                    <a:cubicBezTo>
                      <a:pt x="92" y="164"/>
                      <a:pt x="92" y="164"/>
                      <a:pt x="92" y="164"/>
                    </a:cubicBezTo>
                    <a:lnTo>
                      <a:pt x="79" y="175"/>
                    </a:lnTo>
                    <a:close/>
                    <a:moveTo>
                      <a:pt x="83" y="113"/>
                    </a:moveTo>
                    <a:cubicBezTo>
                      <a:pt x="75" y="113"/>
                      <a:pt x="75" y="113"/>
                      <a:pt x="75" y="113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9" y="106"/>
                      <a:pt x="79" y="106"/>
                      <a:pt x="79" y="106"/>
                    </a:cubicBezTo>
                    <a:cubicBezTo>
                      <a:pt x="86" y="110"/>
                      <a:pt x="86" y="110"/>
                      <a:pt x="86" y="110"/>
                    </a:cubicBezTo>
                    <a:lnTo>
                      <a:pt x="83" y="113"/>
                    </a:lnTo>
                    <a:close/>
                    <a:moveTo>
                      <a:pt x="96" y="109"/>
                    </a:moveTo>
                    <a:cubicBezTo>
                      <a:pt x="96" y="109"/>
                      <a:pt x="90" y="106"/>
                      <a:pt x="84" y="102"/>
                    </a:cubicBezTo>
                    <a:cubicBezTo>
                      <a:pt x="87" y="100"/>
                      <a:pt x="83" y="103"/>
                      <a:pt x="96" y="90"/>
                    </a:cubicBezTo>
                    <a:cubicBezTo>
                      <a:pt x="106" y="93"/>
                      <a:pt x="106" y="93"/>
                      <a:pt x="106" y="93"/>
                    </a:cubicBezTo>
                    <a:lnTo>
                      <a:pt x="96" y="10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0E08DD97-F628-04C6-CE7D-D9FB12B6B1B9}"/>
                  </a:ext>
                </a:extLst>
              </p:cNvPr>
              <p:cNvGrpSpPr/>
              <p:nvPr/>
            </p:nvGrpSpPr>
            <p:grpSpPr>
              <a:xfrm>
                <a:off x="3494593" y="3785957"/>
                <a:ext cx="358653" cy="334969"/>
                <a:chOff x="3494593" y="3785957"/>
                <a:chExt cx="358653" cy="334969"/>
              </a:xfrm>
            </p:grpSpPr>
            <p:sp>
              <p:nvSpPr>
                <p:cNvPr id="246" name="Freeform 60">
                  <a:extLst>
                    <a:ext uri="{FF2B5EF4-FFF2-40B4-BE49-F238E27FC236}">
                      <a16:creationId xmlns:a16="http://schemas.microsoft.com/office/drawing/2014/main" id="{50AE7745-E26F-771A-C7E8-5E4F3075C08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531135" y="3886786"/>
                  <a:ext cx="284892" cy="234140"/>
                </a:xfrm>
                <a:custGeom>
                  <a:avLst/>
                  <a:gdLst>
                    <a:gd name="T0" fmla="*/ 151 w 178"/>
                    <a:gd name="T1" fmla="*/ 5 h 146"/>
                    <a:gd name="T2" fmla="*/ 143 w 178"/>
                    <a:gd name="T3" fmla="*/ 0 h 146"/>
                    <a:gd name="T4" fmla="*/ 35 w 178"/>
                    <a:gd name="T5" fmla="*/ 0 h 146"/>
                    <a:gd name="T6" fmla="*/ 27 w 178"/>
                    <a:gd name="T7" fmla="*/ 5 h 146"/>
                    <a:gd name="T8" fmla="*/ 2 w 178"/>
                    <a:gd name="T9" fmla="*/ 43 h 146"/>
                    <a:gd name="T10" fmla="*/ 3 w 178"/>
                    <a:gd name="T11" fmla="*/ 55 h 146"/>
                    <a:gd name="T12" fmla="*/ 81 w 178"/>
                    <a:gd name="T13" fmla="*/ 143 h 146"/>
                    <a:gd name="T14" fmla="*/ 89 w 178"/>
                    <a:gd name="T15" fmla="*/ 146 h 146"/>
                    <a:gd name="T16" fmla="*/ 89 w 178"/>
                    <a:gd name="T17" fmla="*/ 146 h 146"/>
                    <a:gd name="T18" fmla="*/ 97 w 178"/>
                    <a:gd name="T19" fmla="*/ 143 h 146"/>
                    <a:gd name="T20" fmla="*/ 175 w 178"/>
                    <a:gd name="T21" fmla="*/ 55 h 146"/>
                    <a:gd name="T22" fmla="*/ 176 w 178"/>
                    <a:gd name="T23" fmla="*/ 43 h 146"/>
                    <a:gd name="T24" fmla="*/ 151 w 178"/>
                    <a:gd name="T25" fmla="*/ 5 h 146"/>
                    <a:gd name="T26" fmla="*/ 111 w 178"/>
                    <a:gd name="T27" fmla="*/ 53 h 146"/>
                    <a:gd name="T28" fmla="*/ 89 w 178"/>
                    <a:gd name="T29" fmla="*/ 126 h 146"/>
                    <a:gd name="T30" fmla="*/ 66 w 178"/>
                    <a:gd name="T31" fmla="*/ 53 h 146"/>
                    <a:gd name="T32" fmla="*/ 111 w 178"/>
                    <a:gd name="T33" fmla="*/ 53 h 146"/>
                    <a:gd name="T34" fmla="*/ 69 w 178"/>
                    <a:gd name="T35" fmla="*/ 44 h 146"/>
                    <a:gd name="T36" fmla="*/ 89 w 178"/>
                    <a:gd name="T37" fmla="*/ 13 h 146"/>
                    <a:gd name="T38" fmla="*/ 109 w 178"/>
                    <a:gd name="T39" fmla="*/ 44 h 146"/>
                    <a:gd name="T40" fmla="*/ 69 w 178"/>
                    <a:gd name="T41" fmla="*/ 44 h 146"/>
                    <a:gd name="T42" fmla="*/ 97 w 178"/>
                    <a:gd name="T43" fmla="*/ 9 h 146"/>
                    <a:gd name="T44" fmla="*/ 138 w 178"/>
                    <a:gd name="T45" fmla="*/ 9 h 146"/>
                    <a:gd name="T46" fmla="*/ 117 w 178"/>
                    <a:gd name="T47" fmla="*/ 41 h 146"/>
                    <a:gd name="T48" fmla="*/ 97 w 178"/>
                    <a:gd name="T49" fmla="*/ 9 h 146"/>
                    <a:gd name="T50" fmla="*/ 61 w 178"/>
                    <a:gd name="T51" fmla="*/ 41 h 146"/>
                    <a:gd name="T52" fmla="*/ 40 w 178"/>
                    <a:gd name="T53" fmla="*/ 9 h 146"/>
                    <a:gd name="T54" fmla="*/ 81 w 178"/>
                    <a:gd name="T55" fmla="*/ 9 h 146"/>
                    <a:gd name="T56" fmla="*/ 61 w 178"/>
                    <a:gd name="T57" fmla="*/ 41 h 146"/>
                    <a:gd name="T58" fmla="*/ 81 w 178"/>
                    <a:gd name="T59" fmla="*/ 129 h 146"/>
                    <a:gd name="T60" fmla="*/ 13 w 178"/>
                    <a:gd name="T61" fmla="*/ 53 h 146"/>
                    <a:gd name="T62" fmla="*/ 57 w 178"/>
                    <a:gd name="T63" fmla="*/ 53 h 146"/>
                    <a:gd name="T64" fmla="*/ 81 w 178"/>
                    <a:gd name="T65" fmla="*/ 129 h 146"/>
                    <a:gd name="T66" fmla="*/ 121 w 178"/>
                    <a:gd name="T67" fmla="*/ 53 h 146"/>
                    <a:gd name="T68" fmla="*/ 165 w 178"/>
                    <a:gd name="T69" fmla="*/ 53 h 146"/>
                    <a:gd name="T70" fmla="*/ 97 w 178"/>
                    <a:gd name="T71" fmla="*/ 129 h 146"/>
                    <a:gd name="T72" fmla="*/ 121 w 178"/>
                    <a:gd name="T73" fmla="*/ 53 h 146"/>
                    <a:gd name="T74" fmla="*/ 166 w 178"/>
                    <a:gd name="T75" fmla="*/ 44 h 146"/>
                    <a:gd name="T76" fmla="*/ 125 w 178"/>
                    <a:gd name="T77" fmla="*/ 44 h 146"/>
                    <a:gd name="T78" fmla="*/ 146 w 178"/>
                    <a:gd name="T79" fmla="*/ 13 h 146"/>
                    <a:gd name="T80" fmla="*/ 166 w 178"/>
                    <a:gd name="T81" fmla="*/ 44 h 146"/>
                    <a:gd name="T82" fmla="*/ 32 w 178"/>
                    <a:gd name="T83" fmla="*/ 13 h 146"/>
                    <a:gd name="T84" fmla="*/ 53 w 178"/>
                    <a:gd name="T85" fmla="*/ 44 h 146"/>
                    <a:gd name="T86" fmla="*/ 11 w 178"/>
                    <a:gd name="T87" fmla="*/ 44 h 146"/>
                    <a:gd name="T88" fmla="*/ 32 w 178"/>
                    <a:gd name="T89" fmla="*/ 1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78" h="146">
                      <a:moveTo>
                        <a:pt x="151" y="5"/>
                      </a:moveTo>
                      <a:cubicBezTo>
                        <a:pt x="149" y="2"/>
                        <a:pt x="146" y="0"/>
                        <a:pt x="143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2" y="0"/>
                        <a:pt x="29" y="2"/>
                        <a:pt x="27" y="5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0" y="46"/>
                        <a:pt x="0" y="52"/>
                        <a:pt x="3" y="55"/>
                      </a:cubicBezTo>
                      <a:cubicBezTo>
                        <a:pt x="81" y="143"/>
                        <a:pt x="81" y="143"/>
                        <a:pt x="81" y="143"/>
                      </a:cubicBezTo>
                      <a:cubicBezTo>
                        <a:pt x="83" y="145"/>
                        <a:pt x="86" y="146"/>
                        <a:pt x="89" y="146"/>
                      </a:cubicBezTo>
                      <a:cubicBezTo>
                        <a:pt x="89" y="146"/>
                        <a:pt x="89" y="146"/>
                        <a:pt x="89" y="146"/>
                      </a:cubicBezTo>
                      <a:cubicBezTo>
                        <a:pt x="92" y="146"/>
                        <a:pt x="95" y="145"/>
                        <a:pt x="97" y="143"/>
                      </a:cubicBezTo>
                      <a:cubicBezTo>
                        <a:pt x="175" y="55"/>
                        <a:pt x="175" y="55"/>
                        <a:pt x="175" y="55"/>
                      </a:cubicBezTo>
                      <a:cubicBezTo>
                        <a:pt x="178" y="52"/>
                        <a:pt x="178" y="46"/>
                        <a:pt x="176" y="43"/>
                      </a:cubicBezTo>
                      <a:lnTo>
                        <a:pt x="151" y="5"/>
                      </a:lnTo>
                      <a:close/>
                      <a:moveTo>
                        <a:pt x="111" y="53"/>
                      </a:moveTo>
                      <a:cubicBezTo>
                        <a:pt x="89" y="126"/>
                        <a:pt x="89" y="126"/>
                        <a:pt x="89" y="126"/>
                      </a:cubicBezTo>
                      <a:cubicBezTo>
                        <a:pt x="66" y="53"/>
                        <a:pt x="66" y="53"/>
                        <a:pt x="66" y="53"/>
                      </a:cubicBezTo>
                      <a:lnTo>
                        <a:pt x="111" y="53"/>
                      </a:lnTo>
                      <a:close/>
                      <a:moveTo>
                        <a:pt x="69" y="44"/>
                      </a:moveTo>
                      <a:cubicBezTo>
                        <a:pt x="89" y="13"/>
                        <a:pt x="89" y="13"/>
                        <a:pt x="89" y="13"/>
                      </a:cubicBezTo>
                      <a:cubicBezTo>
                        <a:pt x="109" y="44"/>
                        <a:pt x="109" y="44"/>
                        <a:pt x="109" y="44"/>
                      </a:cubicBezTo>
                      <a:lnTo>
                        <a:pt x="69" y="44"/>
                      </a:lnTo>
                      <a:close/>
                      <a:moveTo>
                        <a:pt x="97" y="9"/>
                      </a:moveTo>
                      <a:cubicBezTo>
                        <a:pt x="138" y="9"/>
                        <a:pt x="138" y="9"/>
                        <a:pt x="138" y="9"/>
                      </a:cubicBezTo>
                      <a:cubicBezTo>
                        <a:pt x="117" y="41"/>
                        <a:pt x="117" y="41"/>
                        <a:pt x="117" y="41"/>
                      </a:cubicBezTo>
                      <a:lnTo>
                        <a:pt x="97" y="9"/>
                      </a:lnTo>
                      <a:close/>
                      <a:moveTo>
                        <a:pt x="61" y="41"/>
                      </a:moveTo>
                      <a:cubicBezTo>
                        <a:pt x="40" y="9"/>
                        <a:pt x="40" y="9"/>
                        <a:pt x="40" y="9"/>
                      </a:cubicBezTo>
                      <a:cubicBezTo>
                        <a:pt x="81" y="9"/>
                        <a:pt x="81" y="9"/>
                        <a:pt x="81" y="9"/>
                      </a:cubicBezTo>
                      <a:lnTo>
                        <a:pt x="61" y="41"/>
                      </a:lnTo>
                      <a:close/>
                      <a:moveTo>
                        <a:pt x="81" y="129"/>
                      </a:moveTo>
                      <a:cubicBezTo>
                        <a:pt x="13" y="53"/>
                        <a:pt x="13" y="53"/>
                        <a:pt x="13" y="53"/>
                      </a:cubicBezTo>
                      <a:cubicBezTo>
                        <a:pt x="57" y="53"/>
                        <a:pt x="57" y="53"/>
                        <a:pt x="57" y="53"/>
                      </a:cubicBezTo>
                      <a:lnTo>
                        <a:pt x="81" y="129"/>
                      </a:lnTo>
                      <a:close/>
                      <a:moveTo>
                        <a:pt x="121" y="53"/>
                      </a:moveTo>
                      <a:cubicBezTo>
                        <a:pt x="165" y="53"/>
                        <a:pt x="165" y="53"/>
                        <a:pt x="165" y="53"/>
                      </a:cubicBezTo>
                      <a:cubicBezTo>
                        <a:pt x="97" y="129"/>
                        <a:pt x="97" y="129"/>
                        <a:pt x="97" y="129"/>
                      </a:cubicBezTo>
                      <a:lnTo>
                        <a:pt x="121" y="53"/>
                      </a:lnTo>
                      <a:close/>
                      <a:moveTo>
                        <a:pt x="166" y="44"/>
                      </a:moveTo>
                      <a:cubicBezTo>
                        <a:pt x="125" y="44"/>
                        <a:pt x="125" y="44"/>
                        <a:pt x="125" y="44"/>
                      </a:cubicBezTo>
                      <a:cubicBezTo>
                        <a:pt x="146" y="13"/>
                        <a:pt x="146" y="13"/>
                        <a:pt x="146" y="13"/>
                      </a:cubicBezTo>
                      <a:lnTo>
                        <a:pt x="166" y="44"/>
                      </a:lnTo>
                      <a:close/>
                      <a:moveTo>
                        <a:pt x="32" y="13"/>
                      </a:moveTo>
                      <a:cubicBezTo>
                        <a:pt x="53" y="44"/>
                        <a:pt x="53" y="44"/>
                        <a:pt x="53" y="44"/>
                      </a:cubicBezTo>
                      <a:cubicBezTo>
                        <a:pt x="11" y="44"/>
                        <a:pt x="11" y="44"/>
                        <a:pt x="11" y="44"/>
                      </a:cubicBezTo>
                      <a:lnTo>
                        <a:pt x="32" y="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61">
                  <a:extLst>
                    <a:ext uri="{FF2B5EF4-FFF2-40B4-BE49-F238E27FC236}">
                      <a16:creationId xmlns:a16="http://schemas.microsoft.com/office/drawing/2014/main" id="{BD14CCD9-BC33-3B47-B215-294964D9D6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4593" y="3957163"/>
                  <a:ext cx="28422" cy="14887"/>
                </a:xfrm>
                <a:custGeom>
                  <a:avLst/>
                  <a:gdLst>
                    <a:gd name="T0" fmla="*/ 13 w 18"/>
                    <a:gd name="T1" fmla="*/ 0 h 9"/>
                    <a:gd name="T2" fmla="*/ 4 w 18"/>
                    <a:gd name="T3" fmla="*/ 0 h 9"/>
                    <a:gd name="T4" fmla="*/ 0 w 18"/>
                    <a:gd name="T5" fmla="*/ 5 h 9"/>
                    <a:gd name="T6" fmla="*/ 4 w 18"/>
                    <a:gd name="T7" fmla="*/ 9 h 9"/>
                    <a:gd name="T8" fmla="*/ 13 w 18"/>
                    <a:gd name="T9" fmla="*/ 9 h 9"/>
                    <a:gd name="T10" fmla="*/ 18 w 18"/>
                    <a:gd name="T11" fmla="*/ 5 h 9"/>
                    <a:gd name="T12" fmla="*/ 13 w 18"/>
                    <a:gd name="T13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9">
                      <a:moveTo>
                        <a:pt x="13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7"/>
                        <a:pt x="2" y="9"/>
                        <a:pt x="4" y="9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6" y="9"/>
                        <a:pt x="18" y="7"/>
                        <a:pt x="18" y="5"/>
                      </a:cubicBezTo>
                      <a:cubicBezTo>
                        <a:pt x="18" y="2"/>
                        <a:pt x="16" y="0"/>
                        <a:pt x="1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62">
                  <a:extLst>
                    <a:ext uri="{FF2B5EF4-FFF2-40B4-BE49-F238E27FC236}">
                      <a16:creationId xmlns:a16="http://schemas.microsoft.com/office/drawing/2014/main" id="{5D8CB579-F941-215E-8222-3EC78254A0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24148" y="3957163"/>
                  <a:ext cx="29098" cy="14887"/>
                </a:xfrm>
                <a:custGeom>
                  <a:avLst/>
                  <a:gdLst>
                    <a:gd name="T0" fmla="*/ 14 w 18"/>
                    <a:gd name="T1" fmla="*/ 0 h 9"/>
                    <a:gd name="T2" fmla="*/ 5 w 18"/>
                    <a:gd name="T3" fmla="*/ 0 h 9"/>
                    <a:gd name="T4" fmla="*/ 0 w 18"/>
                    <a:gd name="T5" fmla="*/ 5 h 9"/>
                    <a:gd name="T6" fmla="*/ 5 w 18"/>
                    <a:gd name="T7" fmla="*/ 9 h 9"/>
                    <a:gd name="T8" fmla="*/ 14 w 18"/>
                    <a:gd name="T9" fmla="*/ 9 h 9"/>
                    <a:gd name="T10" fmla="*/ 18 w 18"/>
                    <a:gd name="T11" fmla="*/ 5 h 9"/>
                    <a:gd name="T12" fmla="*/ 14 w 18"/>
                    <a:gd name="T13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9">
                      <a:moveTo>
                        <a:pt x="14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7"/>
                        <a:pt x="2" y="9"/>
                        <a:pt x="5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6" y="9"/>
                        <a:pt x="18" y="7"/>
                        <a:pt x="18" y="5"/>
                      </a:cubicBezTo>
                      <a:cubicBezTo>
                        <a:pt x="18" y="2"/>
                        <a:pt x="16" y="0"/>
                        <a:pt x="1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63">
                  <a:extLst>
                    <a:ext uri="{FF2B5EF4-FFF2-40B4-BE49-F238E27FC236}">
                      <a16:creationId xmlns:a16="http://schemas.microsoft.com/office/drawing/2014/main" id="{55E14291-2F2E-8C82-8876-67231C2ADF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64598" y="3836033"/>
                  <a:ext cx="38572" cy="37895"/>
                </a:xfrm>
                <a:custGeom>
                  <a:avLst/>
                  <a:gdLst>
                    <a:gd name="T0" fmla="*/ 5 w 24"/>
                    <a:gd name="T1" fmla="*/ 24 h 24"/>
                    <a:gd name="T2" fmla="*/ 8 w 24"/>
                    <a:gd name="T3" fmla="*/ 22 h 24"/>
                    <a:gd name="T4" fmla="*/ 22 w 24"/>
                    <a:gd name="T5" fmla="*/ 8 h 24"/>
                    <a:gd name="T6" fmla="*/ 22 w 24"/>
                    <a:gd name="T7" fmla="*/ 2 h 24"/>
                    <a:gd name="T8" fmla="*/ 16 w 24"/>
                    <a:gd name="T9" fmla="*/ 2 h 24"/>
                    <a:gd name="T10" fmla="*/ 1 w 24"/>
                    <a:gd name="T11" fmla="*/ 16 h 24"/>
                    <a:gd name="T12" fmla="*/ 1 w 24"/>
                    <a:gd name="T13" fmla="*/ 22 h 24"/>
                    <a:gd name="T14" fmla="*/ 5 w 24"/>
                    <a:gd name="T15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" h="24">
                      <a:moveTo>
                        <a:pt x="5" y="24"/>
                      </a:moveTo>
                      <a:cubicBezTo>
                        <a:pt x="6" y="24"/>
                        <a:pt x="7" y="23"/>
                        <a:pt x="8" y="22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4" y="6"/>
                        <a:pt x="24" y="3"/>
                        <a:pt x="22" y="2"/>
                      </a:cubicBezTo>
                      <a:cubicBezTo>
                        <a:pt x="20" y="0"/>
                        <a:pt x="18" y="0"/>
                        <a:pt x="16" y="2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0" y="18"/>
                        <a:pt x="0" y="21"/>
                        <a:pt x="1" y="22"/>
                      </a:cubicBezTo>
                      <a:cubicBezTo>
                        <a:pt x="2" y="23"/>
                        <a:pt x="3" y="24"/>
                        <a:pt x="5" y="2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0" name="Freeform 64">
                  <a:extLst>
                    <a:ext uri="{FF2B5EF4-FFF2-40B4-BE49-F238E27FC236}">
                      <a16:creationId xmlns:a16="http://schemas.microsoft.com/office/drawing/2014/main" id="{87DE79BE-7F67-5A3E-1BA0-44A518BCF7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43992" y="3836033"/>
                  <a:ext cx="38572" cy="37895"/>
                </a:xfrm>
                <a:custGeom>
                  <a:avLst/>
                  <a:gdLst>
                    <a:gd name="T0" fmla="*/ 16 w 24"/>
                    <a:gd name="T1" fmla="*/ 22 h 24"/>
                    <a:gd name="T2" fmla="*/ 20 w 24"/>
                    <a:gd name="T3" fmla="*/ 24 h 24"/>
                    <a:gd name="T4" fmla="*/ 23 w 24"/>
                    <a:gd name="T5" fmla="*/ 22 h 24"/>
                    <a:gd name="T6" fmla="*/ 23 w 24"/>
                    <a:gd name="T7" fmla="*/ 16 h 24"/>
                    <a:gd name="T8" fmla="*/ 8 w 24"/>
                    <a:gd name="T9" fmla="*/ 2 h 24"/>
                    <a:gd name="T10" fmla="*/ 2 w 24"/>
                    <a:gd name="T11" fmla="*/ 2 h 24"/>
                    <a:gd name="T12" fmla="*/ 2 w 24"/>
                    <a:gd name="T13" fmla="*/ 8 h 24"/>
                    <a:gd name="T14" fmla="*/ 16 w 24"/>
                    <a:gd name="T15" fmla="*/ 2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" h="24">
                      <a:moveTo>
                        <a:pt x="16" y="22"/>
                      </a:moveTo>
                      <a:cubicBezTo>
                        <a:pt x="17" y="23"/>
                        <a:pt x="18" y="24"/>
                        <a:pt x="20" y="24"/>
                      </a:cubicBezTo>
                      <a:cubicBezTo>
                        <a:pt x="21" y="24"/>
                        <a:pt x="22" y="23"/>
                        <a:pt x="23" y="22"/>
                      </a:cubicBezTo>
                      <a:cubicBezTo>
                        <a:pt x="24" y="21"/>
                        <a:pt x="24" y="18"/>
                        <a:pt x="23" y="16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6" y="0"/>
                        <a:pt x="4" y="0"/>
                        <a:pt x="2" y="2"/>
                      </a:cubicBezTo>
                      <a:cubicBezTo>
                        <a:pt x="0" y="3"/>
                        <a:pt x="0" y="6"/>
                        <a:pt x="2" y="8"/>
                      </a:cubicBezTo>
                      <a:lnTo>
                        <a:pt x="16" y="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65">
                  <a:extLst>
                    <a:ext uri="{FF2B5EF4-FFF2-40B4-BE49-F238E27FC236}">
                      <a16:creationId xmlns:a16="http://schemas.microsoft.com/office/drawing/2014/main" id="{B7720976-C0DC-7795-405B-B6672BB209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7152" y="3785957"/>
                  <a:ext cx="12857" cy="59550"/>
                </a:xfrm>
                <a:custGeom>
                  <a:avLst/>
                  <a:gdLst>
                    <a:gd name="T0" fmla="*/ 4 w 8"/>
                    <a:gd name="T1" fmla="*/ 37 h 37"/>
                    <a:gd name="T2" fmla="*/ 8 w 8"/>
                    <a:gd name="T3" fmla="*/ 33 h 37"/>
                    <a:gd name="T4" fmla="*/ 8 w 8"/>
                    <a:gd name="T5" fmla="*/ 4 h 37"/>
                    <a:gd name="T6" fmla="*/ 4 w 8"/>
                    <a:gd name="T7" fmla="*/ 0 h 37"/>
                    <a:gd name="T8" fmla="*/ 0 w 8"/>
                    <a:gd name="T9" fmla="*/ 4 h 37"/>
                    <a:gd name="T10" fmla="*/ 0 w 8"/>
                    <a:gd name="T11" fmla="*/ 33 h 37"/>
                    <a:gd name="T12" fmla="*/ 4 w 8"/>
                    <a:gd name="T13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37">
                      <a:moveTo>
                        <a:pt x="4" y="37"/>
                      </a:moveTo>
                      <a:cubicBezTo>
                        <a:pt x="6" y="37"/>
                        <a:pt x="8" y="35"/>
                        <a:pt x="8" y="33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2"/>
                        <a:pt x="6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35"/>
                        <a:pt x="2" y="37"/>
                        <a:pt x="4" y="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66">
                  <a:extLst>
                    <a:ext uri="{FF2B5EF4-FFF2-40B4-BE49-F238E27FC236}">
                      <a16:creationId xmlns:a16="http://schemas.microsoft.com/office/drawing/2014/main" id="{D7625CFC-2892-19BE-963D-3C55543346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7152" y="3854980"/>
                  <a:ext cx="12857" cy="14211"/>
                </a:xfrm>
                <a:custGeom>
                  <a:avLst/>
                  <a:gdLst>
                    <a:gd name="T0" fmla="*/ 4 w 8"/>
                    <a:gd name="T1" fmla="*/ 9 h 9"/>
                    <a:gd name="T2" fmla="*/ 7 w 8"/>
                    <a:gd name="T3" fmla="*/ 8 h 9"/>
                    <a:gd name="T4" fmla="*/ 8 w 8"/>
                    <a:gd name="T5" fmla="*/ 5 h 9"/>
                    <a:gd name="T6" fmla="*/ 7 w 8"/>
                    <a:gd name="T7" fmla="*/ 1 h 9"/>
                    <a:gd name="T8" fmla="*/ 4 w 8"/>
                    <a:gd name="T9" fmla="*/ 0 h 9"/>
                    <a:gd name="T10" fmla="*/ 1 w 8"/>
                    <a:gd name="T11" fmla="*/ 1 h 9"/>
                    <a:gd name="T12" fmla="*/ 0 w 8"/>
                    <a:gd name="T13" fmla="*/ 5 h 9"/>
                    <a:gd name="T14" fmla="*/ 1 w 8"/>
                    <a:gd name="T15" fmla="*/ 8 h 9"/>
                    <a:gd name="T16" fmla="*/ 4 w 8"/>
                    <a:gd name="T17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9">
                      <a:moveTo>
                        <a:pt x="4" y="9"/>
                      </a:moveTo>
                      <a:cubicBezTo>
                        <a:pt x="5" y="9"/>
                        <a:pt x="6" y="8"/>
                        <a:pt x="7" y="8"/>
                      </a:cubicBezTo>
                      <a:cubicBezTo>
                        <a:pt x="8" y="7"/>
                        <a:pt x="8" y="6"/>
                        <a:pt x="8" y="5"/>
                      </a:cubicBezTo>
                      <a:cubicBezTo>
                        <a:pt x="8" y="3"/>
                        <a:pt x="8" y="2"/>
                        <a:pt x="7" y="1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3" y="0"/>
                        <a:pt x="2" y="1"/>
                        <a:pt x="1" y="1"/>
                      </a:cubicBezTo>
                      <a:cubicBezTo>
                        <a:pt x="0" y="2"/>
                        <a:pt x="0" y="3"/>
                        <a:pt x="0" y="5"/>
                      </a:cubicBezTo>
                      <a:cubicBezTo>
                        <a:pt x="0" y="6"/>
                        <a:pt x="0" y="7"/>
                        <a:pt x="1" y="8"/>
                      </a:cubicBezTo>
                      <a:cubicBezTo>
                        <a:pt x="2" y="8"/>
                        <a:pt x="3" y="9"/>
                        <a:pt x="4" y="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26" name="Freeform 67">
                <a:extLst>
                  <a:ext uri="{FF2B5EF4-FFF2-40B4-BE49-F238E27FC236}">
                    <a16:creationId xmlns:a16="http://schemas.microsoft.com/office/drawing/2014/main" id="{098EA8D6-99A8-F368-F05B-9113C0A764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40152" y="3407003"/>
                <a:ext cx="268651" cy="242937"/>
              </a:xfrm>
              <a:custGeom>
                <a:avLst/>
                <a:gdLst>
                  <a:gd name="T0" fmla="*/ 124 w 168"/>
                  <a:gd name="T1" fmla="*/ 26 h 152"/>
                  <a:gd name="T2" fmla="*/ 110 w 168"/>
                  <a:gd name="T3" fmla="*/ 0 h 152"/>
                  <a:gd name="T4" fmla="*/ 45 w 168"/>
                  <a:gd name="T5" fmla="*/ 14 h 152"/>
                  <a:gd name="T6" fmla="*/ 8 w 168"/>
                  <a:gd name="T7" fmla="*/ 26 h 152"/>
                  <a:gd name="T8" fmla="*/ 0 w 168"/>
                  <a:gd name="T9" fmla="*/ 96 h 152"/>
                  <a:gd name="T10" fmla="*/ 6 w 168"/>
                  <a:gd name="T11" fmla="*/ 143 h 152"/>
                  <a:gd name="T12" fmla="*/ 154 w 168"/>
                  <a:gd name="T13" fmla="*/ 152 h 152"/>
                  <a:gd name="T14" fmla="*/ 163 w 168"/>
                  <a:gd name="T15" fmla="*/ 104 h 152"/>
                  <a:gd name="T16" fmla="*/ 168 w 168"/>
                  <a:gd name="T17" fmla="*/ 34 h 152"/>
                  <a:gd name="T18" fmla="*/ 51 w 168"/>
                  <a:gd name="T19" fmla="*/ 14 h 152"/>
                  <a:gd name="T20" fmla="*/ 110 w 168"/>
                  <a:gd name="T21" fmla="*/ 6 h 152"/>
                  <a:gd name="T22" fmla="*/ 118 w 168"/>
                  <a:gd name="T23" fmla="*/ 26 h 152"/>
                  <a:gd name="T24" fmla="*/ 112 w 168"/>
                  <a:gd name="T25" fmla="*/ 14 h 152"/>
                  <a:gd name="T26" fmla="*/ 59 w 168"/>
                  <a:gd name="T27" fmla="*/ 11 h 152"/>
                  <a:gd name="T28" fmla="*/ 56 w 168"/>
                  <a:gd name="T29" fmla="*/ 26 h 152"/>
                  <a:gd name="T30" fmla="*/ 51 w 168"/>
                  <a:gd name="T31" fmla="*/ 14 h 152"/>
                  <a:gd name="T32" fmla="*/ 62 w 168"/>
                  <a:gd name="T33" fmla="*/ 26 h 152"/>
                  <a:gd name="T34" fmla="*/ 107 w 168"/>
                  <a:gd name="T35" fmla="*/ 17 h 152"/>
                  <a:gd name="T36" fmla="*/ 157 w 168"/>
                  <a:gd name="T37" fmla="*/ 143 h 152"/>
                  <a:gd name="T38" fmla="*/ 14 w 168"/>
                  <a:gd name="T39" fmla="*/ 146 h 152"/>
                  <a:gd name="T40" fmla="*/ 11 w 168"/>
                  <a:gd name="T41" fmla="*/ 105 h 152"/>
                  <a:gd name="T42" fmla="*/ 73 w 168"/>
                  <a:gd name="T43" fmla="*/ 121 h 152"/>
                  <a:gd name="T44" fmla="*/ 87 w 168"/>
                  <a:gd name="T45" fmla="*/ 129 h 152"/>
                  <a:gd name="T46" fmla="*/ 95 w 168"/>
                  <a:gd name="T47" fmla="*/ 114 h 152"/>
                  <a:gd name="T48" fmla="*/ 157 w 168"/>
                  <a:gd name="T49" fmla="*/ 143 h 152"/>
                  <a:gd name="T50" fmla="*/ 87 w 168"/>
                  <a:gd name="T51" fmla="*/ 124 h 152"/>
                  <a:gd name="T52" fmla="*/ 79 w 168"/>
                  <a:gd name="T53" fmla="*/ 121 h 152"/>
                  <a:gd name="T54" fmla="*/ 81 w 168"/>
                  <a:gd name="T55" fmla="*/ 101 h 152"/>
                  <a:gd name="T56" fmla="*/ 90 w 168"/>
                  <a:gd name="T57" fmla="*/ 104 h 152"/>
                  <a:gd name="T58" fmla="*/ 163 w 168"/>
                  <a:gd name="T59" fmla="*/ 96 h 152"/>
                  <a:gd name="T60" fmla="*/ 160 w 168"/>
                  <a:gd name="T61" fmla="*/ 99 h 152"/>
                  <a:gd name="T62" fmla="*/ 95 w 168"/>
                  <a:gd name="T63" fmla="*/ 104 h 152"/>
                  <a:gd name="T64" fmla="*/ 81 w 168"/>
                  <a:gd name="T65" fmla="*/ 96 h 152"/>
                  <a:gd name="T66" fmla="*/ 73 w 168"/>
                  <a:gd name="T67" fmla="*/ 108 h 152"/>
                  <a:gd name="T68" fmla="*/ 6 w 168"/>
                  <a:gd name="T69" fmla="*/ 96 h 152"/>
                  <a:gd name="T70" fmla="*/ 8 w 168"/>
                  <a:gd name="T71" fmla="*/ 31 h 152"/>
                  <a:gd name="T72" fmla="*/ 163 w 168"/>
                  <a:gd name="T73" fmla="*/ 34 h 152"/>
                  <a:gd name="T74" fmla="*/ 163 w 168"/>
                  <a:gd name="T75" fmla="*/ 9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8" h="152">
                    <a:moveTo>
                      <a:pt x="160" y="26"/>
                    </a:moveTo>
                    <a:cubicBezTo>
                      <a:pt x="124" y="26"/>
                      <a:pt x="124" y="26"/>
                      <a:pt x="124" y="26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7"/>
                      <a:pt x="117" y="0"/>
                      <a:pt x="11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1" y="0"/>
                      <a:pt x="45" y="7"/>
                      <a:pt x="45" y="14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4" y="26"/>
                      <a:pt x="0" y="29"/>
                      <a:pt x="0" y="34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0"/>
                      <a:pt x="2" y="103"/>
                      <a:pt x="6" y="104"/>
                    </a:cubicBezTo>
                    <a:cubicBezTo>
                      <a:pt x="6" y="143"/>
                      <a:pt x="6" y="143"/>
                      <a:pt x="6" y="143"/>
                    </a:cubicBezTo>
                    <a:cubicBezTo>
                      <a:pt x="6" y="148"/>
                      <a:pt x="9" y="152"/>
                      <a:pt x="14" y="152"/>
                    </a:cubicBezTo>
                    <a:cubicBezTo>
                      <a:pt x="154" y="152"/>
                      <a:pt x="154" y="152"/>
                      <a:pt x="154" y="152"/>
                    </a:cubicBezTo>
                    <a:cubicBezTo>
                      <a:pt x="159" y="152"/>
                      <a:pt x="163" y="148"/>
                      <a:pt x="163" y="143"/>
                    </a:cubicBezTo>
                    <a:cubicBezTo>
                      <a:pt x="163" y="104"/>
                      <a:pt x="163" y="104"/>
                      <a:pt x="163" y="104"/>
                    </a:cubicBezTo>
                    <a:cubicBezTo>
                      <a:pt x="166" y="103"/>
                      <a:pt x="168" y="100"/>
                      <a:pt x="168" y="96"/>
                    </a:cubicBezTo>
                    <a:cubicBezTo>
                      <a:pt x="168" y="34"/>
                      <a:pt x="168" y="34"/>
                      <a:pt x="168" y="34"/>
                    </a:cubicBezTo>
                    <a:cubicBezTo>
                      <a:pt x="168" y="29"/>
                      <a:pt x="165" y="26"/>
                      <a:pt x="160" y="26"/>
                    </a:cubicBezTo>
                    <a:close/>
                    <a:moveTo>
                      <a:pt x="51" y="14"/>
                    </a:moveTo>
                    <a:cubicBezTo>
                      <a:pt x="51" y="10"/>
                      <a:pt x="54" y="6"/>
                      <a:pt x="59" y="6"/>
                    </a:cubicBezTo>
                    <a:cubicBezTo>
                      <a:pt x="110" y="6"/>
                      <a:pt x="110" y="6"/>
                      <a:pt x="110" y="6"/>
                    </a:cubicBezTo>
                    <a:cubicBezTo>
                      <a:pt x="114" y="6"/>
                      <a:pt x="118" y="10"/>
                      <a:pt x="118" y="14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2" y="14"/>
                      <a:pt x="112" y="14"/>
                      <a:pt x="112" y="14"/>
                    </a:cubicBezTo>
                    <a:cubicBezTo>
                      <a:pt x="112" y="13"/>
                      <a:pt x="111" y="11"/>
                      <a:pt x="110" y="11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57" y="11"/>
                      <a:pt x="56" y="13"/>
                      <a:pt x="56" y="14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1" y="26"/>
                      <a:pt x="51" y="26"/>
                      <a:pt x="51" y="26"/>
                    </a:cubicBezTo>
                    <a:lnTo>
                      <a:pt x="51" y="14"/>
                    </a:lnTo>
                    <a:close/>
                    <a:moveTo>
                      <a:pt x="107" y="26"/>
                    </a:moveTo>
                    <a:cubicBezTo>
                      <a:pt x="62" y="26"/>
                      <a:pt x="62" y="26"/>
                      <a:pt x="62" y="26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107" y="17"/>
                      <a:pt x="107" y="17"/>
                      <a:pt x="107" y="17"/>
                    </a:cubicBezTo>
                    <a:lnTo>
                      <a:pt x="107" y="26"/>
                    </a:lnTo>
                    <a:close/>
                    <a:moveTo>
                      <a:pt x="157" y="143"/>
                    </a:moveTo>
                    <a:cubicBezTo>
                      <a:pt x="157" y="145"/>
                      <a:pt x="156" y="146"/>
                      <a:pt x="154" y="146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13" y="146"/>
                      <a:pt x="11" y="145"/>
                      <a:pt x="11" y="143"/>
                    </a:cubicBezTo>
                    <a:cubicBezTo>
                      <a:pt x="11" y="105"/>
                      <a:pt x="11" y="105"/>
                      <a:pt x="11" y="105"/>
                    </a:cubicBezTo>
                    <a:cubicBezTo>
                      <a:pt x="73" y="114"/>
                      <a:pt x="73" y="114"/>
                      <a:pt x="73" y="114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6"/>
                      <a:pt x="77" y="129"/>
                      <a:pt x="81" y="129"/>
                    </a:cubicBezTo>
                    <a:cubicBezTo>
                      <a:pt x="87" y="129"/>
                      <a:pt x="87" y="129"/>
                      <a:pt x="87" y="129"/>
                    </a:cubicBezTo>
                    <a:cubicBezTo>
                      <a:pt x="92" y="129"/>
                      <a:pt x="95" y="126"/>
                      <a:pt x="95" y="121"/>
                    </a:cubicBezTo>
                    <a:cubicBezTo>
                      <a:pt x="95" y="114"/>
                      <a:pt x="95" y="114"/>
                      <a:pt x="95" y="114"/>
                    </a:cubicBezTo>
                    <a:cubicBezTo>
                      <a:pt x="157" y="105"/>
                      <a:pt x="157" y="105"/>
                      <a:pt x="157" y="105"/>
                    </a:cubicBezTo>
                    <a:lnTo>
                      <a:pt x="157" y="143"/>
                    </a:lnTo>
                    <a:close/>
                    <a:moveTo>
                      <a:pt x="90" y="121"/>
                    </a:moveTo>
                    <a:cubicBezTo>
                      <a:pt x="90" y="122"/>
                      <a:pt x="89" y="124"/>
                      <a:pt x="87" y="124"/>
                    </a:cubicBezTo>
                    <a:cubicBezTo>
                      <a:pt x="81" y="124"/>
                      <a:pt x="81" y="124"/>
                      <a:pt x="81" y="124"/>
                    </a:cubicBezTo>
                    <a:cubicBezTo>
                      <a:pt x="80" y="124"/>
                      <a:pt x="79" y="122"/>
                      <a:pt x="79" y="121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79" y="103"/>
                      <a:pt x="80" y="101"/>
                      <a:pt x="81" y="101"/>
                    </a:cubicBezTo>
                    <a:cubicBezTo>
                      <a:pt x="87" y="101"/>
                      <a:pt x="87" y="101"/>
                      <a:pt x="87" y="101"/>
                    </a:cubicBezTo>
                    <a:cubicBezTo>
                      <a:pt x="89" y="101"/>
                      <a:pt x="90" y="103"/>
                      <a:pt x="90" y="104"/>
                    </a:cubicBezTo>
                    <a:lnTo>
                      <a:pt x="90" y="121"/>
                    </a:lnTo>
                    <a:close/>
                    <a:moveTo>
                      <a:pt x="163" y="96"/>
                    </a:moveTo>
                    <a:cubicBezTo>
                      <a:pt x="163" y="98"/>
                      <a:pt x="162" y="99"/>
                      <a:pt x="160" y="99"/>
                    </a:cubicBezTo>
                    <a:cubicBezTo>
                      <a:pt x="160" y="99"/>
                      <a:pt x="160" y="99"/>
                      <a:pt x="160" y="99"/>
                    </a:cubicBezTo>
                    <a:cubicBezTo>
                      <a:pt x="95" y="108"/>
                      <a:pt x="95" y="108"/>
                      <a:pt x="95" y="108"/>
                    </a:cubicBezTo>
                    <a:cubicBezTo>
                      <a:pt x="95" y="104"/>
                      <a:pt x="95" y="104"/>
                      <a:pt x="95" y="104"/>
                    </a:cubicBezTo>
                    <a:cubicBezTo>
                      <a:pt x="95" y="99"/>
                      <a:pt x="92" y="96"/>
                      <a:pt x="87" y="96"/>
                    </a:cubicBezTo>
                    <a:cubicBezTo>
                      <a:pt x="81" y="96"/>
                      <a:pt x="81" y="96"/>
                      <a:pt x="81" y="96"/>
                    </a:cubicBezTo>
                    <a:cubicBezTo>
                      <a:pt x="77" y="96"/>
                      <a:pt x="73" y="99"/>
                      <a:pt x="73" y="104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99"/>
                      <a:pt x="6" y="98"/>
                      <a:pt x="6" y="96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6" y="32"/>
                      <a:pt x="7" y="31"/>
                      <a:pt x="8" y="31"/>
                    </a:cubicBezTo>
                    <a:cubicBezTo>
                      <a:pt x="160" y="31"/>
                      <a:pt x="160" y="31"/>
                      <a:pt x="160" y="31"/>
                    </a:cubicBezTo>
                    <a:cubicBezTo>
                      <a:pt x="162" y="31"/>
                      <a:pt x="163" y="32"/>
                      <a:pt x="163" y="34"/>
                    </a:cubicBezTo>
                    <a:lnTo>
                      <a:pt x="163" y="96"/>
                    </a:lnTo>
                    <a:close/>
                    <a:moveTo>
                      <a:pt x="163" y="96"/>
                    </a:moveTo>
                    <a:cubicBezTo>
                      <a:pt x="163" y="96"/>
                      <a:pt x="163" y="96"/>
                      <a:pt x="163" y="9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C244A101-ADE0-3E60-E8C6-AB0EC79B8DF3}"/>
                  </a:ext>
                </a:extLst>
              </p:cNvPr>
              <p:cNvGrpSpPr/>
              <p:nvPr/>
            </p:nvGrpSpPr>
            <p:grpSpPr>
              <a:xfrm>
                <a:off x="3553466" y="2463677"/>
                <a:ext cx="257824" cy="259178"/>
                <a:chOff x="3553466" y="2463677"/>
                <a:chExt cx="257824" cy="259178"/>
              </a:xfrm>
            </p:grpSpPr>
            <p:sp>
              <p:nvSpPr>
                <p:cNvPr id="239" name="Freeform 68">
                  <a:extLst>
                    <a:ext uri="{FF2B5EF4-FFF2-40B4-BE49-F238E27FC236}">
                      <a16:creationId xmlns:a16="http://schemas.microsoft.com/office/drawing/2014/main" id="{8636EB53-295E-5708-6B7D-F344F4C865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3466" y="2463677"/>
                  <a:ext cx="257824" cy="113686"/>
                </a:xfrm>
                <a:custGeom>
                  <a:avLst/>
                  <a:gdLst>
                    <a:gd name="T0" fmla="*/ 159 w 161"/>
                    <a:gd name="T1" fmla="*/ 0 h 71"/>
                    <a:gd name="T2" fmla="*/ 2 w 161"/>
                    <a:gd name="T3" fmla="*/ 0 h 71"/>
                    <a:gd name="T4" fmla="*/ 0 w 161"/>
                    <a:gd name="T5" fmla="*/ 3 h 71"/>
                    <a:gd name="T6" fmla="*/ 0 w 161"/>
                    <a:gd name="T7" fmla="*/ 3 h 71"/>
                    <a:gd name="T8" fmla="*/ 0 w 161"/>
                    <a:gd name="T9" fmla="*/ 57 h 71"/>
                    <a:gd name="T10" fmla="*/ 5 w 161"/>
                    <a:gd name="T11" fmla="*/ 57 h 71"/>
                    <a:gd name="T12" fmla="*/ 5 w 161"/>
                    <a:gd name="T13" fmla="*/ 6 h 71"/>
                    <a:gd name="T14" fmla="*/ 156 w 161"/>
                    <a:gd name="T15" fmla="*/ 6 h 71"/>
                    <a:gd name="T16" fmla="*/ 156 w 161"/>
                    <a:gd name="T17" fmla="*/ 65 h 71"/>
                    <a:gd name="T18" fmla="*/ 62 w 161"/>
                    <a:gd name="T19" fmla="*/ 65 h 71"/>
                    <a:gd name="T20" fmla="*/ 62 w 161"/>
                    <a:gd name="T21" fmla="*/ 71 h 71"/>
                    <a:gd name="T22" fmla="*/ 159 w 161"/>
                    <a:gd name="T23" fmla="*/ 71 h 71"/>
                    <a:gd name="T24" fmla="*/ 161 w 161"/>
                    <a:gd name="T25" fmla="*/ 68 h 71"/>
                    <a:gd name="T26" fmla="*/ 161 w 161"/>
                    <a:gd name="T27" fmla="*/ 68 h 71"/>
                    <a:gd name="T28" fmla="*/ 161 w 161"/>
                    <a:gd name="T29" fmla="*/ 3 h 71"/>
                    <a:gd name="T30" fmla="*/ 159 w 161"/>
                    <a:gd name="T31" fmla="*/ 0 h 71"/>
                    <a:gd name="T32" fmla="*/ 159 w 161"/>
                    <a:gd name="T33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61" h="71">
                      <a:moveTo>
                        <a:pt x="159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5" y="57"/>
                        <a:pt x="5" y="57"/>
                        <a:pt x="5" y="57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156" y="6"/>
                        <a:pt x="156" y="6"/>
                        <a:pt x="156" y="6"/>
                      </a:cubicBezTo>
                      <a:cubicBezTo>
                        <a:pt x="156" y="65"/>
                        <a:pt x="156" y="65"/>
                        <a:pt x="156" y="65"/>
                      </a:cubicBezTo>
                      <a:cubicBezTo>
                        <a:pt x="62" y="65"/>
                        <a:pt x="62" y="65"/>
                        <a:pt x="62" y="65"/>
                      </a:cubicBezTo>
                      <a:cubicBezTo>
                        <a:pt x="62" y="71"/>
                        <a:pt x="62" y="71"/>
                        <a:pt x="62" y="71"/>
                      </a:cubicBezTo>
                      <a:cubicBezTo>
                        <a:pt x="159" y="71"/>
                        <a:pt x="159" y="71"/>
                        <a:pt x="159" y="71"/>
                      </a:cubicBezTo>
                      <a:cubicBezTo>
                        <a:pt x="160" y="71"/>
                        <a:pt x="161" y="69"/>
                        <a:pt x="161" y="68"/>
                      </a:cubicBezTo>
                      <a:cubicBezTo>
                        <a:pt x="161" y="68"/>
                        <a:pt x="161" y="68"/>
                        <a:pt x="161" y="68"/>
                      </a:cubicBezTo>
                      <a:cubicBezTo>
                        <a:pt x="161" y="3"/>
                        <a:pt x="161" y="3"/>
                        <a:pt x="161" y="3"/>
                      </a:cubicBezTo>
                      <a:cubicBezTo>
                        <a:pt x="161" y="2"/>
                        <a:pt x="160" y="0"/>
                        <a:pt x="159" y="0"/>
                      </a:cubicBezTo>
                      <a:cubicBezTo>
                        <a:pt x="159" y="0"/>
                        <a:pt x="159" y="0"/>
                        <a:pt x="1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Rectangle 69">
                  <a:extLst>
                    <a:ext uri="{FF2B5EF4-FFF2-40B4-BE49-F238E27FC236}">
                      <a16:creationId xmlns:a16="http://schemas.microsoft.com/office/drawing/2014/main" id="{A8AE7F4F-FFAF-D696-48D7-6B3AF86784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251" y="2486009"/>
                  <a:ext cx="86618" cy="81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Rectangle 70">
                  <a:extLst>
                    <a:ext uri="{FF2B5EF4-FFF2-40B4-BE49-F238E27FC236}">
                      <a16:creationId xmlns:a16="http://schemas.microsoft.com/office/drawing/2014/main" id="{576820FC-C5A9-E1F6-407E-71FDC3325B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9108" y="2511723"/>
                  <a:ext cx="85941" cy="81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2" name="Rectangle 71">
                  <a:extLst>
                    <a:ext uri="{FF2B5EF4-FFF2-40B4-BE49-F238E27FC236}">
                      <a16:creationId xmlns:a16="http://schemas.microsoft.com/office/drawing/2014/main" id="{6013E704-FA97-BA21-2341-E618D2BCE5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1514" y="2537438"/>
                  <a:ext cx="85941" cy="947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72">
                  <a:extLst>
                    <a:ext uri="{FF2B5EF4-FFF2-40B4-BE49-F238E27FC236}">
                      <a16:creationId xmlns:a16="http://schemas.microsoft.com/office/drawing/2014/main" id="{38F1C454-89DB-6534-8DC3-985701D5316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553466" y="2481272"/>
                  <a:ext cx="140754" cy="241583"/>
                </a:xfrm>
                <a:custGeom>
                  <a:avLst/>
                  <a:gdLst>
                    <a:gd name="T0" fmla="*/ 29 w 88"/>
                    <a:gd name="T1" fmla="*/ 151 h 151"/>
                    <a:gd name="T2" fmla="*/ 32 w 88"/>
                    <a:gd name="T3" fmla="*/ 149 h 151"/>
                    <a:gd name="T4" fmla="*/ 27 w 88"/>
                    <a:gd name="T5" fmla="*/ 116 h 151"/>
                    <a:gd name="T6" fmla="*/ 43 w 88"/>
                    <a:gd name="T7" fmla="*/ 126 h 151"/>
                    <a:gd name="T8" fmla="*/ 45 w 88"/>
                    <a:gd name="T9" fmla="*/ 151 h 151"/>
                    <a:gd name="T10" fmla="*/ 72 w 88"/>
                    <a:gd name="T11" fmla="*/ 151 h 151"/>
                    <a:gd name="T12" fmla="*/ 75 w 88"/>
                    <a:gd name="T13" fmla="*/ 149 h 151"/>
                    <a:gd name="T14" fmla="*/ 68 w 88"/>
                    <a:gd name="T15" fmla="*/ 115 h 151"/>
                    <a:gd name="T16" fmla="*/ 56 w 88"/>
                    <a:gd name="T17" fmla="*/ 92 h 151"/>
                    <a:gd name="T18" fmla="*/ 81 w 88"/>
                    <a:gd name="T19" fmla="*/ 24 h 151"/>
                    <a:gd name="T20" fmla="*/ 74 w 88"/>
                    <a:gd name="T21" fmla="*/ 8 h 151"/>
                    <a:gd name="T22" fmla="*/ 52 w 88"/>
                    <a:gd name="T23" fmla="*/ 19 h 151"/>
                    <a:gd name="T24" fmla="*/ 40 w 88"/>
                    <a:gd name="T25" fmla="*/ 0 h 151"/>
                    <a:gd name="T26" fmla="*/ 29 w 88"/>
                    <a:gd name="T27" fmla="*/ 22 h 151"/>
                    <a:gd name="T28" fmla="*/ 12 w 88"/>
                    <a:gd name="T29" fmla="*/ 34 h 151"/>
                    <a:gd name="T30" fmla="*/ 10 w 88"/>
                    <a:gd name="T31" fmla="*/ 70 h 151"/>
                    <a:gd name="T32" fmla="*/ 21 w 88"/>
                    <a:gd name="T33" fmla="*/ 64 h 151"/>
                    <a:gd name="T34" fmla="*/ 24 w 88"/>
                    <a:gd name="T35" fmla="*/ 95 h 151"/>
                    <a:gd name="T36" fmla="*/ 2 w 88"/>
                    <a:gd name="T37" fmla="*/ 105 h 151"/>
                    <a:gd name="T38" fmla="*/ 0 w 88"/>
                    <a:gd name="T39" fmla="*/ 126 h 151"/>
                    <a:gd name="T40" fmla="*/ 2 w 88"/>
                    <a:gd name="T41" fmla="*/ 151 h 151"/>
                    <a:gd name="T42" fmla="*/ 70 w 88"/>
                    <a:gd name="T43" fmla="*/ 146 h 151"/>
                    <a:gd name="T44" fmla="*/ 48 w 88"/>
                    <a:gd name="T45" fmla="*/ 126 h 151"/>
                    <a:gd name="T46" fmla="*/ 63 w 88"/>
                    <a:gd name="T47" fmla="*/ 119 h 151"/>
                    <a:gd name="T48" fmla="*/ 70 w 88"/>
                    <a:gd name="T49" fmla="*/ 146 h 151"/>
                    <a:gd name="T50" fmla="*/ 59 w 88"/>
                    <a:gd name="T51" fmla="*/ 113 h 151"/>
                    <a:gd name="T52" fmla="*/ 59 w 88"/>
                    <a:gd name="T53" fmla="*/ 97 h 151"/>
                    <a:gd name="T54" fmla="*/ 32 w 88"/>
                    <a:gd name="T55" fmla="*/ 14 h 151"/>
                    <a:gd name="T56" fmla="*/ 48 w 88"/>
                    <a:gd name="T57" fmla="*/ 14 h 151"/>
                    <a:gd name="T58" fmla="*/ 32 w 88"/>
                    <a:gd name="T59" fmla="*/ 14 h 151"/>
                    <a:gd name="T60" fmla="*/ 12 w 88"/>
                    <a:gd name="T61" fmla="*/ 65 h 151"/>
                    <a:gd name="T62" fmla="*/ 10 w 88"/>
                    <a:gd name="T63" fmla="*/ 60 h 151"/>
                    <a:gd name="T64" fmla="*/ 29 w 88"/>
                    <a:gd name="T65" fmla="*/ 27 h 151"/>
                    <a:gd name="T66" fmla="*/ 50 w 88"/>
                    <a:gd name="T67" fmla="*/ 27 h 151"/>
                    <a:gd name="T68" fmla="*/ 81 w 88"/>
                    <a:gd name="T69" fmla="*/ 14 h 151"/>
                    <a:gd name="T70" fmla="*/ 79 w 88"/>
                    <a:gd name="T71" fmla="*/ 19 h 151"/>
                    <a:gd name="T72" fmla="*/ 51 w 88"/>
                    <a:gd name="T73" fmla="*/ 35 h 151"/>
                    <a:gd name="T74" fmla="*/ 47 w 88"/>
                    <a:gd name="T75" fmla="*/ 111 h 151"/>
                    <a:gd name="T76" fmla="*/ 43 w 88"/>
                    <a:gd name="T77" fmla="*/ 65 h 151"/>
                    <a:gd name="T78" fmla="*/ 37 w 88"/>
                    <a:gd name="T79" fmla="*/ 111 h 151"/>
                    <a:gd name="T80" fmla="*/ 29 w 88"/>
                    <a:gd name="T81" fmla="*/ 105 h 151"/>
                    <a:gd name="T82" fmla="*/ 29 w 88"/>
                    <a:gd name="T83" fmla="*/ 38 h 151"/>
                    <a:gd name="T84" fmla="*/ 24 w 88"/>
                    <a:gd name="T85" fmla="*/ 37 h 151"/>
                    <a:gd name="T86" fmla="*/ 16 w 88"/>
                    <a:gd name="T87" fmla="*/ 97 h 151"/>
                    <a:gd name="T88" fmla="*/ 16 w 88"/>
                    <a:gd name="T89" fmla="*/ 113 h 151"/>
                    <a:gd name="T90" fmla="*/ 16 w 88"/>
                    <a:gd name="T91" fmla="*/ 97 h 151"/>
                    <a:gd name="T92" fmla="*/ 12 w 88"/>
                    <a:gd name="T93" fmla="*/ 119 h 151"/>
                    <a:gd name="T94" fmla="*/ 27 w 88"/>
                    <a:gd name="T95" fmla="*/ 126 h 151"/>
                    <a:gd name="T96" fmla="*/ 5 w 88"/>
                    <a:gd name="T97" fmla="*/ 146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8" h="151">
                      <a:moveTo>
                        <a:pt x="2" y="151"/>
                      </a:moveTo>
                      <a:cubicBezTo>
                        <a:pt x="29" y="151"/>
                        <a:pt x="29" y="151"/>
                        <a:pt x="29" y="151"/>
                      </a:cubicBezTo>
                      <a:cubicBezTo>
                        <a:pt x="31" y="151"/>
                        <a:pt x="32" y="150"/>
                        <a:pt x="32" y="149"/>
                      </a:cubicBezTo>
                      <a:cubicBezTo>
                        <a:pt x="32" y="149"/>
                        <a:pt x="32" y="149"/>
                        <a:pt x="32" y="149"/>
                      </a:cubicBezTo>
                      <a:cubicBezTo>
                        <a:pt x="32" y="126"/>
                        <a:pt x="32" y="126"/>
                        <a:pt x="32" y="126"/>
                      </a:cubicBezTo>
                      <a:cubicBezTo>
                        <a:pt x="32" y="122"/>
                        <a:pt x="30" y="119"/>
                        <a:pt x="27" y="116"/>
                      </a:cubicBezTo>
                      <a:cubicBezTo>
                        <a:pt x="48" y="116"/>
                        <a:pt x="48" y="116"/>
                        <a:pt x="48" y="116"/>
                      </a:cubicBezTo>
                      <a:cubicBezTo>
                        <a:pt x="45" y="119"/>
                        <a:pt x="43" y="122"/>
                        <a:pt x="43" y="126"/>
                      </a:cubicBezTo>
                      <a:cubicBezTo>
                        <a:pt x="43" y="149"/>
                        <a:pt x="43" y="149"/>
                        <a:pt x="43" y="149"/>
                      </a:cubicBezTo>
                      <a:cubicBezTo>
                        <a:pt x="43" y="150"/>
                        <a:pt x="44" y="151"/>
                        <a:pt x="45" y="151"/>
                      </a:cubicBezTo>
                      <a:cubicBezTo>
                        <a:pt x="45" y="151"/>
                        <a:pt x="45" y="151"/>
                        <a:pt x="45" y="151"/>
                      </a:cubicBezTo>
                      <a:cubicBezTo>
                        <a:pt x="72" y="151"/>
                        <a:pt x="72" y="151"/>
                        <a:pt x="72" y="151"/>
                      </a:cubicBezTo>
                      <a:cubicBezTo>
                        <a:pt x="74" y="151"/>
                        <a:pt x="75" y="150"/>
                        <a:pt x="75" y="149"/>
                      </a:cubicBezTo>
                      <a:cubicBezTo>
                        <a:pt x="75" y="149"/>
                        <a:pt x="75" y="149"/>
                        <a:pt x="75" y="149"/>
                      </a:cubicBezTo>
                      <a:cubicBezTo>
                        <a:pt x="75" y="126"/>
                        <a:pt x="75" y="126"/>
                        <a:pt x="75" y="126"/>
                      </a:cubicBezTo>
                      <a:cubicBezTo>
                        <a:pt x="75" y="121"/>
                        <a:pt x="73" y="117"/>
                        <a:pt x="68" y="115"/>
                      </a:cubicBezTo>
                      <a:cubicBezTo>
                        <a:pt x="74" y="110"/>
                        <a:pt x="74" y="101"/>
                        <a:pt x="69" y="96"/>
                      </a:cubicBezTo>
                      <a:cubicBezTo>
                        <a:pt x="65" y="93"/>
                        <a:pt x="61" y="91"/>
                        <a:pt x="56" y="92"/>
                      </a:cubicBezTo>
                      <a:cubicBezTo>
                        <a:pt x="56" y="37"/>
                        <a:pt x="56" y="37"/>
                        <a:pt x="56" y="37"/>
                      </a:cubicBezTo>
                      <a:cubicBezTo>
                        <a:pt x="81" y="24"/>
                        <a:pt x="81" y="24"/>
                        <a:pt x="81" y="24"/>
                      </a:cubicBezTo>
                      <a:cubicBezTo>
                        <a:pt x="85" y="22"/>
                        <a:pt x="88" y="17"/>
                        <a:pt x="86" y="13"/>
                      </a:cubicBezTo>
                      <a:cubicBezTo>
                        <a:pt x="84" y="8"/>
                        <a:pt x="79" y="6"/>
                        <a:pt x="74" y="8"/>
                      </a:cubicBezTo>
                      <a:cubicBezTo>
                        <a:pt x="74" y="8"/>
                        <a:pt x="74" y="8"/>
                        <a:pt x="74" y="8"/>
                      </a:cubicBezTo>
                      <a:cubicBezTo>
                        <a:pt x="52" y="19"/>
                        <a:pt x="52" y="19"/>
                        <a:pt x="52" y="19"/>
                      </a:cubicBezTo>
                      <a:cubicBezTo>
                        <a:pt x="53" y="18"/>
                        <a:pt x="54" y="16"/>
                        <a:pt x="54" y="14"/>
                      </a:cubicBezTo>
                      <a:cubicBezTo>
                        <a:pt x="54" y="6"/>
                        <a:pt x="48" y="0"/>
                        <a:pt x="40" y="0"/>
                      </a:cubicBezTo>
                      <a:cubicBezTo>
                        <a:pt x="33" y="0"/>
                        <a:pt x="27" y="6"/>
                        <a:pt x="27" y="14"/>
                      </a:cubicBezTo>
                      <a:cubicBezTo>
                        <a:pt x="27" y="17"/>
                        <a:pt x="28" y="19"/>
                        <a:pt x="29" y="22"/>
                      </a:cubicBezTo>
                      <a:cubicBezTo>
                        <a:pt x="29" y="22"/>
                        <a:pt x="29" y="22"/>
                        <a:pt x="29" y="22"/>
                      </a:cubicBezTo>
                      <a:cubicBezTo>
                        <a:pt x="22" y="22"/>
                        <a:pt x="15" y="27"/>
                        <a:pt x="12" y="34"/>
                      </a:cubicBezTo>
                      <a:cubicBezTo>
                        <a:pt x="5" y="59"/>
                        <a:pt x="5" y="59"/>
                        <a:pt x="5" y="59"/>
                      </a:cubicBezTo>
                      <a:cubicBezTo>
                        <a:pt x="3" y="63"/>
                        <a:pt x="5" y="68"/>
                        <a:pt x="10" y="70"/>
                      </a:cubicBezTo>
                      <a:cubicBezTo>
                        <a:pt x="12" y="71"/>
                        <a:pt x="14" y="70"/>
                        <a:pt x="16" y="70"/>
                      </a:cubicBezTo>
                      <a:cubicBezTo>
                        <a:pt x="18" y="69"/>
                        <a:pt x="20" y="67"/>
                        <a:pt x="21" y="64"/>
                      </a:cubicBezTo>
                      <a:cubicBezTo>
                        <a:pt x="24" y="56"/>
                        <a:pt x="24" y="56"/>
                        <a:pt x="24" y="56"/>
                      </a:cubicBezTo>
                      <a:cubicBezTo>
                        <a:pt x="24" y="95"/>
                        <a:pt x="24" y="95"/>
                        <a:pt x="24" y="95"/>
                      </a:cubicBezTo>
                      <a:cubicBezTo>
                        <a:pt x="22" y="93"/>
                        <a:pt x="19" y="92"/>
                        <a:pt x="16" y="92"/>
                      </a:cubicBezTo>
                      <a:cubicBezTo>
                        <a:pt x="8" y="92"/>
                        <a:pt x="2" y="98"/>
                        <a:pt x="2" y="105"/>
                      </a:cubicBezTo>
                      <a:cubicBezTo>
                        <a:pt x="2" y="109"/>
                        <a:pt x="4" y="112"/>
                        <a:pt x="6" y="115"/>
                      </a:cubicBezTo>
                      <a:cubicBezTo>
                        <a:pt x="2" y="117"/>
                        <a:pt x="0" y="121"/>
                        <a:pt x="0" y="126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0" y="150"/>
                        <a:pt x="1" y="151"/>
                        <a:pt x="2" y="151"/>
                      </a:cubicBezTo>
                      <a:cubicBezTo>
                        <a:pt x="2" y="151"/>
                        <a:pt x="2" y="151"/>
                        <a:pt x="2" y="151"/>
                      </a:cubicBezTo>
                      <a:close/>
                      <a:moveTo>
                        <a:pt x="70" y="146"/>
                      </a:moveTo>
                      <a:cubicBezTo>
                        <a:pt x="48" y="146"/>
                        <a:pt x="48" y="146"/>
                        <a:pt x="48" y="146"/>
                      </a:cubicBezTo>
                      <a:cubicBezTo>
                        <a:pt x="48" y="126"/>
                        <a:pt x="48" y="126"/>
                        <a:pt x="48" y="126"/>
                      </a:cubicBezTo>
                      <a:cubicBezTo>
                        <a:pt x="48" y="122"/>
                        <a:pt x="51" y="119"/>
                        <a:pt x="55" y="119"/>
                      </a:cubicBezTo>
                      <a:cubicBezTo>
                        <a:pt x="63" y="119"/>
                        <a:pt x="63" y="119"/>
                        <a:pt x="63" y="119"/>
                      </a:cubicBezTo>
                      <a:cubicBezTo>
                        <a:pt x="67" y="119"/>
                        <a:pt x="70" y="122"/>
                        <a:pt x="70" y="126"/>
                      </a:cubicBezTo>
                      <a:lnTo>
                        <a:pt x="70" y="146"/>
                      </a:lnTo>
                      <a:close/>
                      <a:moveTo>
                        <a:pt x="67" y="105"/>
                      </a:moveTo>
                      <a:cubicBezTo>
                        <a:pt x="67" y="110"/>
                        <a:pt x="63" y="113"/>
                        <a:pt x="59" y="113"/>
                      </a:cubicBezTo>
                      <a:cubicBezTo>
                        <a:pt x="54" y="113"/>
                        <a:pt x="51" y="110"/>
                        <a:pt x="51" y="105"/>
                      </a:cubicBezTo>
                      <a:cubicBezTo>
                        <a:pt x="51" y="101"/>
                        <a:pt x="54" y="97"/>
                        <a:pt x="59" y="97"/>
                      </a:cubicBezTo>
                      <a:cubicBezTo>
                        <a:pt x="63" y="97"/>
                        <a:pt x="67" y="101"/>
                        <a:pt x="67" y="105"/>
                      </a:cubicBezTo>
                      <a:close/>
                      <a:moveTo>
                        <a:pt x="32" y="14"/>
                      </a:moveTo>
                      <a:cubicBezTo>
                        <a:pt x="32" y="9"/>
                        <a:pt x="36" y="6"/>
                        <a:pt x="40" y="6"/>
                      </a:cubicBezTo>
                      <a:cubicBezTo>
                        <a:pt x="45" y="6"/>
                        <a:pt x="48" y="9"/>
                        <a:pt x="48" y="14"/>
                      </a:cubicBezTo>
                      <a:cubicBezTo>
                        <a:pt x="48" y="18"/>
                        <a:pt x="45" y="22"/>
                        <a:pt x="40" y="22"/>
                      </a:cubicBezTo>
                      <a:cubicBezTo>
                        <a:pt x="36" y="22"/>
                        <a:pt x="32" y="18"/>
                        <a:pt x="32" y="14"/>
                      </a:cubicBezTo>
                      <a:close/>
                      <a:moveTo>
                        <a:pt x="16" y="63"/>
                      </a:moveTo>
                      <a:cubicBezTo>
                        <a:pt x="15" y="64"/>
                        <a:pt x="13" y="65"/>
                        <a:pt x="12" y="65"/>
                      </a:cubicBezTo>
                      <a:cubicBezTo>
                        <a:pt x="12" y="65"/>
                        <a:pt x="12" y="65"/>
                        <a:pt x="11" y="65"/>
                      </a:cubicBezTo>
                      <a:cubicBezTo>
                        <a:pt x="10" y="64"/>
                        <a:pt x="9" y="62"/>
                        <a:pt x="10" y="60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19" y="30"/>
                        <a:pt x="24" y="27"/>
                        <a:pt x="29" y="27"/>
                      </a:cubicBezTo>
                      <a:cubicBezTo>
                        <a:pt x="48" y="27"/>
                        <a:pt x="48" y="27"/>
                        <a:pt x="48" y="27"/>
                      </a:cubicBezTo>
                      <a:cubicBezTo>
                        <a:pt x="49" y="27"/>
                        <a:pt x="49" y="27"/>
                        <a:pt x="50" y="27"/>
                      </a:cubicBezTo>
                      <a:cubicBezTo>
                        <a:pt x="76" y="13"/>
                        <a:pt x="76" y="13"/>
                        <a:pt x="76" y="13"/>
                      </a:cubicBezTo>
                      <a:cubicBezTo>
                        <a:pt x="78" y="12"/>
                        <a:pt x="80" y="13"/>
                        <a:pt x="81" y="14"/>
                      </a:cubicBezTo>
                      <a:cubicBezTo>
                        <a:pt x="81" y="15"/>
                        <a:pt x="81" y="16"/>
                        <a:pt x="81" y="17"/>
                      </a:cubicBezTo>
                      <a:cubicBezTo>
                        <a:pt x="80" y="18"/>
                        <a:pt x="80" y="19"/>
                        <a:pt x="79" y="19"/>
                      </a:cubicBezTo>
                      <a:cubicBezTo>
                        <a:pt x="52" y="33"/>
                        <a:pt x="52" y="33"/>
                        <a:pt x="52" y="33"/>
                      </a:cubicBezTo>
                      <a:cubicBezTo>
                        <a:pt x="51" y="33"/>
                        <a:pt x="51" y="34"/>
                        <a:pt x="51" y="35"/>
                      </a:cubicBezTo>
                      <a:cubicBezTo>
                        <a:pt x="51" y="95"/>
                        <a:pt x="51" y="95"/>
                        <a:pt x="51" y="95"/>
                      </a:cubicBezTo>
                      <a:cubicBezTo>
                        <a:pt x="46" y="98"/>
                        <a:pt x="44" y="105"/>
                        <a:pt x="47" y="111"/>
                      </a:cubicBezTo>
                      <a:cubicBezTo>
                        <a:pt x="43" y="111"/>
                        <a:pt x="43" y="111"/>
                        <a:pt x="43" y="111"/>
                      </a:cubicBezTo>
                      <a:cubicBezTo>
                        <a:pt x="43" y="65"/>
                        <a:pt x="43" y="65"/>
                        <a:pt x="43" y="65"/>
                      </a:cubicBezTo>
                      <a:cubicBezTo>
                        <a:pt x="37" y="65"/>
                        <a:pt x="37" y="65"/>
                        <a:pt x="37" y="65"/>
                      </a:cubicBezTo>
                      <a:cubicBezTo>
                        <a:pt x="37" y="111"/>
                        <a:pt x="37" y="111"/>
                        <a:pt x="37" y="111"/>
                      </a:cubicBezTo>
                      <a:cubicBezTo>
                        <a:pt x="28" y="111"/>
                        <a:pt x="28" y="111"/>
                        <a:pt x="28" y="111"/>
                      </a:cubicBezTo>
                      <a:cubicBezTo>
                        <a:pt x="29" y="109"/>
                        <a:pt x="29" y="107"/>
                        <a:pt x="29" y="105"/>
                      </a:cubicBezTo>
                      <a:cubicBezTo>
                        <a:pt x="29" y="105"/>
                        <a:pt x="29" y="105"/>
                        <a:pt x="29" y="105"/>
                      </a:cubicBezTo>
                      <a:cubicBezTo>
                        <a:pt x="29" y="38"/>
                        <a:pt x="29" y="38"/>
                        <a:pt x="29" y="38"/>
                      </a:cubicBezTo>
                      <a:cubicBezTo>
                        <a:pt x="29" y="36"/>
                        <a:pt x="28" y="35"/>
                        <a:pt x="27" y="35"/>
                      </a:cubicBezTo>
                      <a:cubicBezTo>
                        <a:pt x="25" y="35"/>
                        <a:pt x="24" y="36"/>
                        <a:pt x="24" y="37"/>
                      </a:cubicBezTo>
                      <a:lnTo>
                        <a:pt x="16" y="63"/>
                      </a:lnTo>
                      <a:close/>
                      <a:moveTo>
                        <a:pt x="16" y="97"/>
                      </a:moveTo>
                      <a:cubicBezTo>
                        <a:pt x="20" y="97"/>
                        <a:pt x="24" y="101"/>
                        <a:pt x="24" y="105"/>
                      </a:cubicBezTo>
                      <a:cubicBezTo>
                        <a:pt x="24" y="110"/>
                        <a:pt x="20" y="113"/>
                        <a:pt x="16" y="113"/>
                      </a:cubicBezTo>
                      <a:cubicBezTo>
                        <a:pt x="11" y="113"/>
                        <a:pt x="8" y="110"/>
                        <a:pt x="8" y="105"/>
                      </a:cubicBezTo>
                      <a:cubicBezTo>
                        <a:pt x="8" y="101"/>
                        <a:pt x="11" y="97"/>
                        <a:pt x="16" y="97"/>
                      </a:cubicBezTo>
                      <a:close/>
                      <a:moveTo>
                        <a:pt x="5" y="126"/>
                      </a:moveTo>
                      <a:cubicBezTo>
                        <a:pt x="5" y="122"/>
                        <a:pt x="8" y="119"/>
                        <a:pt x="12" y="119"/>
                      </a:cubicBezTo>
                      <a:cubicBezTo>
                        <a:pt x="20" y="119"/>
                        <a:pt x="20" y="119"/>
                        <a:pt x="20" y="119"/>
                      </a:cubicBezTo>
                      <a:cubicBezTo>
                        <a:pt x="23" y="119"/>
                        <a:pt x="27" y="122"/>
                        <a:pt x="27" y="126"/>
                      </a:cubicBezTo>
                      <a:cubicBezTo>
                        <a:pt x="27" y="146"/>
                        <a:pt x="27" y="146"/>
                        <a:pt x="27" y="146"/>
                      </a:cubicBezTo>
                      <a:cubicBezTo>
                        <a:pt x="5" y="146"/>
                        <a:pt x="5" y="146"/>
                        <a:pt x="5" y="146"/>
                      </a:cubicBezTo>
                      <a:lnTo>
                        <a:pt x="5" y="1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73">
                  <a:extLst>
                    <a:ext uri="{FF2B5EF4-FFF2-40B4-BE49-F238E27FC236}">
                      <a16:creationId xmlns:a16="http://schemas.microsoft.com/office/drawing/2014/main" id="{CB2D824F-F945-FF60-EA41-2633128BA31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91514" y="2625410"/>
                  <a:ext cx="50753" cy="97445"/>
                </a:xfrm>
                <a:custGeom>
                  <a:avLst/>
                  <a:gdLst>
                    <a:gd name="T0" fmla="*/ 0 w 32"/>
                    <a:gd name="T1" fmla="*/ 36 h 61"/>
                    <a:gd name="T2" fmla="*/ 0 w 32"/>
                    <a:gd name="T3" fmla="*/ 59 h 61"/>
                    <a:gd name="T4" fmla="*/ 3 w 32"/>
                    <a:gd name="T5" fmla="*/ 61 h 61"/>
                    <a:gd name="T6" fmla="*/ 3 w 32"/>
                    <a:gd name="T7" fmla="*/ 61 h 61"/>
                    <a:gd name="T8" fmla="*/ 30 w 32"/>
                    <a:gd name="T9" fmla="*/ 61 h 61"/>
                    <a:gd name="T10" fmla="*/ 32 w 32"/>
                    <a:gd name="T11" fmla="*/ 59 h 61"/>
                    <a:gd name="T12" fmla="*/ 32 w 32"/>
                    <a:gd name="T13" fmla="*/ 59 h 61"/>
                    <a:gd name="T14" fmla="*/ 32 w 32"/>
                    <a:gd name="T15" fmla="*/ 36 h 61"/>
                    <a:gd name="T16" fmla="*/ 26 w 32"/>
                    <a:gd name="T17" fmla="*/ 25 h 61"/>
                    <a:gd name="T18" fmla="*/ 26 w 32"/>
                    <a:gd name="T19" fmla="*/ 6 h 61"/>
                    <a:gd name="T20" fmla="*/ 7 w 32"/>
                    <a:gd name="T21" fmla="*/ 6 h 61"/>
                    <a:gd name="T22" fmla="*/ 6 w 32"/>
                    <a:gd name="T23" fmla="*/ 25 h 61"/>
                    <a:gd name="T24" fmla="*/ 7 w 32"/>
                    <a:gd name="T25" fmla="*/ 25 h 61"/>
                    <a:gd name="T26" fmla="*/ 0 w 32"/>
                    <a:gd name="T27" fmla="*/ 36 h 61"/>
                    <a:gd name="T28" fmla="*/ 16 w 32"/>
                    <a:gd name="T29" fmla="*/ 7 h 61"/>
                    <a:gd name="T30" fmla="*/ 24 w 32"/>
                    <a:gd name="T31" fmla="*/ 15 h 61"/>
                    <a:gd name="T32" fmla="*/ 16 w 32"/>
                    <a:gd name="T33" fmla="*/ 23 h 61"/>
                    <a:gd name="T34" fmla="*/ 8 w 32"/>
                    <a:gd name="T35" fmla="*/ 15 h 61"/>
                    <a:gd name="T36" fmla="*/ 16 w 32"/>
                    <a:gd name="T37" fmla="*/ 7 h 61"/>
                    <a:gd name="T38" fmla="*/ 5 w 32"/>
                    <a:gd name="T39" fmla="*/ 36 h 61"/>
                    <a:gd name="T40" fmla="*/ 12 w 32"/>
                    <a:gd name="T41" fmla="*/ 29 h 61"/>
                    <a:gd name="T42" fmla="*/ 20 w 32"/>
                    <a:gd name="T43" fmla="*/ 29 h 61"/>
                    <a:gd name="T44" fmla="*/ 27 w 32"/>
                    <a:gd name="T45" fmla="*/ 36 h 61"/>
                    <a:gd name="T46" fmla="*/ 27 w 32"/>
                    <a:gd name="T47" fmla="*/ 56 h 61"/>
                    <a:gd name="T48" fmla="*/ 5 w 32"/>
                    <a:gd name="T49" fmla="*/ 56 h 61"/>
                    <a:gd name="T50" fmla="*/ 5 w 32"/>
                    <a:gd name="T51" fmla="*/ 36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2" h="61">
                      <a:moveTo>
                        <a:pt x="0" y="36"/>
                      </a:move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0"/>
                        <a:pt x="1" y="61"/>
                        <a:pt x="3" y="61"/>
                      </a:cubicBezTo>
                      <a:cubicBezTo>
                        <a:pt x="3" y="61"/>
                        <a:pt x="3" y="61"/>
                        <a:pt x="3" y="61"/>
                      </a:cubicBezTo>
                      <a:cubicBezTo>
                        <a:pt x="30" y="61"/>
                        <a:pt x="30" y="61"/>
                        <a:pt x="30" y="61"/>
                      </a:cubicBezTo>
                      <a:cubicBezTo>
                        <a:pt x="31" y="61"/>
                        <a:pt x="32" y="60"/>
                        <a:pt x="32" y="59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2" y="31"/>
                        <a:pt x="30" y="27"/>
                        <a:pt x="26" y="25"/>
                      </a:cubicBezTo>
                      <a:cubicBezTo>
                        <a:pt x="31" y="20"/>
                        <a:pt x="31" y="11"/>
                        <a:pt x="26" y="6"/>
                      </a:cubicBezTo>
                      <a:cubicBezTo>
                        <a:pt x="21" y="1"/>
                        <a:pt x="12" y="0"/>
                        <a:pt x="7" y="6"/>
                      </a:cubicBezTo>
                      <a:cubicBezTo>
                        <a:pt x="1" y="11"/>
                        <a:pt x="1" y="19"/>
                        <a:pt x="6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3" y="27"/>
                        <a:pt x="0" y="31"/>
                        <a:pt x="0" y="36"/>
                      </a:cubicBezTo>
                      <a:close/>
                      <a:moveTo>
                        <a:pt x="16" y="7"/>
                      </a:moveTo>
                      <a:cubicBezTo>
                        <a:pt x="21" y="7"/>
                        <a:pt x="24" y="11"/>
                        <a:pt x="24" y="15"/>
                      </a:cubicBezTo>
                      <a:cubicBezTo>
                        <a:pt x="24" y="20"/>
                        <a:pt x="21" y="23"/>
                        <a:pt x="16" y="23"/>
                      </a:cubicBezTo>
                      <a:cubicBezTo>
                        <a:pt x="12" y="23"/>
                        <a:pt x="8" y="20"/>
                        <a:pt x="8" y="15"/>
                      </a:cubicBezTo>
                      <a:cubicBezTo>
                        <a:pt x="8" y="11"/>
                        <a:pt x="12" y="7"/>
                        <a:pt x="16" y="7"/>
                      </a:cubicBezTo>
                      <a:close/>
                      <a:moveTo>
                        <a:pt x="5" y="36"/>
                      </a:moveTo>
                      <a:cubicBezTo>
                        <a:pt x="5" y="32"/>
                        <a:pt x="9" y="29"/>
                        <a:pt x="12" y="29"/>
                      </a:cubicBezTo>
                      <a:cubicBezTo>
                        <a:pt x="20" y="29"/>
                        <a:pt x="20" y="29"/>
                        <a:pt x="20" y="29"/>
                      </a:cubicBezTo>
                      <a:cubicBezTo>
                        <a:pt x="24" y="29"/>
                        <a:pt x="27" y="32"/>
                        <a:pt x="27" y="36"/>
                      </a:cubicBezTo>
                      <a:cubicBezTo>
                        <a:pt x="27" y="56"/>
                        <a:pt x="27" y="56"/>
                        <a:pt x="27" y="56"/>
                      </a:cubicBezTo>
                      <a:cubicBezTo>
                        <a:pt x="5" y="56"/>
                        <a:pt x="5" y="56"/>
                        <a:pt x="5" y="56"/>
                      </a:cubicBezTo>
                      <a:lnTo>
                        <a:pt x="5" y="3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74">
                  <a:extLst>
                    <a:ext uri="{FF2B5EF4-FFF2-40B4-BE49-F238E27FC236}">
                      <a16:creationId xmlns:a16="http://schemas.microsoft.com/office/drawing/2014/main" id="{A7D98E54-7CA3-805B-ED63-3C9D099BB3E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759861" y="2625410"/>
                  <a:ext cx="51429" cy="97445"/>
                </a:xfrm>
                <a:custGeom>
                  <a:avLst/>
                  <a:gdLst>
                    <a:gd name="T0" fmla="*/ 26 w 32"/>
                    <a:gd name="T1" fmla="*/ 25 h 61"/>
                    <a:gd name="T2" fmla="*/ 26 w 32"/>
                    <a:gd name="T3" fmla="*/ 6 h 61"/>
                    <a:gd name="T4" fmla="*/ 7 w 32"/>
                    <a:gd name="T5" fmla="*/ 6 h 61"/>
                    <a:gd name="T6" fmla="*/ 7 w 32"/>
                    <a:gd name="T7" fmla="*/ 25 h 61"/>
                    <a:gd name="T8" fmla="*/ 7 w 32"/>
                    <a:gd name="T9" fmla="*/ 25 h 61"/>
                    <a:gd name="T10" fmla="*/ 0 w 32"/>
                    <a:gd name="T11" fmla="*/ 36 h 61"/>
                    <a:gd name="T12" fmla="*/ 0 w 32"/>
                    <a:gd name="T13" fmla="*/ 59 h 61"/>
                    <a:gd name="T14" fmla="*/ 3 w 32"/>
                    <a:gd name="T15" fmla="*/ 61 h 61"/>
                    <a:gd name="T16" fmla="*/ 3 w 32"/>
                    <a:gd name="T17" fmla="*/ 61 h 61"/>
                    <a:gd name="T18" fmla="*/ 30 w 32"/>
                    <a:gd name="T19" fmla="*/ 61 h 61"/>
                    <a:gd name="T20" fmla="*/ 32 w 32"/>
                    <a:gd name="T21" fmla="*/ 59 h 61"/>
                    <a:gd name="T22" fmla="*/ 32 w 32"/>
                    <a:gd name="T23" fmla="*/ 59 h 61"/>
                    <a:gd name="T24" fmla="*/ 32 w 32"/>
                    <a:gd name="T25" fmla="*/ 36 h 61"/>
                    <a:gd name="T26" fmla="*/ 26 w 32"/>
                    <a:gd name="T27" fmla="*/ 25 h 61"/>
                    <a:gd name="T28" fmla="*/ 16 w 32"/>
                    <a:gd name="T29" fmla="*/ 7 h 61"/>
                    <a:gd name="T30" fmla="*/ 24 w 32"/>
                    <a:gd name="T31" fmla="*/ 15 h 61"/>
                    <a:gd name="T32" fmla="*/ 16 w 32"/>
                    <a:gd name="T33" fmla="*/ 23 h 61"/>
                    <a:gd name="T34" fmla="*/ 8 w 32"/>
                    <a:gd name="T35" fmla="*/ 15 h 61"/>
                    <a:gd name="T36" fmla="*/ 16 w 32"/>
                    <a:gd name="T37" fmla="*/ 7 h 61"/>
                    <a:gd name="T38" fmla="*/ 27 w 32"/>
                    <a:gd name="T39" fmla="*/ 56 h 61"/>
                    <a:gd name="T40" fmla="*/ 6 w 32"/>
                    <a:gd name="T41" fmla="*/ 56 h 61"/>
                    <a:gd name="T42" fmla="*/ 6 w 32"/>
                    <a:gd name="T43" fmla="*/ 36 h 61"/>
                    <a:gd name="T44" fmla="*/ 13 w 32"/>
                    <a:gd name="T45" fmla="*/ 29 h 61"/>
                    <a:gd name="T46" fmla="*/ 20 w 32"/>
                    <a:gd name="T47" fmla="*/ 29 h 61"/>
                    <a:gd name="T48" fmla="*/ 27 w 32"/>
                    <a:gd name="T49" fmla="*/ 36 h 61"/>
                    <a:gd name="T50" fmla="*/ 27 w 32"/>
                    <a:gd name="T51" fmla="*/ 56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2" h="61">
                      <a:moveTo>
                        <a:pt x="26" y="25"/>
                      </a:moveTo>
                      <a:cubicBezTo>
                        <a:pt x="31" y="20"/>
                        <a:pt x="31" y="11"/>
                        <a:pt x="26" y="6"/>
                      </a:cubicBezTo>
                      <a:cubicBezTo>
                        <a:pt x="21" y="1"/>
                        <a:pt x="12" y="0"/>
                        <a:pt x="7" y="6"/>
                      </a:cubicBezTo>
                      <a:cubicBezTo>
                        <a:pt x="2" y="11"/>
                        <a:pt x="1" y="19"/>
                        <a:pt x="7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3" y="27"/>
                        <a:pt x="0" y="31"/>
                        <a:pt x="0" y="36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0"/>
                        <a:pt x="1" y="61"/>
                        <a:pt x="3" y="61"/>
                      </a:cubicBezTo>
                      <a:cubicBezTo>
                        <a:pt x="3" y="61"/>
                        <a:pt x="3" y="61"/>
                        <a:pt x="3" y="61"/>
                      </a:cubicBezTo>
                      <a:cubicBezTo>
                        <a:pt x="30" y="61"/>
                        <a:pt x="30" y="61"/>
                        <a:pt x="30" y="61"/>
                      </a:cubicBezTo>
                      <a:cubicBezTo>
                        <a:pt x="31" y="61"/>
                        <a:pt x="32" y="60"/>
                        <a:pt x="32" y="59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2" y="31"/>
                        <a:pt x="30" y="27"/>
                        <a:pt x="26" y="25"/>
                      </a:cubicBezTo>
                      <a:close/>
                      <a:moveTo>
                        <a:pt x="16" y="7"/>
                      </a:moveTo>
                      <a:cubicBezTo>
                        <a:pt x="21" y="7"/>
                        <a:pt x="24" y="11"/>
                        <a:pt x="24" y="15"/>
                      </a:cubicBezTo>
                      <a:cubicBezTo>
                        <a:pt x="24" y="20"/>
                        <a:pt x="21" y="23"/>
                        <a:pt x="16" y="23"/>
                      </a:cubicBezTo>
                      <a:cubicBezTo>
                        <a:pt x="12" y="23"/>
                        <a:pt x="8" y="20"/>
                        <a:pt x="8" y="15"/>
                      </a:cubicBezTo>
                      <a:cubicBezTo>
                        <a:pt x="8" y="11"/>
                        <a:pt x="12" y="7"/>
                        <a:pt x="16" y="7"/>
                      </a:cubicBezTo>
                      <a:close/>
                      <a:moveTo>
                        <a:pt x="27" y="56"/>
                      </a:moveTo>
                      <a:cubicBezTo>
                        <a:pt x="6" y="56"/>
                        <a:pt x="6" y="56"/>
                        <a:pt x="6" y="5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6" y="32"/>
                        <a:pt x="9" y="29"/>
                        <a:pt x="13" y="29"/>
                      </a:cubicBezTo>
                      <a:cubicBezTo>
                        <a:pt x="20" y="29"/>
                        <a:pt x="20" y="29"/>
                        <a:pt x="20" y="29"/>
                      </a:cubicBezTo>
                      <a:cubicBezTo>
                        <a:pt x="24" y="29"/>
                        <a:pt x="27" y="32"/>
                        <a:pt x="27" y="36"/>
                      </a:cubicBezTo>
                      <a:lnTo>
                        <a:pt x="27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DE83B4E8-F4B1-2A7B-E547-84913ECDB555}"/>
                  </a:ext>
                </a:extLst>
              </p:cNvPr>
              <p:cNvGrpSpPr/>
              <p:nvPr/>
            </p:nvGrpSpPr>
            <p:grpSpPr>
              <a:xfrm>
                <a:off x="3232032" y="2869023"/>
                <a:ext cx="288276" cy="288276"/>
                <a:chOff x="3232032" y="2869023"/>
                <a:chExt cx="288276" cy="288276"/>
              </a:xfrm>
            </p:grpSpPr>
            <p:sp>
              <p:nvSpPr>
                <p:cNvPr id="229" name="Freeform 75">
                  <a:extLst>
                    <a:ext uri="{FF2B5EF4-FFF2-40B4-BE49-F238E27FC236}">
                      <a16:creationId xmlns:a16="http://schemas.microsoft.com/office/drawing/2014/main" id="{99468773-6612-D0C6-89CA-11AF68B2C42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32032" y="2869023"/>
                  <a:ext cx="288276" cy="288276"/>
                </a:xfrm>
                <a:custGeom>
                  <a:avLst/>
                  <a:gdLst>
                    <a:gd name="T0" fmla="*/ 90 w 180"/>
                    <a:gd name="T1" fmla="*/ 0 h 180"/>
                    <a:gd name="T2" fmla="*/ 0 w 180"/>
                    <a:gd name="T3" fmla="*/ 90 h 180"/>
                    <a:gd name="T4" fmla="*/ 90 w 180"/>
                    <a:gd name="T5" fmla="*/ 180 h 180"/>
                    <a:gd name="T6" fmla="*/ 180 w 180"/>
                    <a:gd name="T7" fmla="*/ 90 h 180"/>
                    <a:gd name="T8" fmla="*/ 90 w 180"/>
                    <a:gd name="T9" fmla="*/ 0 h 180"/>
                    <a:gd name="T10" fmla="*/ 90 w 180"/>
                    <a:gd name="T11" fmla="*/ 174 h 180"/>
                    <a:gd name="T12" fmla="*/ 6 w 180"/>
                    <a:gd name="T13" fmla="*/ 90 h 180"/>
                    <a:gd name="T14" fmla="*/ 90 w 180"/>
                    <a:gd name="T15" fmla="*/ 6 h 180"/>
                    <a:gd name="T16" fmla="*/ 174 w 180"/>
                    <a:gd name="T17" fmla="*/ 90 h 180"/>
                    <a:gd name="T18" fmla="*/ 90 w 180"/>
                    <a:gd name="T19" fmla="*/ 174 h 180"/>
                    <a:gd name="T20" fmla="*/ 90 w 180"/>
                    <a:gd name="T21" fmla="*/ 174 h 180"/>
                    <a:gd name="T22" fmla="*/ 90 w 180"/>
                    <a:gd name="T23" fmla="*/ 174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0" h="180">
                      <a:moveTo>
                        <a:pt x="90" y="0"/>
                      </a:moveTo>
                      <a:cubicBezTo>
                        <a:pt x="41" y="0"/>
                        <a:pt x="0" y="41"/>
                        <a:pt x="0" y="90"/>
                      </a:cubicBezTo>
                      <a:cubicBezTo>
                        <a:pt x="0" y="140"/>
                        <a:pt x="41" y="180"/>
                        <a:pt x="90" y="180"/>
                      </a:cubicBezTo>
                      <a:cubicBezTo>
                        <a:pt x="140" y="180"/>
                        <a:pt x="180" y="140"/>
                        <a:pt x="180" y="90"/>
                      </a:cubicBezTo>
                      <a:cubicBezTo>
                        <a:pt x="180" y="41"/>
                        <a:pt x="140" y="0"/>
                        <a:pt x="90" y="0"/>
                      </a:cubicBezTo>
                      <a:close/>
                      <a:moveTo>
                        <a:pt x="90" y="174"/>
                      </a:moveTo>
                      <a:cubicBezTo>
                        <a:pt x="44" y="174"/>
                        <a:pt x="6" y="137"/>
                        <a:pt x="6" y="90"/>
                      </a:cubicBezTo>
                      <a:cubicBezTo>
                        <a:pt x="6" y="44"/>
                        <a:pt x="44" y="6"/>
                        <a:pt x="90" y="6"/>
                      </a:cubicBezTo>
                      <a:cubicBezTo>
                        <a:pt x="137" y="6"/>
                        <a:pt x="174" y="44"/>
                        <a:pt x="174" y="90"/>
                      </a:cubicBezTo>
                      <a:cubicBezTo>
                        <a:pt x="174" y="137"/>
                        <a:pt x="137" y="174"/>
                        <a:pt x="90" y="174"/>
                      </a:cubicBezTo>
                      <a:close/>
                      <a:moveTo>
                        <a:pt x="90" y="174"/>
                      </a:moveTo>
                      <a:cubicBezTo>
                        <a:pt x="90" y="174"/>
                        <a:pt x="90" y="174"/>
                        <a:pt x="90" y="174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76">
                  <a:extLst>
                    <a:ext uri="{FF2B5EF4-FFF2-40B4-BE49-F238E27FC236}">
                      <a16:creationId xmlns:a16="http://schemas.microsoft.com/office/drawing/2014/main" id="{A8A7833E-6151-27EF-5396-8CDFEAEF018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318650" y="2940754"/>
                  <a:ext cx="76468" cy="91355"/>
                </a:xfrm>
                <a:custGeom>
                  <a:avLst/>
                  <a:gdLst>
                    <a:gd name="T0" fmla="*/ 39 w 48"/>
                    <a:gd name="T1" fmla="*/ 33 h 57"/>
                    <a:gd name="T2" fmla="*/ 39 w 48"/>
                    <a:gd name="T3" fmla="*/ 3 h 57"/>
                    <a:gd name="T4" fmla="*/ 36 w 48"/>
                    <a:gd name="T5" fmla="*/ 0 h 57"/>
                    <a:gd name="T6" fmla="*/ 33 w 48"/>
                    <a:gd name="T7" fmla="*/ 3 h 57"/>
                    <a:gd name="T8" fmla="*/ 33 w 48"/>
                    <a:gd name="T9" fmla="*/ 33 h 57"/>
                    <a:gd name="T10" fmla="*/ 25 w 48"/>
                    <a:gd name="T11" fmla="*/ 42 h 57"/>
                    <a:gd name="T12" fmla="*/ 3 w 48"/>
                    <a:gd name="T13" fmla="*/ 42 h 57"/>
                    <a:gd name="T14" fmla="*/ 0 w 48"/>
                    <a:gd name="T15" fmla="*/ 45 h 57"/>
                    <a:gd name="T16" fmla="*/ 3 w 48"/>
                    <a:gd name="T17" fmla="*/ 48 h 57"/>
                    <a:gd name="T18" fmla="*/ 25 w 48"/>
                    <a:gd name="T19" fmla="*/ 48 h 57"/>
                    <a:gd name="T20" fmla="*/ 36 w 48"/>
                    <a:gd name="T21" fmla="*/ 57 h 57"/>
                    <a:gd name="T22" fmla="*/ 48 w 48"/>
                    <a:gd name="T23" fmla="*/ 45 h 57"/>
                    <a:gd name="T24" fmla="*/ 39 w 48"/>
                    <a:gd name="T25" fmla="*/ 33 h 57"/>
                    <a:gd name="T26" fmla="*/ 36 w 48"/>
                    <a:gd name="T27" fmla="*/ 51 h 57"/>
                    <a:gd name="T28" fmla="*/ 30 w 48"/>
                    <a:gd name="T29" fmla="*/ 45 h 57"/>
                    <a:gd name="T30" fmla="*/ 36 w 48"/>
                    <a:gd name="T31" fmla="*/ 39 h 57"/>
                    <a:gd name="T32" fmla="*/ 42 w 48"/>
                    <a:gd name="T33" fmla="*/ 45 h 57"/>
                    <a:gd name="T34" fmla="*/ 36 w 48"/>
                    <a:gd name="T35" fmla="*/ 51 h 57"/>
                    <a:gd name="T36" fmla="*/ 36 w 48"/>
                    <a:gd name="T37" fmla="*/ 51 h 57"/>
                    <a:gd name="T38" fmla="*/ 36 w 48"/>
                    <a:gd name="T39" fmla="*/ 5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8" h="57">
                      <a:moveTo>
                        <a:pt x="39" y="33"/>
                      </a:moveTo>
                      <a:cubicBezTo>
                        <a:pt x="39" y="3"/>
                        <a:pt x="39" y="3"/>
                        <a:pt x="39" y="3"/>
                      </a:cubicBezTo>
                      <a:cubicBezTo>
                        <a:pt x="39" y="1"/>
                        <a:pt x="38" y="0"/>
                        <a:pt x="36" y="0"/>
                      </a:cubicBezTo>
                      <a:cubicBezTo>
                        <a:pt x="35" y="0"/>
                        <a:pt x="33" y="1"/>
                        <a:pt x="33" y="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cubicBezTo>
                        <a:pt x="29" y="34"/>
                        <a:pt x="26" y="38"/>
                        <a:pt x="25" y="42"/>
                      </a:cubicBezTo>
                      <a:cubicBezTo>
                        <a:pt x="3" y="42"/>
                        <a:pt x="3" y="42"/>
                        <a:pt x="3" y="42"/>
                      </a:cubicBezTo>
                      <a:cubicBezTo>
                        <a:pt x="1" y="42"/>
                        <a:pt x="0" y="43"/>
                        <a:pt x="0" y="45"/>
                      </a:cubicBezTo>
                      <a:cubicBezTo>
                        <a:pt x="0" y="46"/>
                        <a:pt x="1" y="48"/>
                        <a:pt x="3" y="48"/>
                      </a:cubicBezTo>
                      <a:cubicBezTo>
                        <a:pt x="25" y="48"/>
                        <a:pt x="25" y="48"/>
                        <a:pt x="25" y="48"/>
                      </a:cubicBezTo>
                      <a:cubicBezTo>
                        <a:pt x="26" y="53"/>
                        <a:pt x="31" y="57"/>
                        <a:pt x="36" y="57"/>
                      </a:cubicBezTo>
                      <a:cubicBezTo>
                        <a:pt x="43" y="57"/>
                        <a:pt x="48" y="51"/>
                        <a:pt x="48" y="45"/>
                      </a:cubicBezTo>
                      <a:cubicBezTo>
                        <a:pt x="48" y="39"/>
                        <a:pt x="44" y="35"/>
                        <a:pt x="39" y="33"/>
                      </a:cubicBezTo>
                      <a:close/>
                      <a:moveTo>
                        <a:pt x="36" y="51"/>
                      </a:moveTo>
                      <a:cubicBezTo>
                        <a:pt x="33" y="51"/>
                        <a:pt x="30" y="48"/>
                        <a:pt x="30" y="45"/>
                      </a:cubicBezTo>
                      <a:cubicBezTo>
                        <a:pt x="30" y="42"/>
                        <a:pt x="33" y="39"/>
                        <a:pt x="36" y="39"/>
                      </a:cubicBezTo>
                      <a:cubicBezTo>
                        <a:pt x="40" y="39"/>
                        <a:pt x="42" y="42"/>
                        <a:pt x="42" y="45"/>
                      </a:cubicBezTo>
                      <a:cubicBezTo>
                        <a:pt x="42" y="48"/>
                        <a:pt x="40" y="51"/>
                        <a:pt x="36" y="51"/>
                      </a:cubicBezTo>
                      <a:close/>
                      <a:moveTo>
                        <a:pt x="36" y="51"/>
                      </a:moveTo>
                      <a:cubicBezTo>
                        <a:pt x="36" y="51"/>
                        <a:pt x="36" y="51"/>
                        <a:pt x="36" y="5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77">
                  <a:extLst>
                    <a:ext uri="{FF2B5EF4-FFF2-40B4-BE49-F238E27FC236}">
                      <a16:creationId xmlns:a16="http://schemas.microsoft.com/office/drawing/2014/main" id="{CE70B095-0A27-2F28-01DD-19E2F1EE2C8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371433" y="2902181"/>
                  <a:ext cx="9474" cy="14887"/>
                </a:xfrm>
                <a:custGeom>
                  <a:avLst/>
                  <a:gdLst>
                    <a:gd name="T0" fmla="*/ 3 w 6"/>
                    <a:gd name="T1" fmla="*/ 9 h 9"/>
                    <a:gd name="T2" fmla="*/ 6 w 6"/>
                    <a:gd name="T3" fmla="*/ 6 h 9"/>
                    <a:gd name="T4" fmla="*/ 6 w 6"/>
                    <a:gd name="T5" fmla="*/ 3 h 9"/>
                    <a:gd name="T6" fmla="*/ 3 w 6"/>
                    <a:gd name="T7" fmla="*/ 0 h 9"/>
                    <a:gd name="T8" fmla="*/ 0 w 6"/>
                    <a:gd name="T9" fmla="*/ 3 h 9"/>
                    <a:gd name="T10" fmla="*/ 0 w 6"/>
                    <a:gd name="T11" fmla="*/ 6 h 9"/>
                    <a:gd name="T12" fmla="*/ 3 w 6"/>
                    <a:gd name="T13" fmla="*/ 9 h 9"/>
                    <a:gd name="T14" fmla="*/ 3 w 6"/>
                    <a:gd name="T15" fmla="*/ 9 h 9"/>
                    <a:gd name="T16" fmla="*/ 3 w 6"/>
                    <a:gd name="T17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9">
                      <a:moveTo>
                        <a:pt x="3" y="9"/>
                      </a:moveTo>
                      <a:cubicBezTo>
                        <a:pt x="5" y="9"/>
                        <a:pt x="6" y="7"/>
                        <a:pt x="6" y="6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1"/>
                        <a:pt x="5" y="0"/>
                        <a:pt x="3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2" y="9"/>
                        <a:pt x="3" y="9"/>
                      </a:cubicBezTo>
                      <a:close/>
                      <a:moveTo>
                        <a:pt x="3" y="9"/>
                      </a:moveTo>
                      <a:cubicBezTo>
                        <a:pt x="3" y="9"/>
                        <a:pt x="3" y="9"/>
                        <a:pt x="3" y="9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78">
                  <a:extLst>
                    <a:ext uri="{FF2B5EF4-FFF2-40B4-BE49-F238E27FC236}">
                      <a16:creationId xmlns:a16="http://schemas.microsoft.com/office/drawing/2014/main" id="{9C9288FA-D39D-645C-4E55-EDF9099C5F2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371433" y="3109253"/>
                  <a:ext cx="9474" cy="14211"/>
                </a:xfrm>
                <a:custGeom>
                  <a:avLst/>
                  <a:gdLst>
                    <a:gd name="T0" fmla="*/ 3 w 6"/>
                    <a:gd name="T1" fmla="*/ 0 h 9"/>
                    <a:gd name="T2" fmla="*/ 0 w 6"/>
                    <a:gd name="T3" fmla="*/ 3 h 9"/>
                    <a:gd name="T4" fmla="*/ 0 w 6"/>
                    <a:gd name="T5" fmla="*/ 6 h 9"/>
                    <a:gd name="T6" fmla="*/ 3 w 6"/>
                    <a:gd name="T7" fmla="*/ 9 h 9"/>
                    <a:gd name="T8" fmla="*/ 6 w 6"/>
                    <a:gd name="T9" fmla="*/ 6 h 9"/>
                    <a:gd name="T10" fmla="*/ 6 w 6"/>
                    <a:gd name="T11" fmla="*/ 3 h 9"/>
                    <a:gd name="T12" fmla="*/ 3 w 6"/>
                    <a:gd name="T13" fmla="*/ 0 h 9"/>
                    <a:gd name="T14" fmla="*/ 3 w 6"/>
                    <a:gd name="T15" fmla="*/ 0 h 9"/>
                    <a:gd name="T16" fmla="*/ 3 w 6"/>
                    <a:gd name="T1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9">
                      <a:moveTo>
                        <a:pt x="3" y="0"/>
                      </a:move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8"/>
                        <a:pt x="2" y="9"/>
                        <a:pt x="3" y="9"/>
                      </a:cubicBezTo>
                      <a:cubicBezTo>
                        <a:pt x="5" y="9"/>
                        <a:pt x="6" y="8"/>
                        <a:pt x="6" y="6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1"/>
                        <a:pt x="5" y="0"/>
                        <a:pt x="3" y="0"/>
                      </a:cubicBezTo>
                      <a:close/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79">
                  <a:extLst>
                    <a:ext uri="{FF2B5EF4-FFF2-40B4-BE49-F238E27FC236}">
                      <a16:creationId xmlns:a16="http://schemas.microsoft.com/office/drawing/2014/main" id="{6B43DD66-BEB8-2D9B-98A5-0A2EB18F5F0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72262" y="3008424"/>
                  <a:ext cx="14211" cy="9474"/>
                </a:xfrm>
                <a:custGeom>
                  <a:avLst/>
                  <a:gdLst>
                    <a:gd name="T0" fmla="*/ 6 w 9"/>
                    <a:gd name="T1" fmla="*/ 0 h 6"/>
                    <a:gd name="T2" fmla="*/ 3 w 9"/>
                    <a:gd name="T3" fmla="*/ 0 h 6"/>
                    <a:gd name="T4" fmla="*/ 0 w 9"/>
                    <a:gd name="T5" fmla="*/ 3 h 6"/>
                    <a:gd name="T6" fmla="*/ 3 w 9"/>
                    <a:gd name="T7" fmla="*/ 6 h 6"/>
                    <a:gd name="T8" fmla="*/ 6 w 9"/>
                    <a:gd name="T9" fmla="*/ 6 h 6"/>
                    <a:gd name="T10" fmla="*/ 9 w 9"/>
                    <a:gd name="T11" fmla="*/ 3 h 6"/>
                    <a:gd name="T12" fmla="*/ 6 w 9"/>
                    <a:gd name="T13" fmla="*/ 0 h 6"/>
                    <a:gd name="T14" fmla="*/ 6 w 9"/>
                    <a:gd name="T15" fmla="*/ 0 h 6"/>
                    <a:gd name="T16" fmla="*/ 6 w 9"/>
                    <a:gd name="T1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6">
                      <a:moveTo>
                        <a:pt x="6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4"/>
                        <a:pt x="2" y="6"/>
                        <a:pt x="3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8" y="6"/>
                        <a:pt x="9" y="4"/>
                        <a:pt x="9" y="3"/>
                      </a:cubicBezTo>
                      <a:cubicBezTo>
                        <a:pt x="9" y="1"/>
                        <a:pt x="8" y="0"/>
                        <a:pt x="6" y="0"/>
                      </a:cubicBezTo>
                      <a:close/>
                      <a:moveTo>
                        <a:pt x="6" y="0"/>
                      </a:move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4" name="Freeform 80">
                  <a:extLst>
                    <a:ext uri="{FF2B5EF4-FFF2-40B4-BE49-F238E27FC236}">
                      <a16:creationId xmlns:a16="http://schemas.microsoft.com/office/drawing/2014/main" id="{354EF92D-8F49-EB0C-6B5D-70A3F380038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65190" y="3008424"/>
                  <a:ext cx="14887" cy="9474"/>
                </a:xfrm>
                <a:custGeom>
                  <a:avLst/>
                  <a:gdLst>
                    <a:gd name="T0" fmla="*/ 6 w 9"/>
                    <a:gd name="T1" fmla="*/ 0 h 6"/>
                    <a:gd name="T2" fmla="*/ 3 w 9"/>
                    <a:gd name="T3" fmla="*/ 0 h 6"/>
                    <a:gd name="T4" fmla="*/ 0 w 9"/>
                    <a:gd name="T5" fmla="*/ 3 h 6"/>
                    <a:gd name="T6" fmla="*/ 3 w 9"/>
                    <a:gd name="T7" fmla="*/ 6 h 6"/>
                    <a:gd name="T8" fmla="*/ 6 w 9"/>
                    <a:gd name="T9" fmla="*/ 6 h 6"/>
                    <a:gd name="T10" fmla="*/ 9 w 9"/>
                    <a:gd name="T11" fmla="*/ 3 h 6"/>
                    <a:gd name="T12" fmla="*/ 6 w 9"/>
                    <a:gd name="T13" fmla="*/ 0 h 6"/>
                    <a:gd name="T14" fmla="*/ 6 w 9"/>
                    <a:gd name="T15" fmla="*/ 0 h 6"/>
                    <a:gd name="T16" fmla="*/ 6 w 9"/>
                    <a:gd name="T1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6">
                      <a:moveTo>
                        <a:pt x="6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3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8" y="6"/>
                        <a:pt x="9" y="4"/>
                        <a:pt x="9" y="3"/>
                      </a:cubicBezTo>
                      <a:cubicBezTo>
                        <a:pt x="9" y="1"/>
                        <a:pt x="8" y="0"/>
                        <a:pt x="6" y="0"/>
                      </a:cubicBezTo>
                      <a:close/>
                      <a:moveTo>
                        <a:pt x="6" y="0"/>
                      </a:move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81">
                  <a:extLst>
                    <a:ext uri="{FF2B5EF4-FFF2-40B4-BE49-F238E27FC236}">
                      <a16:creationId xmlns:a16="http://schemas.microsoft.com/office/drawing/2014/main" id="{695BF0F0-547F-D54A-9DA4-C754BCEB870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41810" y="2932633"/>
                  <a:ext cx="14211" cy="12857"/>
                </a:xfrm>
                <a:custGeom>
                  <a:avLst/>
                  <a:gdLst>
                    <a:gd name="T0" fmla="*/ 4 w 9"/>
                    <a:gd name="T1" fmla="*/ 1 h 8"/>
                    <a:gd name="T2" fmla="*/ 2 w 9"/>
                    <a:gd name="T3" fmla="*/ 3 h 8"/>
                    <a:gd name="T4" fmla="*/ 2 w 9"/>
                    <a:gd name="T5" fmla="*/ 7 h 8"/>
                    <a:gd name="T6" fmla="*/ 4 w 9"/>
                    <a:gd name="T7" fmla="*/ 8 h 8"/>
                    <a:gd name="T8" fmla="*/ 6 w 9"/>
                    <a:gd name="T9" fmla="*/ 7 h 8"/>
                    <a:gd name="T10" fmla="*/ 8 w 9"/>
                    <a:gd name="T11" fmla="*/ 5 h 8"/>
                    <a:gd name="T12" fmla="*/ 8 w 9"/>
                    <a:gd name="T13" fmla="*/ 1 h 8"/>
                    <a:gd name="T14" fmla="*/ 4 w 9"/>
                    <a:gd name="T15" fmla="*/ 1 h 8"/>
                    <a:gd name="T16" fmla="*/ 4 w 9"/>
                    <a:gd name="T17" fmla="*/ 1 h 8"/>
                    <a:gd name="T18" fmla="*/ 4 w 9"/>
                    <a:gd name="T1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8">
                      <a:moveTo>
                        <a:pt x="4" y="1"/>
                      </a:move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0" y="4"/>
                        <a:pt x="0" y="6"/>
                        <a:pt x="2" y="7"/>
                      </a:cubicBezTo>
                      <a:cubicBezTo>
                        <a:pt x="2" y="8"/>
                        <a:pt x="3" y="8"/>
                        <a:pt x="4" y="8"/>
                      </a:cubicBezTo>
                      <a:cubicBezTo>
                        <a:pt x="5" y="8"/>
                        <a:pt x="5" y="8"/>
                        <a:pt x="6" y="7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9" y="4"/>
                        <a:pt x="9" y="2"/>
                        <a:pt x="8" y="1"/>
                      </a:cubicBezTo>
                      <a:cubicBezTo>
                        <a:pt x="7" y="0"/>
                        <a:pt x="5" y="0"/>
                        <a:pt x="4" y="1"/>
                      </a:cubicBezTo>
                      <a:close/>
                      <a:moveTo>
                        <a:pt x="4" y="1"/>
                      </a:moveTo>
                      <a:cubicBezTo>
                        <a:pt x="4" y="1"/>
                        <a:pt x="4" y="1"/>
                        <a:pt x="4" y="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82">
                  <a:extLst>
                    <a:ext uri="{FF2B5EF4-FFF2-40B4-BE49-F238E27FC236}">
                      <a16:creationId xmlns:a16="http://schemas.microsoft.com/office/drawing/2014/main" id="{DD7677CC-17BB-17CC-D595-28EED215603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95642" y="3078801"/>
                  <a:ext cx="14887" cy="14211"/>
                </a:xfrm>
                <a:custGeom>
                  <a:avLst/>
                  <a:gdLst>
                    <a:gd name="T0" fmla="*/ 3 w 9"/>
                    <a:gd name="T1" fmla="*/ 1 h 9"/>
                    <a:gd name="T2" fmla="*/ 1 w 9"/>
                    <a:gd name="T3" fmla="*/ 3 h 9"/>
                    <a:gd name="T4" fmla="*/ 1 w 9"/>
                    <a:gd name="T5" fmla="*/ 8 h 9"/>
                    <a:gd name="T6" fmla="*/ 3 w 9"/>
                    <a:gd name="T7" fmla="*/ 9 h 9"/>
                    <a:gd name="T8" fmla="*/ 6 w 9"/>
                    <a:gd name="T9" fmla="*/ 8 h 9"/>
                    <a:gd name="T10" fmla="*/ 8 w 9"/>
                    <a:gd name="T11" fmla="*/ 6 h 9"/>
                    <a:gd name="T12" fmla="*/ 8 w 9"/>
                    <a:gd name="T13" fmla="*/ 1 h 9"/>
                    <a:gd name="T14" fmla="*/ 3 w 9"/>
                    <a:gd name="T15" fmla="*/ 1 h 9"/>
                    <a:gd name="T16" fmla="*/ 3 w 9"/>
                    <a:gd name="T17" fmla="*/ 1 h 9"/>
                    <a:gd name="T18" fmla="*/ 3 w 9"/>
                    <a:gd name="T1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9">
                      <a:moveTo>
                        <a:pt x="3" y="1"/>
                      </a:move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5"/>
                        <a:pt x="0" y="7"/>
                        <a:pt x="1" y="8"/>
                      </a:cubicBezTo>
                      <a:cubicBezTo>
                        <a:pt x="2" y="8"/>
                        <a:pt x="3" y="9"/>
                        <a:pt x="3" y="9"/>
                      </a:cubicBezTo>
                      <a:cubicBezTo>
                        <a:pt x="4" y="9"/>
                        <a:pt x="5" y="8"/>
                        <a:pt x="6" y="8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9" y="4"/>
                        <a:pt x="9" y="2"/>
                        <a:pt x="8" y="1"/>
                      </a:cubicBezTo>
                      <a:cubicBezTo>
                        <a:pt x="7" y="0"/>
                        <a:pt x="5" y="0"/>
                        <a:pt x="3" y="1"/>
                      </a:cubicBezTo>
                      <a:close/>
                      <a:moveTo>
                        <a:pt x="3" y="1"/>
                      </a:moveTo>
                      <a:cubicBezTo>
                        <a:pt x="3" y="1"/>
                        <a:pt x="3" y="1"/>
                        <a:pt x="3" y="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83">
                  <a:extLst>
                    <a:ext uri="{FF2B5EF4-FFF2-40B4-BE49-F238E27FC236}">
                      <a16:creationId xmlns:a16="http://schemas.microsoft.com/office/drawing/2014/main" id="{C9BB0E45-1ED2-0B87-A223-D930DE8FE0D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41810" y="3078801"/>
                  <a:ext cx="14211" cy="14211"/>
                </a:xfrm>
                <a:custGeom>
                  <a:avLst/>
                  <a:gdLst>
                    <a:gd name="T0" fmla="*/ 6 w 9"/>
                    <a:gd name="T1" fmla="*/ 1 h 9"/>
                    <a:gd name="T2" fmla="*/ 2 w 9"/>
                    <a:gd name="T3" fmla="*/ 1 h 9"/>
                    <a:gd name="T4" fmla="*/ 2 w 9"/>
                    <a:gd name="T5" fmla="*/ 6 h 9"/>
                    <a:gd name="T6" fmla="*/ 4 w 9"/>
                    <a:gd name="T7" fmla="*/ 8 h 9"/>
                    <a:gd name="T8" fmla="*/ 6 w 9"/>
                    <a:gd name="T9" fmla="*/ 9 h 9"/>
                    <a:gd name="T10" fmla="*/ 8 w 9"/>
                    <a:gd name="T11" fmla="*/ 8 h 9"/>
                    <a:gd name="T12" fmla="*/ 8 w 9"/>
                    <a:gd name="T13" fmla="*/ 3 h 9"/>
                    <a:gd name="T14" fmla="*/ 6 w 9"/>
                    <a:gd name="T15" fmla="*/ 1 h 9"/>
                    <a:gd name="T16" fmla="*/ 6 w 9"/>
                    <a:gd name="T17" fmla="*/ 1 h 9"/>
                    <a:gd name="T18" fmla="*/ 6 w 9"/>
                    <a:gd name="T1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9">
                      <a:moveTo>
                        <a:pt x="6" y="1"/>
                      </a:moveTo>
                      <a:cubicBezTo>
                        <a:pt x="5" y="0"/>
                        <a:pt x="3" y="0"/>
                        <a:pt x="2" y="1"/>
                      </a:cubicBezTo>
                      <a:cubicBezTo>
                        <a:pt x="0" y="2"/>
                        <a:pt x="0" y="4"/>
                        <a:pt x="2" y="6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8"/>
                        <a:pt x="5" y="9"/>
                        <a:pt x="6" y="9"/>
                      </a:cubicBezTo>
                      <a:cubicBezTo>
                        <a:pt x="7" y="9"/>
                        <a:pt x="7" y="8"/>
                        <a:pt x="8" y="8"/>
                      </a:cubicBezTo>
                      <a:cubicBezTo>
                        <a:pt x="9" y="7"/>
                        <a:pt x="9" y="5"/>
                        <a:pt x="8" y="3"/>
                      </a:cubicBezTo>
                      <a:lnTo>
                        <a:pt x="6" y="1"/>
                      </a:lnTo>
                      <a:close/>
                      <a:moveTo>
                        <a:pt x="6" y="1"/>
                      </a:moveTo>
                      <a:cubicBezTo>
                        <a:pt x="6" y="1"/>
                        <a:pt x="6" y="1"/>
                        <a:pt x="6" y="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84">
                  <a:extLst>
                    <a:ext uri="{FF2B5EF4-FFF2-40B4-BE49-F238E27FC236}">
                      <a16:creationId xmlns:a16="http://schemas.microsoft.com/office/drawing/2014/main" id="{F941A427-384A-4936-18BA-3B934BFF63D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95642" y="2932633"/>
                  <a:ext cx="14887" cy="12857"/>
                </a:xfrm>
                <a:custGeom>
                  <a:avLst/>
                  <a:gdLst>
                    <a:gd name="T0" fmla="*/ 6 w 9"/>
                    <a:gd name="T1" fmla="*/ 1 h 8"/>
                    <a:gd name="T2" fmla="*/ 1 w 9"/>
                    <a:gd name="T3" fmla="*/ 1 h 8"/>
                    <a:gd name="T4" fmla="*/ 1 w 9"/>
                    <a:gd name="T5" fmla="*/ 5 h 8"/>
                    <a:gd name="T6" fmla="*/ 3 w 9"/>
                    <a:gd name="T7" fmla="*/ 7 h 8"/>
                    <a:gd name="T8" fmla="*/ 6 w 9"/>
                    <a:gd name="T9" fmla="*/ 8 h 8"/>
                    <a:gd name="T10" fmla="*/ 8 w 9"/>
                    <a:gd name="T11" fmla="*/ 7 h 8"/>
                    <a:gd name="T12" fmla="*/ 8 w 9"/>
                    <a:gd name="T13" fmla="*/ 3 h 8"/>
                    <a:gd name="T14" fmla="*/ 6 w 9"/>
                    <a:gd name="T15" fmla="*/ 1 h 8"/>
                    <a:gd name="T16" fmla="*/ 6 w 9"/>
                    <a:gd name="T17" fmla="*/ 1 h 8"/>
                    <a:gd name="T18" fmla="*/ 6 w 9"/>
                    <a:gd name="T1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8">
                      <a:moveTo>
                        <a:pt x="6" y="1"/>
                      </a:moveTo>
                      <a:cubicBezTo>
                        <a:pt x="4" y="0"/>
                        <a:pt x="3" y="0"/>
                        <a:pt x="1" y="1"/>
                      </a:cubicBezTo>
                      <a:cubicBezTo>
                        <a:pt x="0" y="2"/>
                        <a:pt x="0" y="4"/>
                        <a:pt x="1" y="5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4" y="8"/>
                        <a:pt x="5" y="8"/>
                        <a:pt x="6" y="8"/>
                      </a:cubicBezTo>
                      <a:cubicBezTo>
                        <a:pt x="6" y="8"/>
                        <a:pt x="7" y="8"/>
                        <a:pt x="8" y="7"/>
                      </a:cubicBezTo>
                      <a:cubicBezTo>
                        <a:pt x="9" y="6"/>
                        <a:pt x="9" y="4"/>
                        <a:pt x="8" y="3"/>
                      </a:cubicBezTo>
                      <a:lnTo>
                        <a:pt x="6" y="1"/>
                      </a:lnTo>
                      <a:close/>
                      <a:moveTo>
                        <a:pt x="6" y="1"/>
                      </a:moveTo>
                      <a:cubicBezTo>
                        <a:pt x="6" y="1"/>
                        <a:pt x="6" y="1"/>
                        <a:pt x="6" y="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22BBD779-AE85-E43E-AFFC-4B751DCA3878}"/>
                </a:ext>
              </a:extLst>
            </p:cNvPr>
            <p:cNvSpPr/>
            <p:nvPr/>
          </p:nvSpPr>
          <p:spPr>
            <a:xfrm flipH="1">
              <a:off x="6771060" y="1466787"/>
              <a:ext cx="2002964" cy="3304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71CF1408-25BE-47F5-1EB4-BBC9C802E7AD}"/>
                </a:ext>
              </a:extLst>
            </p:cNvPr>
            <p:cNvSpPr/>
            <p:nvPr/>
          </p:nvSpPr>
          <p:spPr>
            <a:xfrm flipH="1">
              <a:off x="6771060" y="2114845"/>
              <a:ext cx="2002964" cy="3304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B963531A-40AE-B703-267F-E6117F2A638E}"/>
                </a:ext>
              </a:extLst>
            </p:cNvPr>
            <p:cNvSpPr/>
            <p:nvPr/>
          </p:nvSpPr>
          <p:spPr>
            <a:xfrm flipH="1">
              <a:off x="6771060" y="4059019"/>
              <a:ext cx="2002964" cy="3304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A548B2FD-86E2-DE08-8665-A56CB6B37333}"/>
                </a:ext>
              </a:extLst>
            </p:cNvPr>
            <p:cNvSpPr/>
            <p:nvPr/>
          </p:nvSpPr>
          <p:spPr>
            <a:xfrm flipH="1">
              <a:off x="6771060" y="3410961"/>
              <a:ext cx="2002964" cy="3304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C5034002-EC76-BEE1-288E-ED830814CFDF}"/>
                </a:ext>
              </a:extLst>
            </p:cNvPr>
            <p:cNvSpPr/>
            <p:nvPr/>
          </p:nvSpPr>
          <p:spPr>
            <a:xfrm flipH="1">
              <a:off x="369977" y="1466787"/>
              <a:ext cx="2002964" cy="3304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/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2D425E3E-1E3C-3CDC-16F3-1FABFD0A7CAC}"/>
                </a:ext>
              </a:extLst>
            </p:cNvPr>
            <p:cNvSpPr/>
            <p:nvPr/>
          </p:nvSpPr>
          <p:spPr>
            <a:xfrm flipH="1">
              <a:off x="369977" y="2114845"/>
              <a:ext cx="2002964" cy="3304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 algn="r"/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E30C77D8-730F-41DB-5AEB-866057E0FFCD}"/>
                </a:ext>
              </a:extLst>
            </p:cNvPr>
            <p:cNvSpPr/>
            <p:nvPr/>
          </p:nvSpPr>
          <p:spPr>
            <a:xfrm flipH="1">
              <a:off x="369977" y="4059019"/>
              <a:ext cx="2002964" cy="3304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/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C1F816DC-E1A5-429C-56EA-A7BE90A14521}"/>
                </a:ext>
              </a:extLst>
            </p:cNvPr>
            <p:cNvSpPr/>
            <p:nvPr/>
          </p:nvSpPr>
          <p:spPr>
            <a:xfrm flipH="1">
              <a:off x="369977" y="3410961"/>
              <a:ext cx="2002964" cy="3304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 algn="r"/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CB4F6BD7-E53E-2280-8F7F-22AAE69E6BE8}"/>
                </a:ext>
              </a:extLst>
            </p:cNvPr>
            <p:cNvSpPr/>
            <p:nvPr/>
          </p:nvSpPr>
          <p:spPr>
            <a:xfrm flipH="1">
              <a:off x="369977" y="2762903"/>
              <a:ext cx="2002964" cy="3304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 PLACEHOLDER</a:t>
              </a:r>
            </a:p>
            <a:p>
              <a:pPr algn="r"/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D5EACFF1-2A3C-B77A-A03E-2DA0092D1DF0}"/>
                </a:ext>
              </a:extLst>
            </p:cNvPr>
            <p:cNvSpPr/>
            <p:nvPr/>
          </p:nvSpPr>
          <p:spPr>
            <a:xfrm flipH="1">
              <a:off x="6771060" y="2762903"/>
              <a:ext cx="2002964" cy="3304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172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Pyramid Infographic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8</cp:revision>
  <dcterms:created xsi:type="dcterms:W3CDTF">2024-05-07T09:13:17Z</dcterms:created>
  <dcterms:modified xsi:type="dcterms:W3CDTF">2024-05-21T05:50:19Z</dcterms:modified>
</cp:coreProperties>
</file>