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 </a:t>
            </a:r>
          </a:p>
        </p:txBody>
      </p: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4956E597-D85B-D92B-FDFB-FC68585060E6}"/>
              </a:ext>
            </a:extLst>
          </p:cNvPr>
          <p:cNvGrpSpPr/>
          <p:nvPr/>
        </p:nvGrpSpPr>
        <p:grpSpPr>
          <a:xfrm>
            <a:off x="838200" y="1856360"/>
            <a:ext cx="10494774" cy="4064723"/>
            <a:chOff x="369323" y="1456310"/>
            <a:chExt cx="8404701" cy="3255218"/>
          </a:xfrm>
        </p:grpSpPr>
        <p:sp>
          <p:nvSpPr>
            <p:cNvPr id="308" name="Freeform 5">
              <a:extLst>
                <a:ext uri="{FF2B5EF4-FFF2-40B4-BE49-F238E27FC236}">
                  <a16:creationId xmlns:a16="http://schemas.microsoft.com/office/drawing/2014/main" id="{E1916CDA-952C-BFAA-7370-C56D61ED2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3752" y="1493582"/>
              <a:ext cx="595843" cy="725346"/>
            </a:xfrm>
            <a:custGeom>
              <a:avLst/>
              <a:gdLst>
                <a:gd name="T0" fmla="*/ 233 w 385"/>
                <a:gd name="T1" fmla="*/ 421 h 469"/>
                <a:gd name="T2" fmla="*/ 232 w 385"/>
                <a:gd name="T3" fmla="*/ 417 h 469"/>
                <a:gd name="T4" fmla="*/ 231 w 385"/>
                <a:gd name="T5" fmla="*/ 414 h 469"/>
                <a:gd name="T6" fmla="*/ 229 w 385"/>
                <a:gd name="T7" fmla="*/ 410 h 469"/>
                <a:gd name="T8" fmla="*/ 223 w 385"/>
                <a:gd name="T9" fmla="*/ 401 h 469"/>
                <a:gd name="T10" fmla="*/ 198 w 385"/>
                <a:gd name="T11" fmla="*/ 387 h 469"/>
                <a:gd name="T12" fmla="*/ 197 w 385"/>
                <a:gd name="T13" fmla="*/ 364 h 469"/>
                <a:gd name="T14" fmla="*/ 197 w 385"/>
                <a:gd name="T15" fmla="*/ 347 h 469"/>
                <a:gd name="T16" fmla="*/ 375 w 385"/>
                <a:gd name="T17" fmla="*/ 340 h 469"/>
                <a:gd name="T18" fmla="*/ 192 w 385"/>
                <a:gd name="T19" fmla="*/ 0 h 469"/>
                <a:gd name="T20" fmla="*/ 3 w 385"/>
                <a:gd name="T21" fmla="*/ 327 h 469"/>
                <a:gd name="T22" fmla="*/ 178 w 385"/>
                <a:gd name="T23" fmla="*/ 340 h 469"/>
                <a:gd name="T24" fmla="*/ 186 w 385"/>
                <a:gd name="T25" fmla="*/ 348 h 469"/>
                <a:gd name="T26" fmla="*/ 186 w 385"/>
                <a:gd name="T27" fmla="*/ 384 h 469"/>
                <a:gd name="T28" fmla="*/ 183 w 385"/>
                <a:gd name="T29" fmla="*/ 388 h 469"/>
                <a:gd name="T30" fmla="*/ 154 w 385"/>
                <a:gd name="T31" fmla="*/ 413 h 469"/>
                <a:gd name="T32" fmla="*/ 153 w 385"/>
                <a:gd name="T33" fmla="*/ 417 h 469"/>
                <a:gd name="T34" fmla="*/ 152 w 385"/>
                <a:gd name="T35" fmla="*/ 420 h 469"/>
                <a:gd name="T36" fmla="*/ 151 w 385"/>
                <a:gd name="T37" fmla="*/ 424 h 469"/>
                <a:gd name="T38" fmla="*/ 151 w 385"/>
                <a:gd name="T39" fmla="*/ 428 h 469"/>
                <a:gd name="T40" fmla="*/ 152 w 385"/>
                <a:gd name="T41" fmla="*/ 432 h 469"/>
                <a:gd name="T42" fmla="*/ 152 w 385"/>
                <a:gd name="T43" fmla="*/ 436 h 469"/>
                <a:gd name="T44" fmla="*/ 153 w 385"/>
                <a:gd name="T45" fmla="*/ 440 h 469"/>
                <a:gd name="T46" fmla="*/ 155 w 385"/>
                <a:gd name="T47" fmla="*/ 444 h 469"/>
                <a:gd name="T48" fmla="*/ 157 w 385"/>
                <a:gd name="T49" fmla="*/ 448 h 469"/>
                <a:gd name="T50" fmla="*/ 159 w 385"/>
                <a:gd name="T51" fmla="*/ 451 h 469"/>
                <a:gd name="T52" fmla="*/ 161 w 385"/>
                <a:gd name="T53" fmla="*/ 454 h 469"/>
                <a:gd name="T54" fmla="*/ 164 w 385"/>
                <a:gd name="T55" fmla="*/ 457 h 469"/>
                <a:gd name="T56" fmla="*/ 167 w 385"/>
                <a:gd name="T57" fmla="*/ 460 h 469"/>
                <a:gd name="T58" fmla="*/ 170 w 385"/>
                <a:gd name="T59" fmla="*/ 462 h 469"/>
                <a:gd name="T60" fmla="*/ 174 w 385"/>
                <a:gd name="T61" fmla="*/ 464 h 469"/>
                <a:gd name="T62" fmla="*/ 178 w 385"/>
                <a:gd name="T63" fmla="*/ 466 h 469"/>
                <a:gd name="T64" fmla="*/ 181 w 385"/>
                <a:gd name="T65" fmla="*/ 467 h 469"/>
                <a:gd name="T66" fmla="*/ 185 w 385"/>
                <a:gd name="T67" fmla="*/ 468 h 469"/>
                <a:gd name="T68" fmla="*/ 189 w 385"/>
                <a:gd name="T69" fmla="*/ 468 h 469"/>
                <a:gd name="T70" fmla="*/ 193 w 385"/>
                <a:gd name="T71" fmla="*/ 469 h 469"/>
                <a:gd name="T72" fmla="*/ 197 w 385"/>
                <a:gd name="T73" fmla="*/ 468 h 469"/>
                <a:gd name="T74" fmla="*/ 199 w 385"/>
                <a:gd name="T75" fmla="*/ 468 h 469"/>
                <a:gd name="T76" fmla="*/ 202 w 385"/>
                <a:gd name="T77" fmla="*/ 467 h 469"/>
                <a:gd name="T78" fmla="*/ 205 w 385"/>
                <a:gd name="T79" fmla="*/ 466 h 469"/>
                <a:gd name="T80" fmla="*/ 209 w 385"/>
                <a:gd name="T81" fmla="*/ 465 h 469"/>
                <a:gd name="T82" fmla="*/ 213 w 385"/>
                <a:gd name="T83" fmla="*/ 463 h 469"/>
                <a:gd name="T84" fmla="*/ 216 w 385"/>
                <a:gd name="T85" fmla="*/ 461 h 469"/>
                <a:gd name="T86" fmla="*/ 219 w 385"/>
                <a:gd name="T87" fmla="*/ 458 h 469"/>
                <a:gd name="T88" fmla="*/ 222 w 385"/>
                <a:gd name="T89" fmla="*/ 456 h 469"/>
                <a:gd name="T90" fmla="*/ 225 w 385"/>
                <a:gd name="T91" fmla="*/ 453 h 469"/>
                <a:gd name="T92" fmla="*/ 227 w 385"/>
                <a:gd name="T93" fmla="*/ 449 h 469"/>
                <a:gd name="T94" fmla="*/ 229 w 385"/>
                <a:gd name="T95" fmla="*/ 446 h 469"/>
                <a:gd name="T96" fmla="*/ 231 w 385"/>
                <a:gd name="T97" fmla="*/ 442 h 469"/>
                <a:gd name="T98" fmla="*/ 232 w 385"/>
                <a:gd name="T99" fmla="*/ 438 h 469"/>
                <a:gd name="T100" fmla="*/ 233 w 385"/>
                <a:gd name="T101" fmla="*/ 435 h 469"/>
                <a:gd name="T102" fmla="*/ 233 w 385"/>
                <a:gd name="T103" fmla="*/ 431 h 469"/>
                <a:gd name="T104" fmla="*/ 233 w 385"/>
                <a:gd name="T105" fmla="*/ 427 h 469"/>
                <a:gd name="T106" fmla="*/ 233 w 385"/>
                <a:gd name="T107" fmla="*/ 423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5" h="469">
                  <a:moveTo>
                    <a:pt x="233" y="423"/>
                  </a:moveTo>
                  <a:cubicBezTo>
                    <a:pt x="233" y="422"/>
                    <a:pt x="233" y="422"/>
                    <a:pt x="233" y="421"/>
                  </a:cubicBezTo>
                  <a:cubicBezTo>
                    <a:pt x="233" y="420"/>
                    <a:pt x="232" y="420"/>
                    <a:pt x="232" y="419"/>
                  </a:cubicBezTo>
                  <a:cubicBezTo>
                    <a:pt x="232" y="418"/>
                    <a:pt x="232" y="418"/>
                    <a:pt x="232" y="417"/>
                  </a:cubicBezTo>
                  <a:cubicBezTo>
                    <a:pt x="232" y="416"/>
                    <a:pt x="232" y="416"/>
                    <a:pt x="231" y="415"/>
                  </a:cubicBezTo>
                  <a:cubicBezTo>
                    <a:pt x="231" y="414"/>
                    <a:pt x="231" y="414"/>
                    <a:pt x="231" y="414"/>
                  </a:cubicBezTo>
                  <a:cubicBezTo>
                    <a:pt x="230" y="413"/>
                    <a:pt x="230" y="412"/>
                    <a:pt x="230" y="411"/>
                  </a:cubicBezTo>
                  <a:cubicBezTo>
                    <a:pt x="229" y="410"/>
                    <a:pt x="229" y="410"/>
                    <a:pt x="229" y="410"/>
                  </a:cubicBezTo>
                  <a:cubicBezTo>
                    <a:pt x="229" y="409"/>
                    <a:pt x="228" y="408"/>
                    <a:pt x="228" y="408"/>
                  </a:cubicBezTo>
                  <a:cubicBezTo>
                    <a:pt x="227" y="405"/>
                    <a:pt x="225" y="403"/>
                    <a:pt x="223" y="401"/>
                  </a:cubicBezTo>
                  <a:cubicBezTo>
                    <a:pt x="218" y="394"/>
                    <a:pt x="210" y="389"/>
                    <a:pt x="201" y="388"/>
                  </a:cubicBezTo>
                  <a:cubicBezTo>
                    <a:pt x="198" y="387"/>
                    <a:pt x="198" y="387"/>
                    <a:pt x="198" y="387"/>
                  </a:cubicBezTo>
                  <a:cubicBezTo>
                    <a:pt x="198" y="384"/>
                    <a:pt x="198" y="384"/>
                    <a:pt x="198" y="384"/>
                  </a:cubicBezTo>
                  <a:cubicBezTo>
                    <a:pt x="197" y="376"/>
                    <a:pt x="197" y="370"/>
                    <a:pt x="197" y="364"/>
                  </a:cubicBezTo>
                  <a:cubicBezTo>
                    <a:pt x="197" y="359"/>
                    <a:pt x="197" y="353"/>
                    <a:pt x="197" y="348"/>
                  </a:cubicBezTo>
                  <a:cubicBezTo>
                    <a:pt x="197" y="347"/>
                    <a:pt x="197" y="347"/>
                    <a:pt x="197" y="347"/>
                  </a:cubicBezTo>
                  <a:cubicBezTo>
                    <a:pt x="198" y="343"/>
                    <a:pt x="201" y="340"/>
                    <a:pt x="206" y="340"/>
                  </a:cubicBezTo>
                  <a:cubicBezTo>
                    <a:pt x="375" y="340"/>
                    <a:pt x="375" y="340"/>
                    <a:pt x="375" y="340"/>
                  </a:cubicBezTo>
                  <a:cubicBezTo>
                    <a:pt x="381" y="340"/>
                    <a:pt x="385" y="333"/>
                    <a:pt x="382" y="327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3" y="327"/>
                    <a:pt x="3" y="327"/>
                    <a:pt x="3" y="327"/>
                  </a:cubicBezTo>
                  <a:cubicBezTo>
                    <a:pt x="0" y="333"/>
                    <a:pt x="4" y="340"/>
                    <a:pt x="10" y="340"/>
                  </a:cubicBezTo>
                  <a:cubicBezTo>
                    <a:pt x="178" y="340"/>
                    <a:pt x="178" y="340"/>
                    <a:pt x="178" y="340"/>
                  </a:cubicBezTo>
                  <a:cubicBezTo>
                    <a:pt x="182" y="340"/>
                    <a:pt x="186" y="343"/>
                    <a:pt x="186" y="347"/>
                  </a:cubicBezTo>
                  <a:cubicBezTo>
                    <a:pt x="186" y="348"/>
                    <a:pt x="186" y="348"/>
                    <a:pt x="186" y="348"/>
                  </a:cubicBezTo>
                  <a:cubicBezTo>
                    <a:pt x="187" y="353"/>
                    <a:pt x="187" y="359"/>
                    <a:pt x="187" y="364"/>
                  </a:cubicBezTo>
                  <a:cubicBezTo>
                    <a:pt x="187" y="370"/>
                    <a:pt x="187" y="377"/>
                    <a:pt x="186" y="384"/>
                  </a:cubicBezTo>
                  <a:cubicBezTo>
                    <a:pt x="186" y="387"/>
                    <a:pt x="186" y="387"/>
                    <a:pt x="186" y="387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70" y="391"/>
                    <a:pt x="159" y="400"/>
                    <a:pt x="154" y="413"/>
                  </a:cubicBezTo>
                  <a:cubicBezTo>
                    <a:pt x="154" y="413"/>
                    <a:pt x="154" y="413"/>
                    <a:pt x="154" y="413"/>
                  </a:cubicBezTo>
                  <a:cubicBezTo>
                    <a:pt x="154" y="414"/>
                    <a:pt x="153" y="415"/>
                    <a:pt x="153" y="415"/>
                  </a:cubicBezTo>
                  <a:cubicBezTo>
                    <a:pt x="153" y="417"/>
                    <a:pt x="153" y="417"/>
                    <a:pt x="153" y="417"/>
                  </a:cubicBezTo>
                  <a:cubicBezTo>
                    <a:pt x="152" y="418"/>
                    <a:pt x="152" y="418"/>
                    <a:pt x="152" y="419"/>
                  </a:cubicBezTo>
                  <a:cubicBezTo>
                    <a:pt x="152" y="420"/>
                    <a:pt x="152" y="420"/>
                    <a:pt x="152" y="420"/>
                  </a:cubicBezTo>
                  <a:cubicBezTo>
                    <a:pt x="152" y="421"/>
                    <a:pt x="152" y="422"/>
                    <a:pt x="151" y="423"/>
                  </a:cubicBezTo>
                  <a:cubicBezTo>
                    <a:pt x="151" y="424"/>
                    <a:pt x="151" y="424"/>
                    <a:pt x="151" y="424"/>
                  </a:cubicBezTo>
                  <a:cubicBezTo>
                    <a:pt x="151" y="425"/>
                    <a:pt x="151" y="426"/>
                    <a:pt x="151" y="427"/>
                  </a:cubicBezTo>
                  <a:cubicBezTo>
                    <a:pt x="151" y="428"/>
                    <a:pt x="151" y="428"/>
                    <a:pt x="151" y="428"/>
                  </a:cubicBezTo>
                  <a:cubicBezTo>
                    <a:pt x="151" y="429"/>
                    <a:pt x="151" y="430"/>
                    <a:pt x="151" y="431"/>
                  </a:cubicBezTo>
                  <a:cubicBezTo>
                    <a:pt x="152" y="432"/>
                    <a:pt x="152" y="432"/>
                    <a:pt x="152" y="432"/>
                  </a:cubicBezTo>
                  <a:cubicBezTo>
                    <a:pt x="152" y="433"/>
                    <a:pt x="152" y="434"/>
                    <a:pt x="152" y="435"/>
                  </a:cubicBezTo>
                  <a:cubicBezTo>
                    <a:pt x="152" y="436"/>
                    <a:pt x="152" y="436"/>
                    <a:pt x="152" y="436"/>
                  </a:cubicBezTo>
                  <a:cubicBezTo>
                    <a:pt x="152" y="437"/>
                    <a:pt x="153" y="438"/>
                    <a:pt x="153" y="439"/>
                  </a:cubicBezTo>
                  <a:cubicBezTo>
                    <a:pt x="153" y="439"/>
                    <a:pt x="153" y="440"/>
                    <a:pt x="153" y="440"/>
                  </a:cubicBezTo>
                  <a:cubicBezTo>
                    <a:pt x="154" y="441"/>
                    <a:pt x="154" y="442"/>
                    <a:pt x="154" y="442"/>
                  </a:cubicBezTo>
                  <a:cubicBezTo>
                    <a:pt x="154" y="443"/>
                    <a:pt x="155" y="444"/>
                    <a:pt x="155" y="444"/>
                  </a:cubicBezTo>
                  <a:cubicBezTo>
                    <a:pt x="155" y="445"/>
                    <a:pt x="155" y="445"/>
                    <a:pt x="156" y="446"/>
                  </a:cubicBezTo>
                  <a:cubicBezTo>
                    <a:pt x="156" y="447"/>
                    <a:pt x="156" y="447"/>
                    <a:pt x="157" y="448"/>
                  </a:cubicBezTo>
                  <a:cubicBezTo>
                    <a:pt x="157" y="448"/>
                    <a:pt x="157" y="449"/>
                    <a:pt x="158" y="450"/>
                  </a:cubicBezTo>
                  <a:cubicBezTo>
                    <a:pt x="158" y="450"/>
                    <a:pt x="158" y="451"/>
                    <a:pt x="159" y="451"/>
                  </a:cubicBezTo>
                  <a:cubicBezTo>
                    <a:pt x="159" y="452"/>
                    <a:pt x="160" y="452"/>
                    <a:pt x="160" y="453"/>
                  </a:cubicBezTo>
                  <a:cubicBezTo>
                    <a:pt x="161" y="453"/>
                    <a:pt x="161" y="454"/>
                    <a:pt x="161" y="454"/>
                  </a:cubicBezTo>
                  <a:cubicBezTo>
                    <a:pt x="162" y="455"/>
                    <a:pt x="162" y="455"/>
                    <a:pt x="163" y="456"/>
                  </a:cubicBezTo>
                  <a:cubicBezTo>
                    <a:pt x="163" y="456"/>
                    <a:pt x="164" y="457"/>
                    <a:pt x="164" y="457"/>
                  </a:cubicBezTo>
                  <a:cubicBezTo>
                    <a:pt x="164" y="458"/>
                    <a:pt x="165" y="458"/>
                    <a:pt x="166" y="459"/>
                  </a:cubicBezTo>
                  <a:cubicBezTo>
                    <a:pt x="166" y="459"/>
                    <a:pt x="167" y="459"/>
                    <a:pt x="167" y="460"/>
                  </a:cubicBezTo>
                  <a:cubicBezTo>
                    <a:pt x="168" y="460"/>
                    <a:pt x="168" y="461"/>
                    <a:pt x="169" y="461"/>
                  </a:cubicBezTo>
                  <a:cubicBezTo>
                    <a:pt x="169" y="461"/>
                    <a:pt x="170" y="462"/>
                    <a:pt x="170" y="462"/>
                  </a:cubicBezTo>
                  <a:cubicBezTo>
                    <a:pt x="171" y="462"/>
                    <a:pt x="171" y="463"/>
                    <a:pt x="172" y="463"/>
                  </a:cubicBezTo>
                  <a:cubicBezTo>
                    <a:pt x="173" y="463"/>
                    <a:pt x="173" y="464"/>
                    <a:pt x="174" y="464"/>
                  </a:cubicBezTo>
                  <a:cubicBezTo>
                    <a:pt x="174" y="464"/>
                    <a:pt x="175" y="465"/>
                    <a:pt x="175" y="465"/>
                  </a:cubicBezTo>
                  <a:cubicBezTo>
                    <a:pt x="176" y="465"/>
                    <a:pt x="177" y="466"/>
                    <a:pt x="178" y="466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80" y="467"/>
                    <a:pt x="181" y="467"/>
                    <a:pt x="181" y="467"/>
                  </a:cubicBezTo>
                  <a:cubicBezTo>
                    <a:pt x="182" y="467"/>
                    <a:pt x="182" y="467"/>
                    <a:pt x="183" y="467"/>
                  </a:cubicBezTo>
                  <a:cubicBezTo>
                    <a:pt x="184" y="468"/>
                    <a:pt x="184" y="468"/>
                    <a:pt x="185" y="468"/>
                  </a:cubicBezTo>
                  <a:cubicBezTo>
                    <a:pt x="186" y="468"/>
                    <a:pt x="186" y="468"/>
                    <a:pt x="187" y="468"/>
                  </a:cubicBezTo>
                  <a:cubicBezTo>
                    <a:pt x="188" y="468"/>
                    <a:pt x="188" y="468"/>
                    <a:pt x="189" y="468"/>
                  </a:cubicBezTo>
                  <a:cubicBezTo>
                    <a:pt x="190" y="468"/>
                    <a:pt x="190" y="468"/>
                    <a:pt x="191" y="469"/>
                  </a:cubicBezTo>
                  <a:cubicBezTo>
                    <a:pt x="192" y="469"/>
                    <a:pt x="192" y="469"/>
                    <a:pt x="193" y="469"/>
                  </a:cubicBezTo>
                  <a:cubicBezTo>
                    <a:pt x="194" y="469"/>
                    <a:pt x="195" y="468"/>
                    <a:pt x="195" y="468"/>
                  </a:cubicBezTo>
                  <a:cubicBezTo>
                    <a:pt x="196" y="468"/>
                    <a:pt x="197" y="468"/>
                    <a:pt x="197" y="468"/>
                  </a:cubicBezTo>
                  <a:cubicBezTo>
                    <a:pt x="198" y="468"/>
                    <a:pt x="198" y="468"/>
                    <a:pt x="199" y="468"/>
                  </a:cubicBezTo>
                  <a:cubicBezTo>
                    <a:pt x="199" y="468"/>
                    <a:pt x="199" y="468"/>
                    <a:pt x="199" y="468"/>
                  </a:cubicBezTo>
                  <a:cubicBezTo>
                    <a:pt x="200" y="468"/>
                    <a:pt x="201" y="468"/>
                    <a:pt x="201" y="468"/>
                  </a:cubicBezTo>
                  <a:cubicBezTo>
                    <a:pt x="202" y="467"/>
                    <a:pt x="202" y="467"/>
                    <a:pt x="202" y="467"/>
                  </a:cubicBezTo>
                  <a:cubicBezTo>
                    <a:pt x="203" y="467"/>
                    <a:pt x="203" y="467"/>
                    <a:pt x="203" y="467"/>
                  </a:cubicBezTo>
                  <a:cubicBezTo>
                    <a:pt x="204" y="467"/>
                    <a:pt x="205" y="467"/>
                    <a:pt x="205" y="466"/>
                  </a:cubicBezTo>
                  <a:cubicBezTo>
                    <a:pt x="206" y="466"/>
                    <a:pt x="206" y="466"/>
                    <a:pt x="206" y="466"/>
                  </a:cubicBezTo>
                  <a:cubicBezTo>
                    <a:pt x="207" y="466"/>
                    <a:pt x="208" y="465"/>
                    <a:pt x="209" y="465"/>
                  </a:cubicBezTo>
                  <a:cubicBezTo>
                    <a:pt x="210" y="464"/>
                    <a:pt x="210" y="464"/>
                    <a:pt x="210" y="464"/>
                  </a:cubicBezTo>
                  <a:cubicBezTo>
                    <a:pt x="211" y="464"/>
                    <a:pt x="212" y="463"/>
                    <a:pt x="213" y="463"/>
                  </a:cubicBezTo>
                  <a:cubicBezTo>
                    <a:pt x="214" y="462"/>
                    <a:pt x="214" y="462"/>
                    <a:pt x="214" y="462"/>
                  </a:cubicBezTo>
                  <a:cubicBezTo>
                    <a:pt x="215" y="462"/>
                    <a:pt x="215" y="461"/>
                    <a:pt x="216" y="461"/>
                  </a:cubicBezTo>
                  <a:cubicBezTo>
                    <a:pt x="217" y="460"/>
                    <a:pt x="217" y="460"/>
                    <a:pt x="217" y="460"/>
                  </a:cubicBezTo>
                  <a:cubicBezTo>
                    <a:pt x="218" y="459"/>
                    <a:pt x="219" y="459"/>
                    <a:pt x="219" y="458"/>
                  </a:cubicBezTo>
                  <a:cubicBezTo>
                    <a:pt x="220" y="458"/>
                    <a:pt x="220" y="458"/>
                    <a:pt x="221" y="457"/>
                  </a:cubicBezTo>
                  <a:cubicBezTo>
                    <a:pt x="221" y="457"/>
                    <a:pt x="222" y="456"/>
                    <a:pt x="222" y="456"/>
                  </a:cubicBezTo>
                  <a:cubicBezTo>
                    <a:pt x="222" y="455"/>
                    <a:pt x="223" y="455"/>
                    <a:pt x="223" y="454"/>
                  </a:cubicBezTo>
                  <a:cubicBezTo>
                    <a:pt x="224" y="454"/>
                    <a:pt x="224" y="453"/>
                    <a:pt x="225" y="453"/>
                  </a:cubicBezTo>
                  <a:cubicBezTo>
                    <a:pt x="225" y="452"/>
                    <a:pt x="225" y="452"/>
                    <a:pt x="226" y="451"/>
                  </a:cubicBezTo>
                  <a:cubicBezTo>
                    <a:pt x="226" y="451"/>
                    <a:pt x="227" y="450"/>
                    <a:pt x="227" y="449"/>
                  </a:cubicBezTo>
                  <a:cubicBezTo>
                    <a:pt x="227" y="449"/>
                    <a:pt x="228" y="448"/>
                    <a:pt x="228" y="448"/>
                  </a:cubicBezTo>
                  <a:cubicBezTo>
                    <a:pt x="228" y="447"/>
                    <a:pt x="229" y="446"/>
                    <a:pt x="229" y="446"/>
                  </a:cubicBezTo>
                  <a:cubicBezTo>
                    <a:pt x="230" y="445"/>
                    <a:pt x="230" y="445"/>
                    <a:pt x="230" y="445"/>
                  </a:cubicBezTo>
                  <a:cubicBezTo>
                    <a:pt x="230" y="444"/>
                    <a:pt x="230" y="443"/>
                    <a:pt x="231" y="442"/>
                  </a:cubicBezTo>
                  <a:cubicBezTo>
                    <a:pt x="231" y="442"/>
                    <a:pt x="231" y="441"/>
                    <a:pt x="231" y="441"/>
                  </a:cubicBezTo>
                  <a:cubicBezTo>
                    <a:pt x="231" y="440"/>
                    <a:pt x="232" y="439"/>
                    <a:pt x="232" y="438"/>
                  </a:cubicBezTo>
                  <a:cubicBezTo>
                    <a:pt x="232" y="438"/>
                    <a:pt x="232" y="437"/>
                    <a:pt x="232" y="437"/>
                  </a:cubicBezTo>
                  <a:cubicBezTo>
                    <a:pt x="232" y="436"/>
                    <a:pt x="232" y="435"/>
                    <a:pt x="233" y="435"/>
                  </a:cubicBezTo>
                  <a:cubicBezTo>
                    <a:pt x="233" y="434"/>
                    <a:pt x="233" y="433"/>
                    <a:pt x="233" y="433"/>
                  </a:cubicBezTo>
                  <a:cubicBezTo>
                    <a:pt x="233" y="432"/>
                    <a:pt x="233" y="431"/>
                    <a:pt x="233" y="431"/>
                  </a:cubicBezTo>
                  <a:cubicBezTo>
                    <a:pt x="233" y="430"/>
                    <a:pt x="233" y="429"/>
                    <a:pt x="233" y="429"/>
                  </a:cubicBezTo>
                  <a:cubicBezTo>
                    <a:pt x="233" y="428"/>
                    <a:pt x="233" y="427"/>
                    <a:pt x="233" y="427"/>
                  </a:cubicBezTo>
                  <a:cubicBezTo>
                    <a:pt x="233" y="426"/>
                    <a:pt x="233" y="425"/>
                    <a:pt x="233" y="425"/>
                  </a:cubicBezTo>
                  <a:cubicBezTo>
                    <a:pt x="233" y="424"/>
                    <a:pt x="233" y="423"/>
                    <a:pt x="233" y="42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6">
              <a:extLst>
                <a:ext uri="{FF2B5EF4-FFF2-40B4-BE49-F238E27FC236}">
                  <a16:creationId xmlns:a16="http://schemas.microsoft.com/office/drawing/2014/main" id="{DE8A3A43-01BE-A508-CD0F-253590DF6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3076" y="2031868"/>
              <a:ext cx="1217195" cy="722730"/>
            </a:xfrm>
            <a:custGeom>
              <a:avLst/>
              <a:gdLst>
                <a:gd name="T0" fmla="*/ 433 w 787"/>
                <a:gd name="T1" fmla="*/ 415 h 467"/>
                <a:gd name="T2" fmla="*/ 430 w 787"/>
                <a:gd name="T3" fmla="*/ 408 h 467"/>
                <a:gd name="T4" fmla="*/ 399 w 787"/>
                <a:gd name="T5" fmla="*/ 385 h 467"/>
                <a:gd name="T6" fmla="*/ 398 w 787"/>
                <a:gd name="T7" fmla="*/ 348 h 467"/>
                <a:gd name="T8" fmla="*/ 597 w 787"/>
                <a:gd name="T9" fmla="*/ 4 h 467"/>
                <a:gd name="T10" fmla="*/ 406 w 787"/>
                <a:gd name="T11" fmla="*/ 16 h 467"/>
                <a:gd name="T12" fmla="*/ 436 w 787"/>
                <a:gd name="T13" fmla="*/ 55 h 467"/>
                <a:gd name="T14" fmla="*/ 439 w 787"/>
                <a:gd name="T15" fmla="*/ 63 h 467"/>
                <a:gd name="T16" fmla="*/ 442 w 787"/>
                <a:gd name="T17" fmla="*/ 72 h 467"/>
                <a:gd name="T18" fmla="*/ 442 w 787"/>
                <a:gd name="T19" fmla="*/ 81 h 467"/>
                <a:gd name="T20" fmla="*/ 441 w 787"/>
                <a:gd name="T21" fmla="*/ 91 h 467"/>
                <a:gd name="T22" fmla="*/ 438 w 787"/>
                <a:gd name="T23" fmla="*/ 100 h 467"/>
                <a:gd name="T24" fmla="*/ 433 w 787"/>
                <a:gd name="T25" fmla="*/ 108 h 467"/>
                <a:gd name="T26" fmla="*/ 427 w 787"/>
                <a:gd name="T27" fmla="*/ 115 h 467"/>
                <a:gd name="T28" fmla="*/ 419 w 787"/>
                <a:gd name="T29" fmla="*/ 121 h 467"/>
                <a:gd name="T30" fmla="*/ 414 w 787"/>
                <a:gd name="T31" fmla="*/ 124 h 467"/>
                <a:gd name="T32" fmla="*/ 404 w 787"/>
                <a:gd name="T33" fmla="*/ 127 h 467"/>
                <a:gd name="T34" fmla="*/ 397 w 787"/>
                <a:gd name="T35" fmla="*/ 128 h 467"/>
                <a:gd name="T36" fmla="*/ 389 w 787"/>
                <a:gd name="T37" fmla="*/ 128 h 467"/>
                <a:gd name="T38" fmla="*/ 380 w 787"/>
                <a:gd name="T39" fmla="*/ 127 h 467"/>
                <a:gd name="T40" fmla="*/ 371 w 787"/>
                <a:gd name="T41" fmla="*/ 123 h 467"/>
                <a:gd name="T42" fmla="*/ 363 w 787"/>
                <a:gd name="T43" fmla="*/ 118 h 467"/>
                <a:gd name="T44" fmla="*/ 356 w 787"/>
                <a:gd name="T45" fmla="*/ 111 h 467"/>
                <a:gd name="T46" fmla="*/ 351 w 787"/>
                <a:gd name="T47" fmla="*/ 104 h 467"/>
                <a:gd name="T48" fmla="*/ 347 w 787"/>
                <a:gd name="T49" fmla="*/ 95 h 467"/>
                <a:gd name="T50" fmla="*/ 345 w 787"/>
                <a:gd name="T51" fmla="*/ 85 h 467"/>
                <a:gd name="T52" fmla="*/ 344 w 787"/>
                <a:gd name="T53" fmla="*/ 75 h 467"/>
                <a:gd name="T54" fmla="*/ 346 w 787"/>
                <a:gd name="T55" fmla="*/ 67 h 467"/>
                <a:gd name="T56" fmla="*/ 348 w 787"/>
                <a:gd name="T57" fmla="*/ 62 h 467"/>
                <a:gd name="T58" fmla="*/ 380 w 787"/>
                <a:gd name="T59" fmla="*/ 8 h 467"/>
                <a:gd name="T60" fmla="*/ 3 w 787"/>
                <a:gd name="T61" fmla="*/ 328 h 467"/>
                <a:gd name="T62" fmla="*/ 387 w 787"/>
                <a:gd name="T63" fmla="*/ 348 h 467"/>
                <a:gd name="T64" fmla="*/ 384 w 787"/>
                <a:gd name="T65" fmla="*/ 386 h 467"/>
                <a:gd name="T66" fmla="*/ 354 w 787"/>
                <a:gd name="T67" fmla="*/ 415 h 467"/>
                <a:gd name="T68" fmla="*/ 352 w 787"/>
                <a:gd name="T69" fmla="*/ 422 h 467"/>
                <a:gd name="T70" fmla="*/ 353 w 787"/>
                <a:gd name="T71" fmla="*/ 430 h 467"/>
                <a:gd name="T72" fmla="*/ 354 w 787"/>
                <a:gd name="T73" fmla="*/ 439 h 467"/>
                <a:gd name="T74" fmla="*/ 358 w 787"/>
                <a:gd name="T75" fmla="*/ 446 h 467"/>
                <a:gd name="T76" fmla="*/ 362 w 787"/>
                <a:gd name="T77" fmla="*/ 452 h 467"/>
                <a:gd name="T78" fmla="*/ 368 w 787"/>
                <a:gd name="T79" fmla="*/ 458 h 467"/>
                <a:gd name="T80" fmla="*/ 375 w 787"/>
                <a:gd name="T81" fmla="*/ 462 h 467"/>
                <a:gd name="T82" fmla="*/ 382 w 787"/>
                <a:gd name="T83" fmla="*/ 465 h 467"/>
                <a:gd name="T84" fmla="*/ 390 w 787"/>
                <a:gd name="T85" fmla="*/ 467 h 467"/>
                <a:gd name="T86" fmla="*/ 398 w 787"/>
                <a:gd name="T87" fmla="*/ 466 h 467"/>
                <a:gd name="T88" fmla="*/ 403 w 787"/>
                <a:gd name="T89" fmla="*/ 465 h 467"/>
                <a:gd name="T90" fmla="*/ 410 w 787"/>
                <a:gd name="T91" fmla="*/ 463 h 467"/>
                <a:gd name="T92" fmla="*/ 417 w 787"/>
                <a:gd name="T93" fmla="*/ 459 h 467"/>
                <a:gd name="T94" fmla="*/ 423 w 787"/>
                <a:gd name="T95" fmla="*/ 454 h 467"/>
                <a:gd name="T96" fmla="*/ 428 w 787"/>
                <a:gd name="T97" fmla="*/ 447 h 467"/>
                <a:gd name="T98" fmla="*/ 432 w 787"/>
                <a:gd name="T99" fmla="*/ 440 h 467"/>
                <a:gd name="T100" fmla="*/ 434 w 787"/>
                <a:gd name="T101" fmla="*/ 433 h 467"/>
                <a:gd name="T102" fmla="*/ 434 w 787"/>
                <a:gd name="T103" fmla="*/ 4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7" h="467">
                  <a:moveTo>
                    <a:pt x="434" y="421"/>
                  </a:moveTo>
                  <a:cubicBezTo>
                    <a:pt x="434" y="420"/>
                    <a:pt x="434" y="420"/>
                    <a:pt x="434" y="419"/>
                  </a:cubicBezTo>
                  <a:cubicBezTo>
                    <a:pt x="434" y="418"/>
                    <a:pt x="433" y="418"/>
                    <a:pt x="433" y="417"/>
                  </a:cubicBezTo>
                  <a:cubicBezTo>
                    <a:pt x="433" y="416"/>
                    <a:pt x="433" y="416"/>
                    <a:pt x="433" y="415"/>
                  </a:cubicBezTo>
                  <a:cubicBezTo>
                    <a:pt x="433" y="415"/>
                    <a:pt x="433" y="414"/>
                    <a:pt x="432" y="413"/>
                  </a:cubicBezTo>
                  <a:cubicBezTo>
                    <a:pt x="432" y="412"/>
                    <a:pt x="432" y="412"/>
                    <a:pt x="432" y="412"/>
                  </a:cubicBezTo>
                  <a:cubicBezTo>
                    <a:pt x="431" y="411"/>
                    <a:pt x="431" y="410"/>
                    <a:pt x="431" y="409"/>
                  </a:cubicBezTo>
                  <a:cubicBezTo>
                    <a:pt x="430" y="408"/>
                    <a:pt x="430" y="408"/>
                    <a:pt x="430" y="408"/>
                  </a:cubicBezTo>
                  <a:cubicBezTo>
                    <a:pt x="430" y="407"/>
                    <a:pt x="429" y="406"/>
                    <a:pt x="429" y="406"/>
                  </a:cubicBezTo>
                  <a:cubicBezTo>
                    <a:pt x="428" y="403"/>
                    <a:pt x="426" y="401"/>
                    <a:pt x="424" y="399"/>
                  </a:cubicBezTo>
                  <a:cubicBezTo>
                    <a:pt x="419" y="392"/>
                    <a:pt x="411" y="388"/>
                    <a:pt x="402" y="386"/>
                  </a:cubicBezTo>
                  <a:cubicBezTo>
                    <a:pt x="399" y="385"/>
                    <a:pt x="399" y="385"/>
                    <a:pt x="399" y="385"/>
                  </a:cubicBezTo>
                  <a:cubicBezTo>
                    <a:pt x="399" y="382"/>
                    <a:pt x="399" y="382"/>
                    <a:pt x="399" y="382"/>
                  </a:cubicBezTo>
                  <a:cubicBezTo>
                    <a:pt x="398" y="375"/>
                    <a:pt x="398" y="368"/>
                    <a:pt x="398" y="362"/>
                  </a:cubicBezTo>
                  <a:cubicBezTo>
                    <a:pt x="398" y="357"/>
                    <a:pt x="398" y="353"/>
                    <a:pt x="398" y="348"/>
                  </a:cubicBezTo>
                  <a:cubicBezTo>
                    <a:pt x="398" y="348"/>
                    <a:pt x="398" y="348"/>
                    <a:pt x="398" y="348"/>
                  </a:cubicBezTo>
                  <a:cubicBezTo>
                    <a:pt x="399" y="343"/>
                    <a:pt x="402" y="340"/>
                    <a:pt x="406" y="340"/>
                  </a:cubicBezTo>
                  <a:cubicBezTo>
                    <a:pt x="777" y="340"/>
                    <a:pt x="777" y="340"/>
                    <a:pt x="777" y="340"/>
                  </a:cubicBezTo>
                  <a:cubicBezTo>
                    <a:pt x="783" y="340"/>
                    <a:pt x="787" y="333"/>
                    <a:pt x="784" y="328"/>
                  </a:cubicBezTo>
                  <a:cubicBezTo>
                    <a:pt x="597" y="4"/>
                    <a:pt x="597" y="4"/>
                    <a:pt x="597" y="4"/>
                  </a:cubicBezTo>
                  <a:cubicBezTo>
                    <a:pt x="595" y="1"/>
                    <a:pt x="593" y="0"/>
                    <a:pt x="590" y="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10" y="0"/>
                    <a:pt x="406" y="3"/>
                    <a:pt x="406" y="8"/>
                  </a:cubicBezTo>
                  <a:cubicBezTo>
                    <a:pt x="406" y="10"/>
                    <a:pt x="406" y="13"/>
                    <a:pt x="406" y="16"/>
                  </a:cubicBezTo>
                  <a:cubicBezTo>
                    <a:pt x="406" y="19"/>
                    <a:pt x="406" y="23"/>
                    <a:pt x="406" y="27"/>
                  </a:cubicBezTo>
                  <a:cubicBezTo>
                    <a:pt x="406" y="30"/>
                    <a:pt x="408" y="33"/>
                    <a:pt x="411" y="34"/>
                  </a:cubicBezTo>
                  <a:cubicBezTo>
                    <a:pt x="419" y="37"/>
                    <a:pt x="425" y="42"/>
                    <a:pt x="430" y="47"/>
                  </a:cubicBezTo>
                  <a:cubicBezTo>
                    <a:pt x="432" y="50"/>
                    <a:pt x="434" y="53"/>
                    <a:pt x="436" y="55"/>
                  </a:cubicBezTo>
                  <a:cubicBezTo>
                    <a:pt x="437" y="57"/>
                    <a:pt x="437" y="57"/>
                    <a:pt x="437" y="58"/>
                  </a:cubicBezTo>
                  <a:cubicBezTo>
                    <a:pt x="438" y="59"/>
                    <a:pt x="438" y="59"/>
                    <a:pt x="438" y="59"/>
                  </a:cubicBezTo>
                  <a:cubicBezTo>
                    <a:pt x="438" y="60"/>
                    <a:pt x="438" y="60"/>
                    <a:pt x="438" y="60"/>
                  </a:cubicBezTo>
                  <a:cubicBezTo>
                    <a:pt x="439" y="61"/>
                    <a:pt x="439" y="62"/>
                    <a:pt x="439" y="63"/>
                  </a:cubicBezTo>
                  <a:cubicBezTo>
                    <a:pt x="439" y="63"/>
                    <a:pt x="440" y="64"/>
                    <a:pt x="440" y="64"/>
                  </a:cubicBezTo>
                  <a:cubicBezTo>
                    <a:pt x="440" y="65"/>
                    <a:pt x="440" y="66"/>
                    <a:pt x="441" y="67"/>
                  </a:cubicBezTo>
                  <a:cubicBezTo>
                    <a:pt x="441" y="68"/>
                    <a:pt x="441" y="69"/>
                    <a:pt x="441" y="69"/>
                  </a:cubicBezTo>
                  <a:cubicBezTo>
                    <a:pt x="441" y="70"/>
                    <a:pt x="441" y="71"/>
                    <a:pt x="442" y="72"/>
                  </a:cubicBezTo>
                  <a:cubicBezTo>
                    <a:pt x="442" y="72"/>
                    <a:pt x="442" y="73"/>
                    <a:pt x="442" y="74"/>
                  </a:cubicBezTo>
                  <a:cubicBezTo>
                    <a:pt x="442" y="75"/>
                    <a:pt x="442" y="75"/>
                    <a:pt x="442" y="76"/>
                  </a:cubicBezTo>
                  <a:cubicBezTo>
                    <a:pt x="442" y="77"/>
                    <a:pt x="442" y="78"/>
                    <a:pt x="442" y="79"/>
                  </a:cubicBezTo>
                  <a:cubicBezTo>
                    <a:pt x="442" y="79"/>
                    <a:pt x="442" y="80"/>
                    <a:pt x="442" y="81"/>
                  </a:cubicBezTo>
                  <a:cubicBezTo>
                    <a:pt x="442" y="82"/>
                    <a:pt x="442" y="83"/>
                    <a:pt x="442" y="83"/>
                  </a:cubicBezTo>
                  <a:cubicBezTo>
                    <a:pt x="442" y="84"/>
                    <a:pt x="442" y="85"/>
                    <a:pt x="442" y="86"/>
                  </a:cubicBezTo>
                  <a:cubicBezTo>
                    <a:pt x="442" y="87"/>
                    <a:pt x="442" y="87"/>
                    <a:pt x="442" y="88"/>
                  </a:cubicBezTo>
                  <a:cubicBezTo>
                    <a:pt x="441" y="89"/>
                    <a:pt x="441" y="90"/>
                    <a:pt x="441" y="91"/>
                  </a:cubicBezTo>
                  <a:cubicBezTo>
                    <a:pt x="441" y="91"/>
                    <a:pt x="441" y="92"/>
                    <a:pt x="441" y="92"/>
                  </a:cubicBezTo>
                  <a:cubicBezTo>
                    <a:pt x="440" y="94"/>
                    <a:pt x="440" y="95"/>
                    <a:pt x="440" y="96"/>
                  </a:cubicBezTo>
                  <a:cubicBezTo>
                    <a:pt x="439" y="96"/>
                    <a:pt x="439" y="96"/>
                    <a:pt x="439" y="97"/>
                  </a:cubicBezTo>
                  <a:cubicBezTo>
                    <a:pt x="439" y="98"/>
                    <a:pt x="438" y="99"/>
                    <a:pt x="438" y="100"/>
                  </a:cubicBezTo>
                  <a:cubicBezTo>
                    <a:pt x="438" y="100"/>
                    <a:pt x="437" y="101"/>
                    <a:pt x="437" y="101"/>
                  </a:cubicBezTo>
                  <a:cubicBezTo>
                    <a:pt x="437" y="102"/>
                    <a:pt x="436" y="103"/>
                    <a:pt x="436" y="104"/>
                  </a:cubicBezTo>
                  <a:cubicBezTo>
                    <a:pt x="435" y="105"/>
                    <a:pt x="435" y="105"/>
                    <a:pt x="435" y="106"/>
                  </a:cubicBezTo>
                  <a:cubicBezTo>
                    <a:pt x="434" y="106"/>
                    <a:pt x="434" y="107"/>
                    <a:pt x="433" y="108"/>
                  </a:cubicBezTo>
                  <a:cubicBezTo>
                    <a:pt x="433" y="108"/>
                    <a:pt x="432" y="109"/>
                    <a:pt x="432" y="110"/>
                  </a:cubicBezTo>
                  <a:cubicBezTo>
                    <a:pt x="431" y="110"/>
                    <a:pt x="431" y="111"/>
                    <a:pt x="430" y="112"/>
                  </a:cubicBezTo>
                  <a:cubicBezTo>
                    <a:pt x="430" y="112"/>
                    <a:pt x="429" y="113"/>
                    <a:pt x="429" y="113"/>
                  </a:cubicBezTo>
                  <a:cubicBezTo>
                    <a:pt x="428" y="114"/>
                    <a:pt x="428" y="114"/>
                    <a:pt x="427" y="115"/>
                  </a:cubicBezTo>
                  <a:cubicBezTo>
                    <a:pt x="427" y="115"/>
                    <a:pt x="426" y="116"/>
                    <a:pt x="425" y="116"/>
                  </a:cubicBezTo>
                  <a:cubicBezTo>
                    <a:pt x="425" y="117"/>
                    <a:pt x="424" y="118"/>
                    <a:pt x="423" y="118"/>
                  </a:cubicBezTo>
                  <a:cubicBezTo>
                    <a:pt x="423" y="119"/>
                    <a:pt x="422" y="119"/>
                    <a:pt x="422" y="119"/>
                  </a:cubicBezTo>
                  <a:cubicBezTo>
                    <a:pt x="421" y="120"/>
                    <a:pt x="420" y="120"/>
                    <a:pt x="419" y="121"/>
                  </a:cubicBezTo>
                  <a:cubicBezTo>
                    <a:pt x="419" y="121"/>
                    <a:pt x="418" y="122"/>
                    <a:pt x="418" y="122"/>
                  </a:cubicBezTo>
                  <a:cubicBezTo>
                    <a:pt x="417" y="122"/>
                    <a:pt x="416" y="123"/>
                    <a:pt x="415" y="124"/>
                  </a:cubicBezTo>
                  <a:cubicBezTo>
                    <a:pt x="414" y="124"/>
                    <a:pt x="414" y="124"/>
                    <a:pt x="414" y="124"/>
                  </a:cubicBezTo>
                  <a:cubicBezTo>
                    <a:pt x="414" y="124"/>
                    <a:pt x="414" y="124"/>
                    <a:pt x="414" y="124"/>
                  </a:cubicBezTo>
                  <a:cubicBezTo>
                    <a:pt x="413" y="125"/>
                    <a:pt x="411" y="125"/>
                    <a:pt x="410" y="125"/>
                  </a:cubicBezTo>
                  <a:cubicBezTo>
                    <a:pt x="409" y="126"/>
                    <a:pt x="409" y="126"/>
                    <a:pt x="409" y="126"/>
                  </a:cubicBezTo>
                  <a:cubicBezTo>
                    <a:pt x="408" y="126"/>
                    <a:pt x="407" y="127"/>
                    <a:pt x="406" y="127"/>
                  </a:cubicBezTo>
                  <a:cubicBezTo>
                    <a:pt x="405" y="127"/>
                    <a:pt x="405" y="127"/>
                    <a:pt x="404" y="127"/>
                  </a:cubicBezTo>
                  <a:cubicBezTo>
                    <a:pt x="403" y="128"/>
                    <a:pt x="402" y="128"/>
                    <a:pt x="401" y="128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0" y="128"/>
                    <a:pt x="400" y="128"/>
                    <a:pt x="399" y="128"/>
                  </a:cubicBezTo>
                  <a:cubicBezTo>
                    <a:pt x="398" y="128"/>
                    <a:pt x="398" y="128"/>
                    <a:pt x="397" y="128"/>
                  </a:cubicBezTo>
                  <a:cubicBezTo>
                    <a:pt x="396" y="128"/>
                    <a:pt x="395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2" y="128"/>
                  </a:cubicBezTo>
                  <a:cubicBezTo>
                    <a:pt x="391" y="128"/>
                    <a:pt x="390" y="128"/>
                    <a:pt x="389" y="128"/>
                  </a:cubicBezTo>
                  <a:cubicBezTo>
                    <a:pt x="389" y="128"/>
                    <a:pt x="388" y="128"/>
                    <a:pt x="387" y="128"/>
                  </a:cubicBezTo>
                  <a:cubicBezTo>
                    <a:pt x="386" y="128"/>
                    <a:pt x="385" y="128"/>
                    <a:pt x="385" y="128"/>
                  </a:cubicBezTo>
                  <a:cubicBezTo>
                    <a:pt x="384" y="128"/>
                    <a:pt x="383" y="127"/>
                    <a:pt x="382" y="127"/>
                  </a:cubicBezTo>
                  <a:cubicBezTo>
                    <a:pt x="381" y="127"/>
                    <a:pt x="381" y="127"/>
                    <a:pt x="380" y="127"/>
                  </a:cubicBezTo>
                  <a:cubicBezTo>
                    <a:pt x="379" y="126"/>
                    <a:pt x="378" y="126"/>
                    <a:pt x="377" y="126"/>
                  </a:cubicBezTo>
                  <a:cubicBezTo>
                    <a:pt x="377" y="126"/>
                    <a:pt x="376" y="125"/>
                    <a:pt x="376" y="125"/>
                  </a:cubicBezTo>
                  <a:cubicBezTo>
                    <a:pt x="375" y="125"/>
                    <a:pt x="374" y="125"/>
                    <a:pt x="373" y="124"/>
                  </a:cubicBezTo>
                  <a:cubicBezTo>
                    <a:pt x="372" y="124"/>
                    <a:pt x="372" y="124"/>
                    <a:pt x="371" y="123"/>
                  </a:cubicBezTo>
                  <a:cubicBezTo>
                    <a:pt x="371" y="123"/>
                    <a:pt x="370" y="123"/>
                    <a:pt x="369" y="122"/>
                  </a:cubicBezTo>
                  <a:cubicBezTo>
                    <a:pt x="368" y="122"/>
                    <a:pt x="368" y="121"/>
                    <a:pt x="367" y="121"/>
                  </a:cubicBezTo>
                  <a:cubicBezTo>
                    <a:pt x="366" y="121"/>
                    <a:pt x="366" y="120"/>
                    <a:pt x="365" y="120"/>
                  </a:cubicBezTo>
                  <a:cubicBezTo>
                    <a:pt x="364" y="119"/>
                    <a:pt x="364" y="119"/>
                    <a:pt x="363" y="118"/>
                  </a:cubicBezTo>
                  <a:cubicBezTo>
                    <a:pt x="362" y="118"/>
                    <a:pt x="362" y="117"/>
                    <a:pt x="362" y="117"/>
                  </a:cubicBezTo>
                  <a:cubicBezTo>
                    <a:pt x="361" y="116"/>
                    <a:pt x="360" y="116"/>
                    <a:pt x="359" y="115"/>
                  </a:cubicBezTo>
                  <a:cubicBezTo>
                    <a:pt x="359" y="114"/>
                    <a:pt x="359" y="114"/>
                    <a:pt x="358" y="114"/>
                  </a:cubicBezTo>
                  <a:cubicBezTo>
                    <a:pt x="357" y="113"/>
                    <a:pt x="357" y="112"/>
                    <a:pt x="356" y="111"/>
                  </a:cubicBezTo>
                  <a:cubicBezTo>
                    <a:pt x="356" y="111"/>
                    <a:pt x="355" y="111"/>
                    <a:pt x="355" y="110"/>
                  </a:cubicBezTo>
                  <a:cubicBezTo>
                    <a:pt x="354" y="109"/>
                    <a:pt x="354" y="109"/>
                    <a:pt x="353" y="108"/>
                  </a:cubicBezTo>
                  <a:cubicBezTo>
                    <a:pt x="353" y="107"/>
                    <a:pt x="352" y="107"/>
                    <a:pt x="352" y="106"/>
                  </a:cubicBezTo>
                  <a:cubicBezTo>
                    <a:pt x="352" y="105"/>
                    <a:pt x="351" y="105"/>
                    <a:pt x="351" y="104"/>
                  </a:cubicBezTo>
                  <a:cubicBezTo>
                    <a:pt x="350" y="103"/>
                    <a:pt x="350" y="102"/>
                    <a:pt x="350" y="102"/>
                  </a:cubicBezTo>
                  <a:cubicBezTo>
                    <a:pt x="349" y="101"/>
                    <a:pt x="349" y="100"/>
                    <a:pt x="349" y="100"/>
                  </a:cubicBezTo>
                  <a:cubicBezTo>
                    <a:pt x="348" y="99"/>
                    <a:pt x="348" y="98"/>
                    <a:pt x="348" y="97"/>
                  </a:cubicBezTo>
                  <a:cubicBezTo>
                    <a:pt x="347" y="96"/>
                    <a:pt x="347" y="96"/>
                    <a:pt x="347" y="95"/>
                  </a:cubicBezTo>
                  <a:cubicBezTo>
                    <a:pt x="347" y="94"/>
                    <a:pt x="346" y="94"/>
                    <a:pt x="346" y="93"/>
                  </a:cubicBezTo>
                  <a:cubicBezTo>
                    <a:pt x="346" y="92"/>
                    <a:pt x="346" y="91"/>
                    <a:pt x="345" y="90"/>
                  </a:cubicBezTo>
                  <a:cubicBezTo>
                    <a:pt x="345" y="90"/>
                    <a:pt x="345" y="89"/>
                    <a:pt x="345" y="89"/>
                  </a:cubicBezTo>
                  <a:cubicBezTo>
                    <a:pt x="345" y="87"/>
                    <a:pt x="345" y="86"/>
                    <a:pt x="345" y="85"/>
                  </a:cubicBezTo>
                  <a:cubicBezTo>
                    <a:pt x="344" y="84"/>
                    <a:pt x="344" y="84"/>
                    <a:pt x="344" y="84"/>
                  </a:cubicBezTo>
                  <a:cubicBezTo>
                    <a:pt x="344" y="83"/>
                    <a:pt x="344" y="81"/>
                    <a:pt x="344" y="80"/>
                  </a:cubicBezTo>
                  <a:cubicBezTo>
                    <a:pt x="344" y="79"/>
                    <a:pt x="344" y="79"/>
                    <a:pt x="344" y="79"/>
                  </a:cubicBezTo>
                  <a:cubicBezTo>
                    <a:pt x="344" y="78"/>
                    <a:pt x="344" y="77"/>
                    <a:pt x="344" y="75"/>
                  </a:cubicBezTo>
                  <a:cubicBezTo>
                    <a:pt x="345" y="75"/>
                    <a:pt x="345" y="75"/>
                    <a:pt x="345" y="75"/>
                  </a:cubicBezTo>
                  <a:cubicBezTo>
                    <a:pt x="345" y="73"/>
                    <a:pt x="345" y="72"/>
                    <a:pt x="345" y="71"/>
                  </a:cubicBezTo>
                  <a:cubicBezTo>
                    <a:pt x="345" y="71"/>
                    <a:pt x="345" y="70"/>
                    <a:pt x="345" y="70"/>
                  </a:cubicBezTo>
                  <a:cubicBezTo>
                    <a:pt x="345" y="69"/>
                    <a:pt x="346" y="68"/>
                    <a:pt x="346" y="67"/>
                  </a:cubicBezTo>
                  <a:cubicBezTo>
                    <a:pt x="346" y="66"/>
                    <a:pt x="346" y="66"/>
                    <a:pt x="346" y="66"/>
                  </a:cubicBezTo>
                  <a:cubicBezTo>
                    <a:pt x="346" y="65"/>
                    <a:pt x="346" y="65"/>
                    <a:pt x="346" y="65"/>
                  </a:cubicBezTo>
                  <a:cubicBezTo>
                    <a:pt x="347" y="64"/>
                    <a:pt x="347" y="63"/>
                    <a:pt x="347" y="62"/>
                  </a:cubicBezTo>
                  <a:cubicBezTo>
                    <a:pt x="348" y="62"/>
                    <a:pt x="348" y="62"/>
                    <a:pt x="348" y="62"/>
                  </a:cubicBezTo>
                  <a:cubicBezTo>
                    <a:pt x="353" y="49"/>
                    <a:pt x="362" y="39"/>
                    <a:pt x="375" y="34"/>
                  </a:cubicBezTo>
                  <a:cubicBezTo>
                    <a:pt x="377" y="33"/>
                    <a:pt x="380" y="30"/>
                    <a:pt x="380" y="27"/>
                  </a:cubicBezTo>
                  <a:cubicBezTo>
                    <a:pt x="380" y="23"/>
                    <a:pt x="380" y="20"/>
                    <a:pt x="380" y="16"/>
                  </a:cubicBezTo>
                  <a:cubicBezTo>
                    <a:pt x="380" y="13"/>
                    <a:pt x="380" y="11"/>
                    <a:pt x="380" y="8"/>
                  </a:cubicBezTo>
                  <a:cubicBezTo>
                    <a:pt x="380" y="3"/>
                    <a:pt x="376" y="0"/>
                    <a:pt x="372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1" y="1"/>
                    <a:pt x="190" y="4"/>
                  </a:cubicBezTo>
                  <a:cubicBezTo>
                    <a:pt x="3" y="328"/>
                    <a:pt x="3" y="328"/>
                    <a:pt x="3" y="328"/>
                  </a:cubicBezTo>
                  <a:cubicBezTo>
                    <a:pt x="0" y="333"/>
                    <a:pt x="4" y="340"/>
                    <a:pt x="10" y="340"/>
                  </a:cubicBezTo>
                  <a:cubicBezTo>
                    <a:pt x="379" y="340"/>
                    <a:pt x="379" y="340"/>
                    <a:pt x="379" y="340"/>
                  </a:cubicBezTo>
                  <a:cubicBezTo>
                    <a:pt x="384" y="340"/>
                    <a:pt x="387" y="343"/>
                    <a:pt x="387" y="347"/>
                  </a:cubicBezTo>
                  <a:cubicBezTo>
                    <a:pt x="387" y="348"/>
                    <a:pt x="387" y="348"/>
                    <a:pt x="387" y="348"/>
                  </a:cubicBezTo>
                  <a:cubicBezTo>
                    <a:pt x="388" y="353"/>
                    <a:pt x="388" y="358"/>
                    <a:pt x="388" y="363"/>
                  </a:cubicBezTo>
                  <a:cubicBezTo>
                    <a:pt x="388" y="369"/>
                    <a:pt x="388" y="375"/>
                    <a:pt x="387" y="382"/>
                  </a:cubicBezTo>
                  <a:cubicBezTo>
                    <a:pt x="387" y="385"/>
                    <a:pt x="387" y="385"/>
                    <a:pt x="387" y="385"/>
                  </a:cubicBezTo>
                  <a:cubicBezTo>
                    <a:pt x="384" y="386"/>
                    <a:pt x="384" y="386"/>
                    <a:pt x="384" y="386"/>
                  </a:cubicBezTo>
                  <a:cubicBezTo>
                    <a:pt x="371" y="389"/>
                    <a:pt x="360" y="398"/>
                    <a:pt x="355" y="411"/>
                  </a:cubicBezTo>
                  <a:cubicBezTo>
                    <a:pt x="355" y="411"/>
                    <a:pt x="355" y="411"/>
                    <a:pt x="355" y="411"/>
                  </a:cubicBezTo>
                  <a:cubicBezTo>
                    <a:pt x="355" y="412"/>
                    <a:pt x="354" y="413"/>
                    <a:pt x="354" y="414"/>
                  </a:cubicBezTo>
                  <a:cubicBezTo>
                    <a:pt x="354" y="415"/>
                    <a:pt x="354" y="415"/>
                    <a:pt x="354" y="415"/>
                  </a:cubicBezTo>
                  <a:cubicBezTo>
                    <a:pt x="353" y="416"/>
                    <a:pt x="353" y="417"/>
                    <a:pt x="353" y="417"/>
                  </a:cubicBezTo>
                  <a:cubicBezTo>
                    <a:pt x="353" y="419"/>
                    <a:pt x="353" y="419"/>
                    <a:pt x="353" y="419"/>
                  </a:cubicBezTo>
                  <a:cubicBezTo>
                    <a:pt x="353" y="419"/>
                    <a:pt x="353" y="420"/>
                    <a:pt x="352" y="421"/>
                  </a:cubicBezTo>
                  <a:cubicBezTo>
                    <a:pt x="352" y="422"/>
                    <a:pt x="352" y="422"/>
                    <a:pt x="352" y="422"/>
                  </a:cubicBezTo>
                  <a:cubicBezTo>
                    <a:pt x="352" y="423"/>
                    <a:pt x="352" y="424"/>
                    <a:pt x="352" y="425"/>
                  </a:cubicBezTo>
                  <a:cubicBezTo>
                    <a:pt x="352" y="426"/>
                    <a:pt x="352" y="426"/>
                    <a:pt x="352" y="426"/>
                  </a:cubicBezTo>
                  <a:cubicBezTo>
                    <a:pt x="352" y="427"/>
                    <a:pt x="352" y="428"/>
                    <a:pt x="352" y="429"/>
                  </a:cubicBezTo>
                  <a:cubicBezTo>
                    <a:pt x="353" y="430"/>
                    <a:pt x="353" y="430"/>
                    <a:pt x="353" y="430"/>
                  </a:cubicBezTo>
                  <a:cubicBezTo>
                    <a:pt x="353" y="431"/>
                    <a:pt x="353" y="432"/>
                    <a:pt x="353" y="433"/>
                  </a:cubicBezTo>
                  <a:cubicBezTo>
                    <a:pt x="353" y="434"/>
                    <a:pt x="353" y="434"/>
                    <a:pt x="353" y="434"/>
                  </a:cubicBezTo>
                  <a:cubicBezTo>
                    <a:pt x="353" y="435"/>
                    <a:pt x="354" y="436"/>
                    <a:pt x="354" y="437"/>
                  </a:cubicBezTo>
                  <a:cubicBezTo>
                    <a:pt x="354" y="438"/>
                    <a:pt x="354" y="438"/>
                    <a:pt x="354" y="439"/>
                  </a:cubicBezTo>
                  <a:cubicBezTo>
                    <a:pt x="355" y="439"/>
                    <a:pt x="355" y="440"/>
                    <a:pt x="355" y="440"/>
                  </a:cubicBezTo>
                  <a:cubicBezTo>
                    <a:pt x="355" y="441"/>
                    <a:pt x="356" y="442"/>
                    <a:pt x="356" y="442"/>
                  </a:cubicBezTo>
                  <a:cubicBezTo>
                    <a:pt x="356" y="443"/>
                    <a:pt x="356" y="444"/>
                    <a:pt x="357" y="444"/>
                  </a:cubicBezTo>
                  <a:cubicBezTo>
                    <a:pt x="357" y="445"/>
                    <a:pt x="357" y="445"/>
                    <a:pt x="358" y="446"/>
                  </a:cubicBezTo>
                  <a:cubicBezTo>
                    <a:pt x="358" y="447"/>
                    <a:pt x="358" y="447"/>
                    <a:pt x="359" y="448"/>
                  </a:cubicBezTo>
                  <a:cubicBezTo>
                    <a:pt x="359" y="448"/>
                    <a:pt x="359" y="449"/>
                    <a:pt x="360" y="449"/>
                  </a:cubicBezTo>
                  <a:cubicBezTo>
                    <a:pt x="360" y="450"/>
                    <a:pt x="361" y="451"/>
                    <a:pt x="361" y="451"/>
                  </a:cubicBezTo>
                  <a:cubicBezTo>
                    <a:pt x="362" y="452"/>
                    <a:pt x="362" y="452"/>
                    <a:pt x="362" y="452"/>
                  </a:cubicBezTo>
                  <a:cubicBezTo>
                    <a:pt x="363" y="453"/>
                    <a:pt x="363" y="454"/>
                    <a:pt x="364" y="454"/>
                  </a:cubicBezTo>
                  <a:cubicBezTo>
                    <a:pt x="364" y="455"/>
                    <a:pt x="365" y="455"/>
                    <a:pt x="365" y="455"/>
                  </a:cubicBezTo>
                  <a:cubicBezTo>
                    <a:pt x="365" y="456"/>
                    <a:pt x="366" y="456"/>
                    <a:pt x="367" y="457"/>
                  </a:cubicBezTo>
                  <a:cubicBezTo>
                    <a:pt x="367" y="457"/>
                    <a:pt x="368" y="458"/>
                    <a:pt x="368" y="458"/>
                  </a:cubicBezTo>
                  <a:cubicBezTo>
                    <a:pt x="369" y="458"/>
                    <a:pt x="369" y="459"/>
                    <a:pt x="370" y="459"/>
                  </a:cubicBezTo>
                  <a:cubicBezTo>
                    <a:pt x="370" y="460"/>
                    <a:pt x="371" y="460"/>
                    <a:pt x="371" y="460"/>
                  </a:cubicBezTo>
                  <a:cubicBezTo>
                    <a:pt x="372" y="461"/>
                    <a:pt x="372" y="461"/>
                    <a:pt x="373" y="461"/>
                  </a:cubicBezTo>
                  <a:cubicBezTo>
                    <a:pt x="374" y="462"/>
                    <a:pt x="374" y="462"/>
                    <a:pt x="375" y="462"/>
                  </a:cubicBezTo>
                  <a:cubicBezTo>
                    <a:pt x="375" y="463"/>
                    <a:pt x="376" y="463"/>
                    <a:pt x="376" y="463"/>
                  </a:cubicBezTo>
                  <a:cubicBezTo>
                    <a:pt x="377" y="463"/>
                    <a:pt x="378" y="464"/>
                    <a:pt x="379" y="464"/>
                  </a:cubicBezTo>
                  <a:cubicBezTo>
                    <a:pt x="379" y="464"/>
                    <a:pt x="380" y="464"/>
                    <a:pt x="380" y="464"/>
                  </a:cubicBezTo>
                  <a:cubicBezTo>
                    <a:pt x="381" y="465"/>
                    <a:pt x="382" y="465"/>
                    <a:pt x="382" y="465"/>
                  </a:cubicBezTo>
                  <a:cubicBezTo>
                    <a:pt x="383" y="465"/>
                    <a:pt x="383" y="465"/>
                    <a:pt x="384" y="466"/>
                  </a:cubicBezTo>
                  <a:cubicBezTo>
                    <a:pt x="385" y="466"/>
                    <a:pt x="385" y="466"/>
                    <a:pt x="386" y="466"/>
                  </a:cubicBezTo>
                  <a:cubicBezTo>
                    <a:pt x="387" y="466"/>
                    <a:pt x="387" y="466"/>
                    <a:pt x="388" y="466"/>
                  </a:cubicBezTo>
                  <a:cubicBezTo>
                    <a:pt x="389" y="466"/>
                    <a:pt x="389" y="466"/>
                    <a:pt x="390" y="467"/>
                  </a:cubicBezTo>
                  <a:cubicBezTo>
                    <a:pt x="391" y="467"/>
                    <a:pt x="391" y="467"/>
                    <a:pt x="392" y="467"/>
                  </a:cubicBezTo>
                  <a:cubicBezTo>
                    <a:pt x="393" y="467"/>
                    <a:pt x="393" y="467"/>
                    <a:pt x="394" y="467"/>
                  </a:cubicBezTo>
                  <a:cubicBezTo>
                    <a:pt x="395" y="467"/>
                    <a:pt x="396" y="467"/>
                    <a:pt x="396" y="467"/>
                  </a:cubicBezTo>
                  <a:cubicBezTo>
                    <a:pt x="397" y="466"/>
                    <a:pt x="398" y="466"/>
                    <a:pt x="398" y="466"/>
                  </a:cubicBezTo>
                  <a:cubicBezTo>
                    <a:pt x="399" y="466"/>
                    <a:pt x="399" y="466"/>
                    <a:pt x="400" y="466"/>
                  </a:cubicBezTo>
                  <a:cubicBezTo>
                    <a:pt x="400" y="466"/>
                    <a:pt x="400" y="466"/>
                    <a:pt x="400" y="466"/>
                  </a:cubicBezTo>
                  <a:cubicBezTo>
                    <a:pt x="401" y="466"/>
                    <a:pt x="402" y="466"/>
                    <a:pt x="402" y="466"/>
                  </a:cubicBezTo>
                  <a:cubicBezTo>
                    <a:pt x="403" y="466"/>
                    <a:pt x="403" y="466"/>
                    <a:pt x="403" y="465"/>
                  </a:cubicBezTo>
                  <a:cubicBezTo>
                    <a:pt x="404" y="465"/>
                    <a:pt x="404" y="465"/>
                    <a:pt x="404" y="465"/>
                  </a:cubicBezTo>
                  <a:cubicBezTo>
                    <a:pt x="405" y="465"/>
                    <a:pt x="406" y="465"/>
                    <a:pt x="406" y="465"/>
                  </a:cubicBezTo>
                  <a:cubicBezTo>
                    <a:pt x="407" y="464"/>
                    <a:pt x="407" y="464"/>
                    <a:pt x="407" y="464"/>
                  </a:cubicBezTo>
                  <a:cubicBezTo>
                    <a:pt x="408" y="464"/>
                    <a:pt x="409" y="463"/>
                    <a:pt x="410" y="463"/>
                  </a:cubicBezTo>
                  <a:cubicBezTo>
                    <a:pt x="411" y="463"/>
                    <a:pt x="411" y="463"/>
                    <a:pt x="411" y="463"/>
                  </a:cubicBezTo>
                  <a:cubicBezTo>
                    <a:pt x="412" y="462"/>
                    <a:pt x="413" y="462"/>
                    <a:pt x="414" y="461"/>
                  </a:cubicBezTo>
                  <a:cubicBezTo>
                    <a:pt x="415" y="460"/>
                    <a:pt x="415" y="460"/>
                    <a:pt x="415" y="460"/>
                  </a:cubicBezTo>
                  <a:cubicBezTo>
                    <a:pt x="416" y="460"/>
                    <a:pt x="416" y="459"/>
                    <a:pt x="417" y="459"/>
                  </a:cubicBezTo>
                  <a:cubicBezTo>
                    <a:pt x="418" y="459"/>
                    <a:pt x="418" y="458"/>
                    <a:pt x="418" y="458"/>
                  </a:cubicBezTo>
                  <a:cubicBezTo>
                    <a:pt x="419" y="458"/>
                    <a:pt x="420" y="457"/>
                    <a:pt x="420" y="457"/>
                  </a:cubicBezTo>
                  <a:cubicBezTo>
                    <a:pt x="421" y="456"/>
                    <a:pt x="421" y="456"/>
                    <a:pt x="422" y="455"/>
                  </a:cubicBezTo>
                  <a:cubicBezTo>
                    <a:pt x="422" y="455"/>
                    <a:pt x="423" y="454"/>
                    <a:pt x="423" y="454"/>
                  </a:cubicBezTo>
                  <a:cubicBezTo>
                    <a:pt x="423" y="453"/>
                    <a:pt x="424" y="453"/>
                    <a:pt x="424" y="452"/>
                  </a:cubicBezTo>
                  <a:cubicBezTo>
                    <a:pt x="425" y="452"/>
                    <a:pt x="425" y="451"/>
                    <a:pt x="426" y="451"/>
                  </a:cubicBezTo>
                  <a:cubicBezTo>
                    <a:pt x="426" y="450"/>
                    <a:pt x="426" y="450"/>
                    <a:pt x="427" y="449"/>
                  </a:cubicBezTo>
                  <a:cubicBezTo>
                    <a:pt x="427" y="449"/>
                    <a:pt x="428" y="448"/>
                    <a:pt x="428" y="447"/>
                  </a:cubicBezTo>
                  <a:cubicBezTo>
                    <a:pt x="428" y="447"/>
                    <a:pt x="429" y="447"/>
                    <a:pt x="429" y="446"/>
                  </a:cubicBezTo>
                  <a:cubicBezTo>
                    <a:pt x="429" y="445"/>
                    <a:pt x="430" y="445"/>
                    <a:pt x="430" y="444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1" y="442"/>
                    <a:pt x="431" y="441"/>
                    <a:pt x="432" y="440"/>
                  </a:cubicBezTo>
                  <a:cubicBezTo>
                    <a:pt x="432" y="440"/>
                    <a:pt x="432" y="439"/>
                    <a:pt x="432" y="439"/>
                  </a:cubicBezTo>
                  <a:cubicBezTo>
                    <a:pt x="432" y="438"/>
                    <a:pt x="433" y="437"/>
                    <a:pt x="433" y="436"/>
                  </a:cubicBezTo>
                  <a:cubicBezTo>
                    <a:pt x="433" y="436"/>
                    <a:pt x="433" y="436"/>
                    <a:pt x="433" y="435"/>
                  </a:cubicBezTo>
                  <a:cubicBezTo>
                    <a:pt x="433" y="434"/>
                    <a:pt x="433" y="434"/>
                    <a:pt x="434" y="433"/>
                  </a:cubicBezTo>
                  <a:cubicBezTo>
                    <a:pt x="434" y="432"/>
                    <a:pt x="434" y="432"/>
                    <a:pt x="434" y="431"/>
                  </a:cubicBezTo>
                  <a:cubicBezTo>
                    <a:pt x="434" y="430"/>
                    <a:pt x="434" y="430"/>
                    <a:pt x="434" y="429"/>
                  </a:cubicBezTo>
                  <a:cubicBezTo>
                    <a:pt x="434" y="428"/>
                    <a:pt x="434" y="427"/>
                    <a:pt x="434" y="427"/>
                  </a:cubicBezTo>
                  <a:cubicBezTo>
                    <a:pt x="434" y="426"/>
                    <a:pt x="434" y="425"/>
                    <a:pt x="434" y="425"/>
                  </a:cubicBezTo>
                  <a:cubicBezTo>
                    <a:pt x="434" y="424"/>
                    <a:pt x="434" y="424"/>
                    <a:pt x="434" y="423"/>
                  </a:cubicBezTo>
                  <a:cubicBezTo>
                    <a:pt x="434" y="422"/>
                    <a:pt x="434" y="422"/>
                    <a:pt x="434" y="42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7">
              <a:extLst>
                <a:ext uri="{FF2B5EF4-FFF2-40B4-BE49-F238E27FC236}">
                  <a16:creationId xmlns:a16="http://schemas.microsoft.com/office/drawing/2014/main" id="{AA678C46-C8B1-48F1-D354-95FFDE90C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747" y="2570155"/>
              <a:ext cx="1839853" cy="719459"/>
            </a:xfrm>
            <a:custGeom>
              <a:avLst/>
              <a:gdLst>
                <a:gd name="T0" fmla="*/ 634 w 1189"/>
                <a:gd name="T1" fmla="*/ 414 h 465"/>
                <a:gd name="T2" fmla="*/ 631 w 1189"/>
                <a:gd name="T3" fmla="*/ 406 h 465"/>
                <a:gd name="T4" fmla="*/ 600 w 1189"/>
                <a:gd name="T5" fmla="*/ 383 h 465"/>
                <a:gd name="T6" fmla="*/ 599 w 1189"/>
                <a:gd name="T7" fmla="*/ 348 h 465"/>
                <a:gd name="T8" fmla="*/ 999 w 1189"/>
                <a:gd name="T9" fmla="*/ 4 h 465"/>
                <a:gd name="T10" fmla="*/ 607 w 1189"/>
                <a:gd name="T11" fmla="*/ 14 h 465"/>
                <a:gd name="T12" fmla="*/ 637 w 1189"/>
                <a:gd name="T13" fmla="*/ 54 h 465"/>
                <a:gd name="T14" fmla="*/ 640 w 1189"/>
                <a:gd name="T15" fmla="*/ 61 h 465"/>
                <a:gd name="T16" fmla="*/ 643 w 1189"/>
                <a:gd name="T17" fmla="*/ 70 h 465"/>
                <a:gd name="T18" fmla="*/ 643 w 1189"/>
                <a:gd name="T19" fmla="*/ 79 h 465"/>
                <a:gd name="T20" fmla="*/ 642 w 1189"/>
                <a:gd name="T21" fmla="*/ 89 h 465"/>
                <a:gd name="T22" fmla="*/ 639 w 1189"/>
                <a:gd name="T23" fmla="*/ 98 h 465"/>
                <a:gd name="T24" fmla="*/ 634 w 1189"/>
                <a:gd name="T25" fmla="*/ 106 h 465"/>
                <a:gd name="T26" fmla="*/ 628 w 1189"/>
                <a:gd name="T27" fmla="*/ 113 h 465"/>
                <a:gd name="T28" fmla="*/ 620 w 1189"/>
                <a:gd name="T29" fmla="*/ 119 h 465"/>
                <a:gd name="T30" fmla="*/ 615 w 1189"/>
                <a:gd name="T31" fmla="*/ 122 h 465"/>
                <a:gd name="T32" fmla="*/ 607 w 1189"/>
                <a:gd name="T33" fmla="*/ 125 h 465"/>
                <a:gd name="T34" fmla="*/ 600 w 1189"/>
                <a:gd name="T35" fmla="*/ 126 h 465"/>
                <a:gd name="T36" fmla="*/ 593 w 1189"/>
                <a:gd name="T37" fmla="*/ 127 h 465"/>
                <a:gd name="T38" fmla="*/ 583 w 1189"/>
                <a:gd name="T39" fmla="*/ 125 h 465"/>
                <a:gd name="T40" fmla="*/ 574 w 1189"/>
                <a:gd name="T41" fmla="*/ 122 h 465"/>
                <a:gd name="T42" fmla="*/ 566 w 1189"/>
                <a:gd name="T43" fmla="*/ 118 h 465"/>
                <a:gd name="T44" fmla="*/ 559 w 1189"/>
                <a:gd name="T45" fmla="*/ 112 h 465"/>
                <a:gd name="T46" fmla="*/ 553 w 1189"/>
                <a:gd name="T47" fmla="*/ 104 h 465"/>
                <a:gd name="T48" fmla="*/ 549 w 1189"/>
                <a:gd name="T49" fmla="*/ 95 h 465"/>
                <a:gd name="T50" fmla="*/ 546 w 1189"/>
                <a:gd name="T51" fmla="*/ 87 h 465"/>
                <a:gd name="T52" fmla="*/ 545 w 1189"/>
                <a:gd name="T53" fmla="*/ 77 h 465"/>
                <a:gd name="T54" fmla="*/ 546 w 1189"/>
                <a:gd name="T55" fmla="*/ 68 h 465"/>
                <a:gd name="T56" fmla="*/ 548 w 1189"/>
                <a:gd name="T57" fmla="*/ 61 h 465"/>
                <a:gd name="T58" fmla="*/ 581 w 1189"/>
                <a:gd name="T59" fmla="*/ 15 h 465"/>
                <a:gd name="T60" fmla="*/ 190 w 1189"/>
                <a:gd name="T61" fmla="*/ 4 h 465"/>
                <a:gd name="T62" fmla="*/ 589 w 1189"/>
                <a:gd name="T63" fmla="*/ 348 h 465"/>
                <a:gd name="T64" fmla="*/ 588 w 1189"/>
                <a:gd name="T65" fmla="*/ 383 h 465"/>
                <a:gd name="T66" fmla="*/ 555 w 1189"/>
                <a:gd name="T67" fmla="*/ 412 h 465"/>
                <a:gd name="T68" fmla="*/ 553 w 1189"/>
                <a:gd name="T69" fmla="*/ 419 h 465"/>
                <a:gd name="T70" fmla="*/ 553 w 1189"/>
                <a:gd name="T71" fmla="*/ 428 h 465"/>
                <a:gd name="T72" fmla="*/ 555 w 1189"/>
                <a:gd name="T73" fmla="*/ 435 h 465"/>
                <a:gd name="T74" fmla="*/ 558 w 1189"/>
                <a:gd name="T75" fmla="*/ 442 h 465"/>
                <a:gd name="T76" fmla="*/ 562 w 1189"/>
                <a:gd name="T77" fmla="*/ 449 h 465"/>
                <a:gd name="T78" fmla="*/ 568 w 1189"/>
                <a:gd name="T79" fmla="*/ 455 h 465"/>
                <a:gd name="T80" fmla="*/ 574 w 1189"/>
                <a:gd name="T81" fmla="*/ 459 h 465"/>
                <a:gd name="T82" fmla="*/ 581 w 1189"/>
                <a:gd name="T83" fmla="*/ 463 h 465"/>
                <a:gd name="T84" fmla="*/ 589 w 1189"/>
                <a:gd name="T85" fmla="*/ 464 h 465"/>
                <a:gd name="T86" fmla="*/ 597 w 1189"/>
                <a:gd name="T87" fmla="*/ 465 h 465"/>
                <a:gd name="T88" fmla="*/ 603 w 1189"/>
                <a:gd name="T89" fmla="*/ 464 h 465"/>
                <a:gd name="T90" fmla="*/ 608 w 1189"/>
                <a:gd name="T91" fmla="*/ 462 h 465"/>
                <a:gd name="T92" fmla="*/ 616 w 1189"/>
                <a:gd name="T93" fmla="*/ 459 h 465"/>
                <a:gd name="T94" fmla="*/ 623 w 1189"/>
                <a:gd name="T95" fmla="*/ 453 h 465"/>
                <a:gd name="T96" fmla="*/ 628 w 1189"/>
                <a:gd name="T97" fmla="*/ 448 h 465"/>
                <a:gd name="T98" fmla="*/ 632 w 1189"/>
                <a:gd name="T99" fmla="*/ 441 h 465"/>
                <a:gd name="T100" fmla="*/ 634 w 1189"/>
                <a:gd name="T101" fmla="*/ 433 h 465"/>
                <a:gd name="T102" fmla="*/ 635 w 1189"/>
                <a:gd name="T103" fmla="*/ 42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9" h="465">
                  <a:moveTo>
                    <a:pt x="635" y="419"/>
                  </a:moveTo>
                  <a:cubicBezTo>
                    <a:pt x="635" y="418"/>
                    <a:pt x="635" y="418"/>
                    <a:pt x="635" y="417"/>
                  </a:cubicBezTo>
                  <a:cubicBezTo>
                    <a:pt x="635" y="417"/>
                    <a:pt x="634" y="416"/>
                    <a:pt x="634" y="415"/>
                  </a:cubicBezTo>
                  <a:cubicBezTo>
                    <a:pt x="634" y="415"/>
                    <a:pt x="634" y="414"/>
                    <a:pt x="634" y="414"/>
                  </a:cubicBezTo>
                  <a:cubicBezTo>
                    <a:pt x="634" y="413"/>
                    <a:pt x="634" y="412"/>
                    <a:pt x="633" y="411"/>
                  </a:cubicBezTo>
                  <a:cubicBezTo>
                    <a:pt x="633" y="410"/>
                    <a:pt x="633" y="410"/>
                    <a:pt x="633" y="410"/>
                  </a:cubicBezTo>
                  <a:cubicBezTo>
                    <a:pt x="632" y="409"/>
                    <a:pt x="632" y="408"/>
                    <a:pt x="632" y="407"/>
                  </a:cubicBezTo>
                  <a:cubicBezTo>
                    <a:pt x="631" y="406"/>
                    <a:pt x="631" y="406"/>
                    <a:pt x="631" y="406"/>
                  </a:cubicBezTo>
                  <a:cubicBezTo>
                    <a:pt x="631" y="405"/>
                    <a:pt x="630" y="405"/>
                    <a:pt x="630" y="404"/>
                  </a:cubicBezTo>
                  <a:cubicBezTo>
                    <a:pt x="629" y="401"/>
                    <a:pt x="627" y="399"/>
                    <a:pt x="625" y="397"/>
                  </a:cubicBezTo>
                  <a:cubicBezTo>
                    <a:pt x="620" y="390"/>
                    <a:pt x="612" y="386"/>
                    <a:pt x="603" y="384"/>
                  </a:cubicBezTo>
                  <a:cubicBezTo>
                    <a:pt x="600" y="383"/>
                    <a:pt x="600" y="383"/>
                    <a:pt x="600" y="383"/>
                  </a:cubicBezTo>
                  <a:cubicBezTo>
                    <a:pt x="600" y="380"/>
                    <a:pt x="600" y="380"/>
                    <a:pt x="600" y="380"/>
                  </a:cubicBezTo>
                  <a:cubicBezTo>
                    <a:pt x="599" y="373"/>
                    <a:pt x="599" y="366"/>
                    <a:pt x="599" y="360"/>
                  </a:cubicBezTo>
                  <a:cubicBezTo>
                    <a:pt x="599" y="356"/>
                    <a:pt x="599" y="352"/>
                    <a:pt x="599" y="348"/>
                  </a:cubicBezTo>
                  <a:cubicBezTo>
                    <a:pt x="599" y="348"/>
                    <a:pt x="599" y="348"/>
                    <a:pt x="599" y="348"/>
                  </a:cubicBezTo>
                  <a:cubicBezTo>
                    <a:pt x="599" y="343"/>
                    <a:pt x="603" y="340"/>
                    <a:pt x="607" y="340"/>
                  </a:cubicBezTo>
                  <a:cubicBezTo>
                    <a:pt x="1179" y="340"/>
                    <a:pt x="1179" y="340"/>
                    <a:pt x="1179" y="340"/>
                  </a:cubicBezTo>
                  <a:cubicBezTo>
                    <a:pt x="1185" y="340"/>
                    <a:pt x="1189" y="333"/>
                    <a:pt x="1186" y="328"/>
                  </a:cubicBezTo>
                  <a:cubicBezTo>
                    <a:pt x="999" y="4"/>
                    <a:pt x="999" y="4"/>
                    <a:pt x="999" y="4"/>
                  </a:cubicBezTo>
                  <a:cubicBezTo>
                    <a:pt x="997" y="1"/>
                    <a:pt x="995" y="0"/>
                    <a:pt x="992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611" y="0"/>
                    <a:pt x="607" y="4"/>
                    <a:pt x="607" y="8"/>
                  </a:cubicBezTo>
                  <a:cubicBezTo>
                    <a:pt x="607" y="10"/>
                    <a:pt x="607" y="12"/>
                    <a:pt x="607" y="14"/>
                  </a:cubicBezTo>
                  <a:cubicBezTo>
                    <a:pt x="607" y="18"/>
                    <a:pt x="607" y="21"/>
                    <a:pt x="607" y="25"/>
                  </a:cubicBezTo>
                  <a:cubicBezTo>
                    <a:pt x="607" y="28"/>
                    <a:pt x="609" y="31"/>
                    <a:pt x="612" y="32"/>
                  </a:cubicBezTo>
                  <a:cubicBezTo>
                    <a:pt x="620" y="35"/>
                    <a:pt x="626" y="40"/>
                    <a:pt x="631" y="46"/>
                  </a:cubicBezTo>
                  <a:cubicBezTo>
                    <a:pt x="633" y="48"/>
                    <a:pt x="635" y="51"/>
                    <a:pt x="637" y="54"/>
                  </a:cubicBezTo>
                  <a:cubicBezTo>
                    <a:pt x="638" y="55"/>
                    <a:pt x="638" y="56"/>
                    <a:pt x="638" y="57"/>
                  </a:cubicBezTo>
                  <a:cubicBezTo>
                    <a:pt x="639" y="57"/>
                    <a:pt x="639" y="57"/>
                    <a:pt x="639" y="57"/>
                  </a:cubicBezTo>
                  <a:cubicBezTo>
                    <a:pt x="639" y="58"/>
                    <a:pt x="639" y="58"/>
                    <a:pt x="639" y="58"/>
                  </a:cubicBezTo>
                  <a:cubicBezTo>
                    <a:pt x="640" y="59"/>
                    <a:pt x="640" y="60"/>
                    <a:pt x="640" y="61"/>
                  </a:cubicBezTo>
                  <a:cubicBezTo>
                    <a:pt x="640" y="61"/>
                    <a:pt x="641" y="62"/>
                    <a:pt x="641" y="62"/>
                  </a:cubicBezTo>
                  <a:cubicBezTo>
                    <a:pt x="641" y="64"/>
                    <a:pt x="641" y="64"/>
                    <a:pt x="642" y="65"/>
                  </a:cubicBezTo>
                  <a:cubicBezTo>
                    <a:pt x="642" y="66"/>
                    <a:pt x="642" y="67"/>
                    <a:pt x="642" y="67"/>
                  </a:cubicBezTo>
                  <a:cubicBezTo>
                    <a:pt x="642" y="68"/>
                    <a:pt x="642" y="69"/>
                    <a:pt x="643" y="70"/>
                  </a:cubicBezTo>
                  <a:cubicBezTo>
                    <a:pt x="643" y="71"/>
                    <a:pt x="643" y="71"/>
                    <a:pt x="643" y="72"/>
                  </a:cubicBezTo>
                  <a:cubicBezTo>
                    <a:pt x="643" y="73"/>
                    <a:pt x="643" y="74"/>
                    <a:pt x="643" y="74"/>
                  </a:cubicBezTo>
                  <a:cubicBezTo>
                    <a:pt x="643" y="75"/>
                    <a:pt x="643" y="76"/>
                    <a:pt x="643" y="77"/>
                  </a:cubicBezTo>
                  <a:cubicBezTo>
                    <a:pt x="643" y="77"/>
                    <a:pt x="643" y="78"/>
                    <a:pt x="643" y="79"/>
                  </a:cubicBezTo>
                  <a:cubicBezTo>
                    <a:pt x="643" y="80"/>
                    <a:pt x="643" y="81"/>
                    <a:pt x="643" y="82"/>
                  </a:cubicBezTo>
                  <a:cubicBezTo>
                    <a:pt x="643" y="82"/>
                    <a:pt x="643" y="83"/>
                    <a:pt x="643" y="84"/>
                  </a:cubicBezTo>
                  <a:cubicBezTo>
                    <a:pt x="643" y="85"/>
                    <a:pt x="643" y="85"/>
                    <a:pt x="643" y="86"/>
                  </a:cubicBezTo>
                  <a:cubicBezTo>
                    <a:pt x="642" y="87"/>
                    <a:pt x="642" y="88"/>
                    <a:pt x="642" y="89"/>
                  </a:cubicBezTo>
                  <a:cubicBezTo>
                    <a:pt x="642" y="90"/>
                    <a:pt x="642" y="90"/>
                    <a:pt x="642" y="91"/>
                  </a:cubicBezTo>
                  <a:cubicBezTo>
                    <a:pt x="641" y="92"/>
                    <a:pt x="641" y="93"/>
                    <a:pt x="641" y="94"/>
                  </a:cubicBezTo>
                  <a:cubicBezTo>
                    <a:pt x="640" y="94"/>
                    <a:pt x="640" y="95"/>
                    <a:pt x="640" y="95"/>
                  </a:cubicBezTo>
                  <a:cubicBezTo>
                    <a:pt x="640" y="96"/>
                    <a:pt x="639" y="97"/>
                    <a:pt x="639" y="98"/>
                  </a:cubicBezTo>
                  <a:cubicBezTo>
                    <a:pt x="639" y="99"/>
                    <a:pt x="638" y="99"/>
                    <a:pt x="638" y="99"/>
                  </a:cubicBezTo>
                  <a:cubicBezTo>
                    <a:pt x="638" y="100"/>
                    <a:pt x="637" y="101"/>
                    <a:pt x="637" y="102"/>
                  </a:cubicBezTo>
                  <a:cubicBezTo>
                    <a:pt x="636" y="103"/>
                    <a:pt x="636" y="103"/>
                    <a:pt x="636" y="104"/>
                  </a:cubicBezTo>
                  <a:cubicBezTo>
                    <a:pt x="635" y="104"/>
                    <a:pt x="635" y="105"/>
                    <a:pt x="634" y="106"/>
                  </a:cubicBezTo>
                  <a:cubicBezTo>
                    <a:pt x="634" y="107"/>
                    <a:pt x="633" y="107"/>
                    <a:pt x="633" y="108"/>
                  </a:cubicBezTo>
                  <a:cubicBezTo>
                    <a:pt x="632" y="108"/>
                    <a:pt x="632" y="109"/>
                    <a:pt x="631" y="110"/>
                  </a:cubicBezTo>
                  <a:cubicBezTo>
                    <a:pt x="631" y="110"/>
                    <a:pt x="630" y="111"/>
                    <a:pt x="630" y="111"/>
                  </a:cubicBezTo>
                  <a:cubicBezTo>
                    <a:pt x="629" y="112"/>
                    <a:pt x="629" y="113"/>
                    <a:pt x="628" y="113"/>
                  </a:cubicBezTo>
                  <a:cubicBezTo>
                    <a:pt x="628" y="114"/>
                    <a:pt x="627" y="114"/>
                    <a:pt x="626" y="115"/>
                  </a:cubicBezTo>
                  <a:cubicBezTo>
                    <a:pt x="626" y="115"/>
                    <a:pt x="625" y="116"/>
                    <a:pt x="624" y="116"/>
                  </a:cubicBezTo>
                  <a:cubicBezTo>
                    <a:pt x="624" y="117"/>
                    <a:pt x="623" y="117"/>
                    <a:pt x="623" y="117"/>
                  </a:cubicBezTo>
                  <a:cubicBezTo>
                    <a:pt x="622" y="118"/>
                    <a:pt x="621" y="119"/>
                    <a:pt x="620" y="119"/>
                  </a:cubicBezTo>
                  <a:cubicBezTo>
                    <a:pt x="620" y="119"/>
                    <a:pt x="619" y="120"/>
                    <a:pt x="619" y="120"/>
                  </a:cubicBezTo>
                  <a:cubicBezTo>
                    <a:pt x="618" y="121"/>
                    <a:pt x="617" y="121"/>
                    <a:pt x="616" y="122"/>
                  </a:cubicBezTo>
                  <a:cubicBezTo>
                    <a:pt x="616" y="122"/>
                    <a:pt x="616" y="122"/>
                    <a:pt x="616" y="122"/>
                  </a:cubicBezTo>
                  <a:cubicBezTo>
                    <a:pt x="615" y="122"/>
                    <a:pt x="615" y="122"/>
                    <a:pt x="615" y="122"/>
                  </a:cubicBezTo>
                  <a:cubicBezTo>
                    <a:pt x="615" y="122"/>
                    <a:pt x="615" y="122"/>
                    <a:pt x="615" y="122"/>
                  </a:cubicBezTo>
                  <a:cubicBezTo>
                    <a:pt x="614" y="123"/>
                    <a:pt x="612" y="123"/>
                    <a:pt x="611" y="124"/>
                  </a:cubicBezTo>
                  <a:cubicBezTo>
                    <a:pt x="610" y="124"/>
                    <a:pt x="610" y="124"/>
                    <a:pt x="610" y="124"/>
                  </a:cubicBezTo>
                  <a:cubicBezTo>
                    <a:pt x="609" y="124"/>
                    <a:pt x="608" y="125"/>
                    <a:pt x="607" y="125"/>
                  </a:cubicBezTo>
                  <a:cubicBezTo>
                    <a:pt x="606" y="125"/>
                    <a:pt x="606" y="125"/>
                    <a:pt x="605" y="125"/>
                  </a:cubicBezTo>
                  <a:cubicBezTo>
                    <a:pt x="604" y="126"/>
                    <a:pt x="603" y="126"/>
                    <a:pt x="602" y="126"/>
                  </a:cubicBezTo>
                  <a:cubicBezTo>
                    <a:pt x="602" y="126"/>
                    <a:pt x="602" y="126"/>
                    <a:pt x="602" y="126"/>
                  </a:cubicBezTo>
                  <a:cubicBezTo>
                    <a:pt x="601" y="126"/>
                    <a:pt x="601" y="126"/>
                    <a:pt x="600" y="126"/>
                  </a:cubicBezTo>
                  <a:cubicBezTo>
                    <a:pt x="599" y="126"/>
                    <a:pt x="599" y="126"/>
                    <a:pt x="598" y="127"/>
                  </a:cubicBezTo>
                  <a:cubicBezTo>
                    <a:pt x="597" y="127"/>
                    <a:pt x="596" y="127"/>
                    <a:pt x="595" y="127"/>
                  </a:cubicBezTo>
                  <a:cubicBezTo>
                    <a:pt x="595" y="127"/>
                    <a:pt x="595" y="127"/>
                    <a:pt x="595" y="127"/>
                  </a:cubicBezTo>
                  <a:cubicBezTo>
                    <a:pt x="594" y="127"/>
                    <a:pt x="594" y="127"/>
                    <a:pt x="593" y="127"/>
                  </a:cubicBezTo>
                  <a:cubicBezTo>
                    <a:pt x="592" y="127"/>
                    <a:pt x="591" y="127"/>
                    <a:pt x="590" y="127"/>
                  </a:cubicBezTo>
                  <a:cubicBezTo>
                    <a:pt x="590" y="126"/>
                    <a:pt x="589" y="126"/>
                    <a:pt x="588" y="126"/>
                  </a:cubicBezTo>
                  <a:cubicBezTo>
                    <a:pt x="587" y="126"/>
                    <a:pt x="586" y="126"/>
                    <a:pt x="586" y="126"/>
                  </a:cubicBezTo>
                  <a:cubicBezTo>
                    <a:pt x="585" y="126"/>
                    <a:pt x="584" y="126"/>
                    <a:pt x="583" y="125"/>
                  </a:cubicBezTo>
                  <a:cubicBezTo>
                    <a:pt x="582" y="125"/>
                    <a:pt x="582" y="125"/>
                    <a:pt x="581" y="125"/>
                  </a:cubicBezTo>
                  <a:cubicBezTo>
                    <a:pt x="580" y="125"/>
                    <a:pt x="579" y="124"/>
                    <a:pt x="578" y="124"/>
                  </a:cubicBezTo>
                  <a:cubicBezTo>
                    <a:pt x="578" y="124"/>
                    <a:pt x="577" y="124"/>
                    <a:pt x="577" y="123"/>
                  </a:cubicBezTo>
                  <a:cubicBezTo>
                    <a:pt x="576" y="123"/>
                    <a:pt x="575" y="123"/>
                    <a:pt x="574" y="122"/>
                  </a:cubicBezTo>
                  <a:cubicBezTo>
                    <a:pt x="573" y="122"/>
                    <a:pt x="573" y="122"/>
                    <a:pt x="572" y="121"/>
                  </a:cubicBezTo>
                  <a:cubicBezTo>
                    <a:pt x="572" y="121"/>
                    <a:pt x="571" y="121"/>
                    <a:pt x="570" y="120"/>
                  </a:cubicBezTo>
                  <a:cubicBezTo>
                    <a:pt x="569" y="120"/>
                    <a:pt x="569" y="119"/>
                    <a:pt x="568" y="119"/>
                  </a:cubicBezTo>
                  <a:cubicBezTo>
                    <a:pt x="567" y="119"/>
                    <a:pt x="567" y="118"/>
                    <a:pt x="566" y="118"/>
                  </a:cubicBezTo>
                  <a:cubicBezTo>
                    <a:pt x="565" y="117"/>
                    <a:pt x="565" y="117"/>
                    <a:pt x="564" y="116"/>
                  </a:cubicBezTo>
                  <a:cubicBezTo>
                    <a:pt x="563" y="116"/>
                    <a:pt x="563" y="115"/>
                    <a:pt x="563" y="115"/>
                  </a:cubicBezTo>
                  <a:cubicBezTo>
                    <a:pt x="562" y="114"/>
                    <a:pt x="561" y="114"/>
                    <a:pt x="560" y="113"/>
                  </a:cubicBezTo>
                  <a:cubicBezTo>
                    <a:pt x="560" y="113"/>
                    <a:pt x="560" y="112"/>
                    <a:pt x="559" y="112"/>
                  </a:cubicBezTo>
                  <a:cubicBezTo>
                    <a:pt x="558" y="111"/>
                    <a:pt x="558" y="110"/>
                    <a:pt x="557" y="110"/>
                  </a:cubicBezTo>
                  <a:cubicBezTo>
                    <a:pt x="557" y="109"/>
                    <a:pt x="556" y="109"/>
                    <a:pt x="556" y="108"/>
                  </a:cubicBezTo>
                  <a:cubicBezTo>
                    <a:pt x="555" y="107"/>
                    <a:pt x="555" y="107"/>
                    <a:pt x="554" y="106"/>
                  </a:cubicBezTo>
                  <a:cubicBezTo>
                    <a:pt x="554" y="105"/>
                    <a:pt x="553" y="105"/>
                    <a:pt x="553" y="104"/>
                  </a:cubicBezTo>
                  <a:cubicBezTo>
                    <a:pt x="553" y="103"/>
                    <a:pt x="552" y="103"/>
                    <a:pt x="552" y="102"/>
                  </a:cubicBezTo>
                  <a:cubicBezTo>
                    <a:pt x="551" y="101"/>
                    <a:pt x="551" y="101"/>
                    <a:pt x="551" y="100"/>
                  </a:cubicBezTo>
                  <a:cubicBezTo>
                    <a:pt x="550" y="99"/>
                    <a:pt x="550" y="98"/>
                    <a:pt x="550" y="98"/>
                  </a:cubicBezTo>
                  <a:cubicBezTo>
                    <a:pt x="549" y="97"/>
                    <a:pt x="549" y="96"/>
                    <a:pt x="549" y="95"/>
                  </a:cubicBezTo>
                  <a:cubicBezTo>
                    <a:pt x="548" y="94"/>
                    <a:pt x="548" y="94"/>
                    <a:pt x="548" y="93"/>
                  </a:cubicBezTo>
                  <a:cubicBezTo>
                    <a:pt x="548" y="92"/>
                    <a:pt x="547" y="92"/>
                    <a:pt x="547" y="91"/>
                  </a:cubicBezTo>
                  <a:cubicBezTo>
                    <a:pt x="547" y="90"/>
                    <a:pt x="547" y="89"/>
                    <a:pt x="546" y="88"/>
                  </a:cubicBezTo>
                  <a:cubicBezTo>
                    <a:pt x="546" y="88"/>
                    <a:pt x="546" y="87"/>
                    <a:pt x="546" y="87"/>
                  </a:cubicBezTo>
                  <a:cubicBezTo>
                    <a:pt x="546" y="86"/>
                    <a:pt x="546" y="84"/>
                    <a:pt x="546" y="83"/>
                  </a:cubicBezTo>
                  <a:cubicBezTo>
                    <a:pt x="545" y="82"/>
                    <a:pt x="545" y="82"/>
                    <a:pt x="545" y="82"/>
                  </a:cubicBezTo>
                  <a:cubicBezTo>
                    <a:pt x="545" y="81"/>
                    <a:pt x="545" y="79"/>
                    <a:pt x="545" y="78"/>
                  </a:cubicBezTo>
                  <a:cubicBezTo>
                    <a:pt x="545" y="77"/>
                    <a:pt x="545" y="77"/>
                    <a:pt x="545" y="77"/>
                  </a:cubicBezTo>
                  <a:cubicBezTo>
                    <a:pt x="545" y="76"/>
                    <a:pt x="545" y="75"/>
                    <a:pt x="545" y="74"/>
                  </a:cubicBezTo>
                  <a:cubicBezTo>
                    <a:pt x="546" y="73"/>
                    <a:pt x="546" y="73"/>
                    <a:pt x="546" y="73"/>
                  </a:cubicBezTo>
                  <a:cubicBezTo>
                    <a:pt x="546" y="71"/>
                    <a:pt x="546" y="70"/>
                    <a:pt x="546" y="69"/>
                  </a:cubicBezTo>
                  <a:cubicBezTo>
                    <a:pt x="546" y="69"/>
                    <a:pt x="546" y="68"/>
                    <a:pt x="546" y="68"/>
                  </a:cubicBezTo>
                  <a:cubicBezTo>
                    <a:pt x="546" y="67"/>
                    <a:pt x="547" y="66"/>
                    <a:pt x="547" y="65"/>
                  </a:cubicBezTo>
                  <a:cubicBezTo>
                    <a:pt x="547" y="64"/>
                    <a:pt x="547" y="64"/>
                    <a:pt x="547" y="64"/>
                  </a:cubicBezTo>
                  <a:cubicBezTo>
                    <a:pt x="547" y="63"/>
                    <a:pt x="547" y="63"/>
                    <a:pt x="547" y="63"/>
                  </a:cubicBezTo>
                  <a:cubicBezTo>
                    <a:pt x="548" y="62"/>
                    <a:pt x="548" y="61"/>
                    <a:pt x="548" y="61"/>
                  </a:cubicBezTo>
                  <a:cubicBezTo>
                    <a:pt x="549" y="60"/>
                    <a:pt x="549" y="60"/>
                    <a:pt x="549" y="60"/>
                  </a:cubicBezTo>
                  <a:cubicBezTo>
                    <a:pt x="554" y="47"/>
                    <a:pt x="563" y="38"/>
                    <a:pt x="576" y="33"/>
                  </a:cubicBezTo>
                  <a:cubicBezTo>
                    <a:pt x="578" y="31"/>
                    <a:pt x="581" y="28"/>
                    <a:pt x="581" y="25"/>
                  </a:cubicBezTo>
                  <a:cubicBezTo>
                    <a:pt x="581" y="21"/>
                    <a:pt x="581" y="18"/>
                    <a:pt x="581" y="15"/>
                  </a:cubicBezTo>
                  <a:cubicBezTo>
                    <a:pt x="581" y="12"/>
                    <a:pt x="581" y="10"/>
                    <a:pt x="581" y="8"/>
                  </a:cubicBezTo>
                  <a:cubicBezTo>
                    <a:pt x="581" y="4"/>
                    <a:pt x="577" y="0"/>
                    <a:pt x="573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1" y="1"/>
                    <a:pt x="190" y="4"/>
                  </a:cubicBezTo>
                  <a:cubicBezTo>
                    <a:pt x="3" y="328"/>
                    <a:pt x="3" y="328"/>
                    <a:pt x="3" y="328"/>
                  </a:cubicBezTo>
                  <a:cubicBezTo>
                    <a:pt x="0" y="333"/>
                    <a:pt x="4" y="340"/>
                    <a:pt x="10" y="340"/>
                  </a:cubicBezTo>
                  <a:cubicBezTo>
                    <a:pt x="580" y="340"/>
                    <a:pt x="580" y="340"/>
                    <a:pt x="580" y="340"/>
                  </a:cubicBezTo>
                  <a:cubicBezTo>
                    <a:pt x="585" y="340"/>
                    <a:pt x="588" y="343"/>
                    <a:pt x="589" y="348"/>
                  </a:cubicBezTo>
                  <a:cubicBezTo>
                    <a:pt x="589" y="348"/>
                    <a:pt x="589" y="348"/>
                    <a:pt x="589" y="348"/>
                  </a:cubicBezTo>
                  <a:cubicBezTo>
                    <a:pt x="589" y="352"/>
                    <a:pt x="589" y="356"/>
                    <a:pt x="589" y="361"/>
                  </a:cubicBezTo>
                  <a:cubicBezTo>
                    <a:pt x="589" y="367"/>
                    <a:pt x="589" y="373"/>
                    <a:pt x="588" y="380"/>
                  </a:cubicBezTo>
                  <a:cubicBezTo>
                    <a:pt x="588" y="383"/>
                    <a:pt x="588" y="383"/>
                    <a:pt x="588" y="383"/>
                  </a:cubicBezTo>
                  <a:cubicBezTo>
                    <a:pt x="585" y="384"/>
                    <a:pt x="585" y="384"/>
                    <a:pt x="585" y="384"/>
                  </a:cubicBezTo>
                  <a:cubicBezTo>
                    <a:pt x="572" y="387"/>
                    <a:pt x="561" y="396"/>
                    <a:pt x="556" y="409"/>
                  </a:cubicBezTo>
                  <a:cubicBezTo>
                    <a:pt x="556" y="409"/>
                    <a:pt x="556" y="409"/>
                    <a:pt x="556" y="409"/>
                  </a:cubicBezTo>
                  <a:cubicBezTo>
                    <a:pt x="556" y="410"/>
                    <a:pt x="555" y="411"/>
                    <a:pt x="555" y="412"/>
                  </a:cubicBezTo>
                  <a:cubicBezTo>
                    <a:pt x="555" y="413"/>
                    <a:pt x="555" y="413"/>
                    <a:pt x="555" y="413"/>
                  </a:cubicBezTo>
                  <a:cubicBezTo>
                    <a:pt x="554" y="414"/>
                    <a:pt x="554" y="415"/>
                    <a:pt x="554" y="415"/>
                  </a:cubicBezTo>
                  <a:cubicBezTo>
                    <a:pt x="554" y="417"/>
                    <a:pt x="554" y="417"/>
                    <a:pt x="554" y="417"/>
                  </a:cubicBezTo>
                  <a:cubicBezTo>
                    <a:pt x="554" y="418"/>
                    <a:pt x="554" y="419"/>
                    <a:pt x="553" y="419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53" y="421"/>
                    <a:pt x="553" y="422"/>
                    <a:pt x="553" y="423"/>
                  </a:cubicBezTo>
                  <a:cubicBezTo>
                    <a:pt x="553" y="424"/>
                    <a:pt x="553" y="424"/>
                    <a:pt x="553" y="424"/>
                  </a:cubicBezTo>
                  <a:cubicBezTo>
                    <a:pt x="553" y="425"/>
                    <a:pt x="553" y="426"/>
                    <a:pt x="553" y="428"/>
                  </a:cubicBezTo>
                  <a:cubicBezTo>
                    <a:pt x="554" y="428"/>
                    <a:pt x="554" y="428"/>
                    <a:pt x="554" y="428"/>
                  </a:cubicBezTo>
                  <a:cubicBezTo>
                    <a:pt x="554" y="429"/>
                    <a:pt x="554" y="430"/>
                    <a:pt x="554" y="431"/>
                  </a:cubicBezTo>
                  <a:cubicBezTo>
                    <a:pt x="554" y="433"/>
                    <a:pt x="554" y="433"/>
                    <a:pt x="554" y="433"/>
                  </a:cubicBezTo>
                  <a:cubicBezTo>
                    <a:pt x="554" y="433"/>
                    <a:pt x="555" y="434"/>
                    <a:pt x="555" y="435"/>
                  </a:cubicBezTo>
                  <a:cubicBezTo>
                    <a:pt x="555" y="436"/>
                    <a:pt x="555" y="436"/>
                    <a:pt x="555" y="437"/>
                  </a:cubicBezTo>
                  <a:cubicBezTo>
                    <a:pt x="556" y="437"/>
                    <a:pt x="556" y="438"/>
                    <a:pt x="556" y="438"/>
                  </a:cubicBezTo>
                  <a:cubicBezTo>
                    <a:pt x="556" y="439"/>
                    <a:pt x="557" y="440"/>
                    <a:pt x="557" y="441"/>
                  </a:cubicBezTo>
                  <a:cubicBezTo>
                    <a:pt x="557" y="441"/>
                    <a:pt x="557" y="442"/>
                    <a:pt x="558" y="442"/>
                  </a:cubicBezTo>
                  <a:cubicBezTo>
                    <a:pt x="558" y="443"/>
                    <a:pt x="558" y="444"/>
                    <a:pt x="559" y="444"/>
                  </a:cubicBezTo>
                  <a:cubicBezTo>
                    <a:pt x="559" y="445"/>
                    <a:pt x="559" y="445"/>
                    <a:pt x="560" y="446"/>
                  </a:cubicBezTo>
                  <a:cubicBezTo>
                    <a:pt x="560" y="446"/>
                    <a:pt x="560" y="447"/>
                    <a:pt x="561" y="447"/>
                  </a:cubicBezTo>
                  <a:cubicBezTo>
                    <a:pt x="561" y="448"/>
                    <a:pt x="562" y="449"/>
                    <a:pt x="562" y="449"/>
                  </a:cubicBezTo>
                  <a:cubicBezTo>
                    <a:pt x="563" y="450"/>
                    <a:pt x="563" y="450"/>
                    <a:pt x="563" y="451"/>
                  </a:cubicBezTo>
                  <a:cubicBezTo>
                    <a:pt x="564" y="451"/>
                    <a:pt x="564" y="452"/>
                    <a:pt x="565" y="452"/>
                  </a:cubicBezTo>
                  <a:cubicBezTo>
                    <a:pt x="565" y="453"/>
                    <a:pt x="566" y="453"/>
                    <a:pt x="566" y="453"/>
                  </a:cubicBezTo>
                  <a:cubicBezTo>
                    <a:pt x="566" y="454"/>
                    <a:pt x="567" y="455"/>
                    <a:pt x="568" y="455"/>
                  </a:cubicBezTo>
                  <a:cubicBezTo>
                    <a:pt x="568" y="455"/>
                    <a:pt x="569" y="456"/>
                    <a:pt x="569" y="456"/>
                  </a:cubicBezTo>
                  <a:cubicBezTo>
                    <a:pt x="570" y="457"/>
                    <a:pt x="570" y="457"/>
                    <a:pt x="571" y="457"/>
                  </a:cubicBezTo>
                  <a:cubicBezTo>
                    <a:pt x="571" y="458"/>
                    <a:pt x="572" y="458"/>
                    <a:pt x="572" y="458"/>
                  </a:cubicBezTo>
                  <a:cubicBezTo>
                    <a:pt x="573" y="459"/>
                    <a:pt x="573" y="459"/>
                    <a:pt x="574" y="459"/>
                  </a:cubicBezTo>
                  <a:cubicBezTo>
                    <a:pt x="575" y="460"/>
                    <a:pt x="575" y="460"/>
                    <a:pt x="576" y="460"/>
                  </a:cubicBezTo>
                  <a:cubicBezTo>
                    <a:pt x="576" y="461"/>
                    <a:pt x="577" y="461"/>
                    <a:pt x="577" y="461"/>
                  </a:cubicBezTo>
                  <a:cubicBezTo>
                    <a:pt x="578" y="462"/>
                    <a:pt x="579" y="462"/>
                    <a:pt x="580" y="462"/>
                  </a:cubicBezTo>
                  <a:cubicBezTo>
                    <a:pt x="580" y="462"/>
                    <a:pt x="581" y="462"/>
                    <a:pt x="581" y="463"/>
                  </a:cubicBezTo>
                  <a:cubicBezTo>
                    <a:pt x="582" y="463"/>
                    <a:pt x="583" y="463"/>
                    <a:pt x="583" y="463"/>
                  </a:cubicBezTo>
                  <a:cubicBezTo>
                    <a:pt x="584" y="463"/>
                    <a:pt x="584" y="464"/>
                    <a:pt x="585" y="464"/>
                  </a:cubicBezTo>
                  <a:cubicBezTo>
                    <a:pt x="586" y="464"/>
                    <a:pt x="586" y="464"/>
                    <a:pt x="587" y="464"/>
                  </a:cubicBezTo>
                  <a:cubicBezTo>
                    <a:pt x="588" y="464"/>
                    <a:pt x="588" y="464"/>
                    <a:pt x="589" y="464"/>
                  </a:cubicBezTo>
                  <a:cubicBezTo>
                    <a:pt x="590" y="465"/>
                    <a:pt x="590" y="465"/>
                    <a:pt x="591" y="465"/>
                  </a:cubicBezTo>
                  <a:cubicBezTo>
                    <a:pt x="592" y="465"/>
                    <a:pt x="592" y="465"/>
                    <a:pt x="593" y="465"/>
                  </a:cubicBezTo>
                  <a:cubicBezTo>
                    <a:pt x="594" y="465"/>
                    <a:pt x="594" y="465"/>
                    <a:pt x="595" y="465"/>
                  </a:cubicBezTo>
                  <a:cubicBezTo>
                    <a:pt x="596" y="465"/>
                    <a:pt x="597" y="465"/>
                    <a:pt x="597" y="465"/>
                  </a:cubicBezTo>
                  <a:cubicBezTo>
                    <a:pt x="598" y="465"/>
                    <a:pt x="599" y="465"/>
                    <a:pt x="599" y="465"/>
                  </a:cubicBezTo>
                  <a:cubicBezTo>
                    <a:pt x="600" y="464"/>
                    <a:pt x="600" y="464"/>
                    <a:pt x="601" y="464"/>
                  </a:cubicBezTo>
                  <a:cubicBezTo>
                    <a:pt x="601" y="464"/>
                    <a:pt x="601" y="464"/>
                    <a:pt x="601" y="464"/>
                  </a:cubicBezTo>
                  <a:cubicBezTo>
                    <a:pt x="602" y="464"/>
                    <a:pt x="603" y="464"/>
                    <a:pt x="603" y="464"/>
                  </a:cubicBezTo>
                  <a:cubicBezTo>
                    <a:pt x="604" y="464"/>
                    <a:pt x="604" y="464"/>
                    <a:pt x="604" y="464"/>
                  </a:cubicBezTo>
                  <a:cubicBezTo>
                    <a:pt x="605" y="463"/>
                    <a:pt x="605" y="463"/>
                    <a:pt x="605" y="463"/>
                  </a:cubicBezTo>
                  <a:cubicBezTo>
                    <a:pt x="606" y="463"/>
                    <a:pt x="607" y="463"/>
                    <a:pt x="607" y="463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9" y="462"/>
                    <a:pt x="610" y="462"/>
                    <a:pt x="611" y="461"/>
                  </a:cubicBezTo>
                  <a:cubicBezTo>
                    <a:pt x="612" y="461"/>
                    <a:pt x="612" y="461"/>
                    <a:pt x="612" y="461"/>
                  </a:cubicBezTo>
                  <a:cubicBezTo>
                    <a:pt x="613" y="460"/>
                    <a:pt x="614" y="460"/>
                    <a:pt x="615" y="459"/>
                  </a:cubicBezTo>
                  <a:cubicBezTo>
                    <a:pt x="616" y="459"/>
                    <a:pt x="616" y="459"/>
                    <a:pt x="616" y="459"/>
                  </a:cubicBezTo>
                  <a:cubicBezTo>
                    <a:pt x="617" y="458"/>
                    <a:pt x="617" y="458"/>
                    <a:pt x="618" y="457"/>
                  </a:cubicBezTo>
                  <a:cubicBezTo>
                    <a:pt x="619" y="457"/>
                    <a:pt x="619" y="456"/>
                    <a:pt x="619" y="456"/>
                  </a:cubicBezTo>
                  <a:cubicBezTo>
                    <a:pt x="620" y="456"/>
                    <a:pt x="621" y="455"/>
                    <a:pt x="621" y="455"/>
                  </a:cubicBezTo>
                  <a:cubicBezTo>
                    <a:pt x="622" y="454"/>
                    <a:pt x="622" y="454"/>
                    <a:pt x="623" y="453"/>
                  </a:cubicBezTo>
                  <a:cubicBezTo>
                    <a:pt x="623" y="453"/>
                    <a:pt x="624" y="452"/>
                    <a:pt x="624" y="452"/>
                  </a:cubicBezTo>
                  <a:cubicBezTo>
                    <a:pt x="624" y="452"/>
                    <a:pt x="625" y="451"/>
                    <a:pt x="625" y="451"/>
                  </a:cubicBezTo>
                  <a:cubicBezTo>
                    <a:pt x="626" y="450"/>
                    <a:pt x="626" y="449"/>
                    <a:pt x="627" y="449"/>
                  </a:cubicBezTo>
                  <a:cubicBezTo>
                    <a:pt x="627" y="448"/>
                    <a:pt x="627" y="448"/>
                    <a:pt x="628" y="448"/>
                  </a:cubicBezTo>
                  <a:cubicBezTo>
                    <a:pt x="628" y="447"/>
                    <a:pt x="629" y="446"/>
                    <a:pt x="629" y="446"/>
                  </a:cubicBezTo>
                  <a:cubicBezTo>
                    <a:pt x="629" y="445"/>
                    <a:pt x="630" y="445"/>
                    <a:pt x="630" y="444"/>
                  </a:cubicBezTo>
                  <a:cubicBezTo>
                    <a:pt x="630" y="444"/>
                    <a:pt x="631" y="443"/>
                    <a:pt x="631" y="442"/>
                  </a:cubicBezTo>
                  <a:cubicBezTo>
                    <a:pt x="632" y="441"/>
                    <a:pt x="632" y="441"/>
                    <a:pt x="632" y="441"/>
                  </a:cubicBezTo>
                  <a:cubicBezTo>
                    <a:pt x="632" y="440"/>
                    <a:pt x="632" y="439"/>
                    <a:pt x="633" y="438"/>
                  </a:cubicBezTo>
                  <a:cubicBezTo>
                    <a:pt x="633" y="438"/>
                    <a:pt x="633" y="438"/>
                    <a:pt x="633" y="437"/>
                  </a:cubicBezTo>
                  <a:cubicBezTo>
                    <a:pt x="633" y="436"/>
                    <a:pt x="634" y="436"/>
                    <a:pt x="634" y="435"/>
                  </a:cubicBezTo>
                  <a:cubicBezTo>
                    <a:pt x="634" y="434"/>
                    <a:pt x="634" y="434"/>
                    <a:pt x="634" y="433"/>
                  </a:cubicBezTo>
                  <a:cubicBezTo>
                    <a:pt x="634" y="432"/>
                    <a:pt x="634" y="432"/>
                    <a:pt x="635" y="431"/>
                  </a:cubicBezTo>
                  <a:cubicBezTo>
                    <a:pt x="635" y="430"/>
                    <a:pt x="635" y="430"/>
                    <a:pt x="635" y="429"/>
                  </a:cubicBezTo>
                  <a:cubicBezTo>
                    <a:pt x="635" y="428"/>
                    <a:pt x="635" y="428"/>
                    <a:pt x="635" y="427"/>
                  </a:cubicBezTo>
                  <a:cubicBezTo>
                    <a:pt x="635" y="426"/>
                    <a:pt x="635" y="426"/>
                    <a:pt x="635" y="425"/>
                  </a:cubicBezTo>
                  <a:cubicBezTo>
                    <a:pt x="635" y="424"/>
                    <a:pt x="635" y="424"/>
                    <a:pt x="635" y="423"/>
                  </a:cubicBezTo>
                  <a:cubicBezTo>
                    <a:pt x="635" y="422"/>
                    <a:pt x="635" y="422"/>
                    <a:pt x="635" y="421"/>
                  </a:cubicBezTo>
                  <a:cubicBezTo>
                    <a:pt x="635" y="420"/>
                    <a:pt x="635" y="420"/>
                    <a:pt x="635" y="419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8">
              <a:extLst>
                <a:ext uri="{FF2B5EF4-FFF2-40B4-BE49-F238E27FC236}">
                  <a16:creationId xmlns:a16="http://schemas.microsoft.com/office/drawing/2014/main" id="{2FE898D9-2356-8558-91F7-E2328CBC8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070" y="3108442"/>
              <a:ext cx="2461205" cy="716844"/>
            </a:xfrm>
            <a:custGeom>
              <a:avLst/>
              <a:gdLst>
                <a:gd name="T0" fmla="*/ 835 w 1591"/>
                <a:gd name="T1" fmla="*/ 412 h 463"/>
                <a:gd name="T2" fmla="*/ 832 w 1591"/>
                <a:gd name="T3" fmla="*/ 404 h 463"/>
                <a:gd name="T4" fmla="*/ 801 w 1591"/>
                <a:gd name="T5" fmla="*/ 381 h 463"/>
                <a:gd name="T6" fmla="*/ 800 w 1591"/>
                <a:gd name="T7" fmla="*/ 348 h 463"/>
                <a:gd name="T8" fmla="*/ 1401 w 1591"/>
                <a:gd name="T9" fmla="*/ 4 h 463"/>
                <a:gd name="T10" fmla="*/ 808 w 1591"/>
                <a:gd name="T11" fmla="*/ 12 h 463"/>
                <a:gd name="T12" fmla="*/ 838 w 1591"/>
                <a:gd name="T13" fmla="*/ 52 h 463"/>
                <a:gd name="T14" fmla="*/ 841 w 1591"/>
                <a:gd name="T15" fmla="*/ 59 h 463"/>
                <a:gd name="T16" fmla="*/ 844 w 1591"/>
                <a:gd name="T17" fmla="*/ 68 h 463"/>
                <a:gd name="T18" fmla="*/ 844 w 1591"/>
                <a:gd name="T19" fmla="*/ 77 h 463"/>
                <a:gd name="T20" fmla="*/ 843 w 1591"/>
                <a:gd name="T21" fmla="*/ 87 h 463"/>
                <a:gd name="T22" fmla="*/ 840 w 1591"/>
                <a:gd name="T23" fmla="*/ 96 h 463"/>
                <a:gd name="T24" fmla="*/ 835 w 1591"/>
                <a:gd name="T25" fmla="*/ 104 h 463"/>
                <a:gd name="T26" fmla="*/ 829 w 1591"/>
                <a:gd name="T27" fmla="*/ 111 h 463"/>
                <a:gd name="T28" fmla="*/ 821 w 1591"/>
                <a:gd name="T29" fmla="*/ 117 h 463"/>
                <a:gd name="T30" fmla="*/ 816 w 1591"/>
                <a:gd name="T31" fmla="*/ 120 h 463"/>
                <a:gd name="T32" fmla="*/ 806 w 1591"/>
                <a:gd name="T33" fmla="*/ 124 h 463"/>
                <a:gd name="T34" fmla="*/ 799 w 1591"/>
                <a:gd name="T35" fmla="*/ 125 h 463"/>
                <a:gd name="T36" fmla="*/ 791 w 1591"/>
                <a:gd name="T37" fmla="*/ 125 h 463"/>
                <a:gd name="T38" fmla="*/ 782 w 1591"/>
                <a:gd name="T39" fmla="*/ 123 h 463"/>
                <a:gd name="T40" fmla="*/ 773 w 1591"/>
                <a:gd name="T41" fmla="*/ 120 h 463"/>
                <a:gd name="T42" fmla="*/ 765 w 1591"/>
                <a:gd name="T43" fmla="*/ 114 h 463"/>
                <a:gd name="T44" fmla="*/ 758 w 1591"/>
                <a:gd name="T45" fmla="*/ 108 h 463"/>
                <a:gd name="T46" fmla="*/ 753 w 1591"/>
                <a:gd name="T47" fmla="*/ 100 h 463"/>
                <a:gd name="T48" fmla="*/ 749 w 1591"/>
                <a:gd name="T49" fmla="*/ 91 h 463"/>
                <a:gd name="T50" fmla="*/ 747 w 1591"/>
                <a:gd name="T51" fmla="*/ 81 h 463"/>
                <a:gd name="T52" fmla="*/ 746 w 1591"/>
                <a:gd name="T53" fmla="*/ 72 h 463"/>
                <a:gd name="T54" fmla="*/ 748 w 1591"/>
                <a:gd name="T55" fmla="*/ 63 h 463"/>
                <a:gd name="T56" fmla="*/ 750 w 1591"/>
                <a:gd name="T57" fmla="*/ 58 h 463"/>
                <a:gd name="T58" fmla="*/ 782 w 1591"/>
                <a:gd name="T59" fmla="*/ 8 h 463"/>
                <a:gd name="T60" fmla="*/ 3 w 1591"/>
                <a:gd name="T61" fmla="*/ 328 h 463"/>
                <a:gd name="T62" fmla="*/ 790 w 1591"/>
                <a:gd name="T63" fmla="*/ 348 h 463"/>
                <a:gd name="T64" fmla="*/ 786 w 1591"/>
                <a:gd name="T65" fmla="*/ 382 h 463"/>
                <a:gd name="T66" fmla="*/ 756 w 1591"/>
                <a:gd name="T67" fmla="*/ 411 h 463"/>
                <a:gd name="T68" fmla="*/ 754 w 1591"/>
                <a:gd name="T69" fmla="*/ 419 h 463"/>
                <a:gd name="T70" fmla="*/ 755 w 1591"/>
                <a:gd name="T71" fmla="*/ 427 h 463"/>
                <a:gd name="T72" fmla="*/ 756 w 1591"/>
                <a:gd name="T73" fmla="*/ 435 h 463"/>
                <a:gd name="T74" fmla="*/ 760 w 1591"/>
                <a:gd name="T75" fmla="*/ 442 h 463"/>
                <a:gd name="T76" fmla="*/ 764 w 1591"/>
                <a:gd name="T77" fmla="*/ 449 h 463"/>
                <a:gd name="T78" fmla="*/ 770 w 1591"/>
                <a:gd name="T79" fmla="*/ 454 h 463"/>
                <a:gd name="T80" fmla="*/ 777 w 1591"/>
                <a:gd name="T81" fmla="*/ 459 h 463"/>
                <a:gd name="T82" fmla="*/ 784 w 1591"/>
                <a:gd name="T83" fmla="*/ 462 h 463"/>
                <a:gd name="T84" fmla="*/ 792 w 1591"/>
                <a:gd name="T85" fmla="*/ 463 h 463"/>
                <a:gd name="T86" fmla="*/ 800 w 1591"/>
                <a:gd name="T87" fmla="*/ 463 h 463"/>
                <a:gd name="T88" fmla="*/ 805 w 1591"/>
                <a:gd name="T89" fmla="*/ 462 h 463"/>
                <a:gd name="T90" fmla="*/ 812 w 1591"/>
                <a:gd name="T91" fmla="*/ 459 h 463"/>
                <a:gd name="T92" fmla="*/ 819 w 1591"/>
                <a:gd name="T93" fmla="*/ 455 h 463"/>
                <a:gd name="T94" fmla="*/ 825 w 1591"/>
                <a:gd name="T95" fmla="*/ 450 h 463"/>
                <a:gd name="T96" fmla="*/ 830 w 1591"/>
                <a:gd name="T97" fmla="*/ 444 h 463"/>
                <a:gd name="T98" fmla="*/ 834 w 1591"/>
                <a:gd name="T99" fmla="*/ 437 h 463"/>
                <a:gd name="T100" fmla="*/ 836 w 1591"/>
                <a:gd name="T101" fmla="*/ 429 h 463"/>
                <a:gd name="T102" fmla="*/ 836 w 1591"/>
                <a:gd name="T103" fmla="*/ 421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91" h="463">
                  <a:moveTo>
                    <a:pt x="836" y="417"/>
                  </a:moveTo>
                  <a:cubicBezTo>
                    <a:pt x="836" y="417"/>
                    <a:pt x="836" y="416"/>
                    <a:pt x="836" y="415"/>
                  </a:cubicBezTo>
                  <a:cubicBezTo>
                    <a:pt x="836" y="415"/>
                    <a:pt x="835" y="414"/>
                    <a:pt x="835" y="413"/>
                  </a:cubicBezTo>
                  <a:cubicBezTo>
                    <a:pt x="835" y="413"/>
                    <a:pt x="835" y="412"/>
                    <a:pt x="835" y="412"/>
                  </a:cubicBezTo>
                  <a:cubicBezTo>
                    <a:pt x="835" y="411"/>
                    <a:pt x="835" y="410"/>
                    <a:pt x="834" y="409"/>
                  </a:cubicBezTo>
                  <a:cubicBezTo>
                    <a:pt x="834" y="408"/>
                    <a:pt x="834" y="408"/>
                    <a:pt x="834" y="408"/>
                  </a:cubicBezTo>
                  <a:cubicBezTo>
                    <a:pt x="833" y="407"/>
                    <a:pt x="833" y="406"/>
                    <a:pt x="833" y="405"/>
                  </a:cubicBezTo>
                  <a:cubicBezTo>
                    <a:pt x="832" y="404"/>
                    <a:pt x="832" y="404"/>
                    <a:pt x="832" y="404"/>
                  </a:cubicBezTo>
                  <a:cubicBezTo>
                    <a:pt x="832" y="404"/>
                    <a:pt x="831" y="403"/>
                    <a:pt x="831" y="402"/>
                  </a:cubicBezTo>
                  <a:cubicBezTo>
                    <a:pt x="830" y="399"/>
                    <a:pt x="828" y="397"/>
                    <a:pt x="826" y="395"/>
                  </a:cubicBezTo>
                  <a:cubicBezTo>
                    <a:pt x="821" y="389"/>
                    <a:pt x="813" y="384"/>
                    <a:pt x="804" y="382"/>
                  </a:cubicBezTo>
                  <a:cubicBezTo>
                    <a:pt x="801" y="381"/>
                    <a:pt x="801" y="381"/>
                    <a:pt x="801" y="381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0" y="371"/>
                    <a:pt x="800" y="364"/>
                    <a:pt x="800" y="358"/>
                  </a:cubicBezTo>
                  <a:cubicBezTo>
                    <a:pt x="800" y="355"/>
                    <a:pt x="800" y="352"/>
                    <a:pt x="800" y="348"/>
                  </a:cubicBezTo>
                  <a:cubicBezTo>
                    <a:pt x="800" y="348"/>
                    <a:pt x="800" y="348"/>
                    <a:pt x="800" y="348"/>
                  </a:cubicBezTo>
                  <a:cubicBezTo>
                    <a:pt x="800" y="344"/>
                    <a:pt x="804" y="340"/>
                    <a:pt x="808" y="340"/>
                  </a:cubicBezTo>
                  <a:cubicBezTo>
                    <a:pt x="1581" y="340"/>
                    <a:pt x="1581" y="340"/>
                    <a:pt x="1581" y="340"/>
                  </a:cubicBezTo>
                  <a:cubicBezTo>
                    <a:pt x="1587" y="340"/>
                    <a:pt x="1591" y="333"/>
                    <a:pt x="1588" y="328"/>
                  </a:cubicBezTo>
                  <a:cubicBezTo>
                    <a:pt x="1401" y="4"/>
                    <a:pt x="1401" y="4"/>
                    <a:pt x="1401" y="4"/>
                  </a:cubicBezTo>
                  <a:cubicBezTo>
                    <a:pt x="1399" y="2"/>
                    <a:pt x="1397" y="0"/>
                    <a:pt x="1394" y="0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2" y="0"/>
                    <a:pt x="808" y="4"/>
                    <a:pt x="808" y="8"/>
                  </a:cubicBezTo>
                  <a:cubicBezTo>
                    <a:pt x="808" y="10"/>
                    <a:pt x="808" y="11"/>
                    <a:pt x="808" y="12"/>
                  </a:cubicBezTo>
                  <a:cubicBezTo>
                    <a:pt x="808" y="16"/>
                    <a:pt x="808" y="19"/>
                    <a:pt x="808" y="23"/>
                  </a:cubicBezTo>
                  <a:cubicBezTo>
                    <a:pt x="808" y="26"/>
                    <a:pt x="810" y="29"/>
                    <a:pt x="813" y="30"/>
                  </a:cubicBezTo>
                  <a:cubicBezTo>
                    <a:pt x="821" y="33"/>
                    <a:pt x="827" y="38"/>
                    <a:pt x="832" y="44"/>
                  </a:cubicBezTo>
                  <a:cubicBezTo>
                    <a:pt x="834" y="46"/>
                    <a:pt x="836" y="49"/>
                    <a:pt x="838" y="52"/>
                  </a:cubicBezTo>
                  <a:cubicBezTo>
                    <a:pt x="839" y="53"/>
                    <a:pt x="839" y="54"/>
                    <a:pt x="839" y="55"/>
                  </a:cubicBezTo>
                  <a:cubicBezTo>
                    <a:pt x="840" y="55"/>
                    <a:pt x="840" y="55"/>
                    <a:pt x="840" y="56"/>
                  </a:cubicBezTo>
                  <a:cubicBezTo>
                    <a:pt x="840" y="56"/>
                    <a:pt x="840" y="56"/>
                    <a:pt x="840" y="56"/>
                  </a:cubicBezTo>
                  <a:cubicBezTo>
                    <a:pt x="841" y="57"/>
                    <a:pt x="841" y="58"/>
                    <a:pt x="841" y="59"/>
                  </a:cubicBezTo>
                  <a:cubicBezTo>
                    <a:pt x="841" y="60"/>
                    <a:pt x="842" y="60"/>
                    <a:pt x="842" y="60"/>
                  </a:cubicBezTo>
                  <a:cubicBezTo>
                    <a:pt x="842" y="62"/>
                    <a:pt x="842" y="63"/>
                    <a:pt x="843" y="64"/>
                  </a:cubicBezTo>
                  <a:cubicBezTo>
                    <a:pt x="843" y="64"/>
                    <a:pt x="843" y="65"/>
                    <a:pt x="843" y="65"/>
                  </a:cubicBezTo>
                  <a:cubicBezTo>
                    <a:pt x="843" y="66"/>
                    <a:pt x="843" y="67"/>
                    <a:pt x="844" y="68"/>
                  </a:cubicBezTo>
                  <a:cubicBezTo>
                    <a:pt x="844" y="69"/>
                    <a:pt x="844" y="69"/>
                    <a:pt x="844" y="70"/>
                  </a:cubicBezTo>
                  <a:cubicBezTo>
                    <a:pt x="844" y="71"/>
                    <a:pt x="844" y="72"/>
                    <a:pt x="844" y="73"/>
                  </a:cubicBezTo>
                  <a:cubicBezTo>
                    <a:pt x="844" y="73"/>
                    <a:pt x="844" y="74"/>
                    <a:pt x="844" y="75"/>
                  </a:cubicBezTo>
                  <a:cubicBezTo>
                    <a:pt x="844" y="76"/>
                    <a:pt x="844" y="76"/>
                    <a:pt x="844" y="77"/>
                  </a:cubicBezTo>
                  <a:cubicBezTo>
                    <a:pt x="844" y="78"/>
                    <a:pt x="844" y="79"/>
                    <a:pt x="844" y="80"/>
                  </a:cubicBezTo>
                  <a:cubicBezTo>
                    <a:pt x="844" y="81"/>
                    <a:pt x="844" y="81"/>
                    <a:pt x="844" y="82"/>
                  </a:cubicBezTo>
                  <a:cubicBezTo>
                    <a:pt x="844" y="83"/>
                    <a:pt x="844" y="84"/>
                    <a:pt x="844" y="84"/>
                  </a:cubicBezTo>
                  <a:cubicBezTo>
                    <a:pt x="843" y="85"/>
                    <a:pt x="843" y="86"/>
                    <a:pt x="843" y="87"/>
                  </a:cubicBezTo>
                  <a:cubicBezTo>
                    <a:pt x="843" y="88"/>
                    <a:pt x="843" y="88"/>
                    <a:pt x="843" y="89"/>
                  </a:cubicBezTo>
                  <a:cubicBezTo>
                    <a:pt x="842" y="90"/>
                    <a:pt x="842" y="91"/>
                    <a:pt x="842" y="92"/>
                  </a:cubicBezTo>
                  <a:cubicBezTo>
                    <a:pt x="841" y="92"/>
                    <a:pt x="841" y="93"/>
                    <a:pt x="841" y="93"/>
                  </a:cubicBezTo>
                  <a:cubicBezTo>
                    <a:pt x="841" y="94"/>
                    <a:pt x="840" y="95"/>
                    <a:pt x="840" y="96"/>
                  </a:cubicBezTo>
                  <a:cubicBezTo>
                    <a:pt x="840" y="97"/>
                    <a:pt x="839" y="97"/>
                    <a:pt x="839" y="98"/>
                  </a:cubicBezTo>
                  <a:cubicBezTo>
                    <a:pt x="839" y="98"/>
                    <a:pt x="838" y="99"/>
                    <a:pt x="838" y="100"/>
                  </a:cubicBezTo>
                  <a:cubicBezTo>
                    <a:pt x="837" y="101"/>
                    <a:pt x="837" y="101"/>
                    <a:pt x="837" y="102"/>
                  </a:cubicBezTo>
                  <a:cubicBezTo>
                    <a:pt x="836" y="103"/>
                    <a:pt x="836" y="103"/>
                    <a:pt x="835" y="104"/>
                  </a:cubicBezTo>
                  <a:cubicBezTo>
                    <a:pt x="835" y="105"/>
                    <a:pt x="834" y="105"/>
                    <a:pt x="834" y="106"/>
                  </a:cubicBezTo>
                  <a:cubicBezTo>
                    <a:pt x="833" y="106"/>
                    <a:pt x="833" y="107"/>
                    <a:pt x="832" y="108"/>
                  </a:cubicBezTo>
                  <a:cubicBezTo>
                    <a:pt x="832" y="108"/>
                    <a:pt x="831" y="109"/>
                    <a:pt x="831" y="109"/>
                  </a:cubicBezTo>
                  <a:cubicBezTo>
                    <a:pt x="830" y="110"/>
                    <a:pt x="830" y="111"/>
                    <a:pt x="829" y="111"/>
                  </a:cubicBezTo>
                  <a:cubicBezTo>
                    <a:pt x="829" y="112"/>
                    <a:pt x="828" y="112"/>
                    <a:pt x="827" y="113"/>
                  </a:cubicBezTo>
                  <a:cubicBezTo>
                    <a:pt x="827" y="113"/>
                    <a:pt x="826" y="114"/>
                    <a:pt x="825" y="114"/>
                  </a:cubicBezTo>
                  <a:cubicBezTo>
                    <a:pt x="825" y="115"/>
                    <a:pt x="824" y="115"/>
                    <a:pt x="824" y="116"/>
                  </a:cubicBezTo>
                  <a:cubicBezTo>
                    <a:pt x="823" y="116"/>
                    <a:pt x="822" y="117"/>
                    <a:pt x="821" y="117"/>
                  </a:cubicBezTo>
                  <a:cubicBezTo>
                    <a:pt x="821" y="118"/>
                    <a:pt x="820" y="118"/>
                    <a:pt x="820" y="118"/>
                  </a:cubicBezTo>
                  <a:cubicBezTo>
                    <a:pt x="819" y="119"/>
                    <a:pt x="818" y="119"/>
                    <a:pt x="817" y="120"/>
                  </a:cubicBezTo>
                  <a:cubicBezTo>
                    <a:pt x="816" y="120"/>
                    <a:pt x="816" y="120"/>
                    <a:pt x="816" y="120"/>
                  </a:cubicBezTo>
                  <a:cubicBezTo>
                    <a:pt x="816" y="120"/>
                    <a:pt x="816" y="120"/>
                    <a:pt x="816" y="120"/>
                  </a:cubicBezTo>
                  <a:cubicBezTo>
                    <a:pt x="815" y="121"/>
                    <a:pt x="813" y="121"/>
                    <a:pt x="812" y="122"/>
                  </a:cubicBezTo>
                  <a:cubicBezTo>
                    <a:pt x="811" y="122"/>
                    <a:pt x="811" y="122"/>
                    <a:pt x="811" y="122"/>
                  </a:cubicBezTo>
                  <a:cubicBezTo>
                    <a:pt x="810" y="123"/>
                    <a:pt x="809" y="123"/>
                    <a:pt x="808" y="123"/>
                  </a:cubicBezTo>
                  <a:cubicBezTo>
                    <a:pt x="807" y="123"/>
                    <a:pt x="807" y="124"/>
                    <a:pt x="806" y="124"/>
                  </a:cubicBezTo>
                  <a:cubicBezTo>
                    <a:pt x="805" y="124"/>
                    <a:pt x="804" y="124"/>
                    <a:pt x="803" y="124"/>
                  </a:cubicBezTo>
                  <a:cubicBezTo>
                    <a:pt x="803" y="124"/>
                    <a:pt x="803" y="124"/>
                    <a:pt x="803" y="124"/>
                  </a:cubicBezTo>
                  <a:cubicBezTo>
                    <a:pt x="802" y="124"/>
                    <a:pt x="802" y="124"/>
                    <a:pt x="801" y="124"/>
                  </a:cubicBezTo>
                  <a:cubicBezTo>
                    <a:pt x="800" y="125"/>
                    <a:pt x="800" y="125"/>
                    <a:pt x="799" y="125"/>
                  </a:cubicBezTo>
                  <a:cubicBezTo>
                    <a:pt x="798" y="125"/>
                    <a:pt x="797" y="125"/>
                    <a:pt x="796" y="125"/>
                  </a:cubicBezTo>
                  <a:cubicBezTo>
                    <a:pt x="796" y="125"/>
                    <a:pt x="796" y="125"/>
                    <a:pt x="796" y="125"/>
                  </a:cubicBezTo>
                  <a:cubicBezTo>
                    <a:pt x="795" y="125"/>
                    <a:pt x="795" y="125"/>
                    <a:pt x="794" y="125"/>
                  </a:cubicBezTo>
                  <a:cubicBezTo>
                    <a:pt x="793" y="125"/>
                    <a:pt x="792" y="125"/>
                    <a:pt x="791" y="125"/>
                  </a:cubicBezTo>
                  <a:cubicBezTo>
                    <a:pt x="791" y="125"/>
                    <a:pt x="790" y="125"/>
                    <a:pt x="789" y="124"/>
                  </a:cubicBezTo>
                  <a:cubicBezTo>
                    <a:pt x="788" y="124"/>
                    <a:pt x="787" y="124"/>
                    <a:pt x="787" y="124"/>
                  </a:cubicBezTo>
                  <a:cubicBezTo>
                    <a:pt x="786" y="124"/>
                    <a:pt x="785" y="124"/>
                    <a:pt x="784" y="124"/>
                  </a:cubicBezTo>
                  <a:cubicBezTo>
                    <a:pt x="783" y="123"/>
                    <a:pt x="783" y="123"/>
                    <a:pt x="782" y="123"/>
                  </a:cubicBezTo>
                  <a:cubicBezTo>
                    <a:pt x="781" y="123"/>
                    <a:pt x="780" y="123"/>
                    <a:pt x="779" y="122"/>
                  </a:cubicBezTo>
                  <a:cubicBezTo>
                    <a:pt x="779" y="122"/>
                    <a:pt x="778" y="122"/>
                    <a:pt x="778" y="122"/>
                  </a:cubicBezTo>
                  <a:cubicBezTo>
                    <a:pt x="777" y="121"/>
                    <a:pt x="776" y="121"/>
                    <a:pt x="775" y="120"/>
                  </a:cubicBezTo>
                  <a:cubicBezTo>
                    <a:pt x="774" y="120"/>
                    <a:pt x="774" y="120"/>
                    <a:pt x="773" y="120"/>
                  </a:cubicBezTo>
                  <a:cubicBezTo>
                    <a:pt x="773" y="119"/>
                    <a:pt x="772" y="119"/>
                    <a:pt x="771" y="118"/>
                  </a:cubicBezTo>
                  <a:cubicBezTo>
                    <a:pt x="770" y="118"/>
                    <a:pt x="770" y="118"/>
                    <a:pt x="769" y="117"/>
                  </a:cubicBezTo>
                  <a:cubicBezTo>
                    <a:pt x="768" y="117"/>
                    <a:pt x="768" y="116"/>
                    <a:pt x="767" y="116"/>
                  </a:cubicBezTo>
                  <a:cubicBezTo>
                    <a:pt x="766" y="115"/>
                    <a:pt x="766" y="115"/>
                    <a:pt x="765" y="114"/>
                  </a:cubicBezTo>
                  <a:cubicBezTo>
                    <a:pt x="764" y="114"/>
                    <a:pt x="764" y="114"/>
                    <a:pt x="764" y="113"/>
                  </a:cubicBezTo>
                  <a:cubicBezTo>
                    <a:pt x="763" y="113"/>
                    <a:pt x="762" y="112"/>
                    <a:pt x="761" y="111"/>
                  </a:cubicBezTo>
                  <a:cubicBezTo>
                    <a:pt x="761" y="111"/>
                    <a:pt x="761" y="110"/>
                    <a:pt x="760" y="110"/>
                  </a:cubicBezTo>
                  <a:cubicBezTo>
                    <a:pt x="759" y="109"/>
                    <a:pt x="759" y="109"/>
                    <a:pt x="758" y="108"/>
                  </a:cubicBezTo>
                  <a:cubicBezTo>
                    <a:pt x="758" y="107"/>
                    <a:pt x="757" y="107"/>
                    <a:pt x="757" y="106"/>
                  </a:cubicBezTo>
                  <a:cubicBezTo>
                    <a:pt x="756" y="106"/>
                    <a:pt x="756" y="105"/>
                    <a:pt x="755" y="104"/>
                  </a:cubicBezTo>
                  <a:cubicBezTo>
                    <a:pt x="755" y="104"/>
                    <a:pt x="754" y="103"/>
                    <a:pt x="754" y="102"/>
                  </a:cubicBezTo>
                  <a:cubicBezTo>
                    <a:pt x="754" y="102"/>
                    <a:pt x="753" y="101"/>
                    <a:pt x="753" y="100"/>
                  </a:cubicBezTo>
                  <a:cubicBezTo>
                    <a:pt x="752" y="99"/>
                    <a:pt x="752" y="99"/>
                    <a:pt x="752" y="98"/>
                  </a:cubicBezTo>
                  <a:cubicBezTo>
                    <a:pt x="751" y="97"/>
                    <a:pt x="751" y="97"/>
                    <a:pt x="751" y="96"/>
                  </a:cubicBezTo>
                  <a:cubicBezTo>
                    <a:pt x="750" y="95"/>
                    <a:pt x="750" y="94"/>
                    <a:pt x="750" y="93"/>
                  </a:cubicBezTo>
                  <a:cubicBezTo>
                    <a:pt x="749" y="93"/>
                    <a:pt x="749" y="92"/>
                    <a:pt x="749" y="91"/>
                  </a:cubicBezTo>
                  <a:cubicBezTo>
                    <a:pt x="749" y="91"/>
                    <a:pt x="748" y="90"/>
                    <a:pt x="748" y="89"/>
                  </a:cubicBezTo>
                  <a:cubicBezTo>
                    <a:pt x="748" y="88"/>
                    <a:pt x="748" y="87"/>
                    <a:pt x="747" y="86"/>
                  </a:cubicBezTo>
                  <a:cubicBezTo>
                    <a:pt x="747" y="86"/>
                    <a:pt x="747" y="86"/>
                    <a:pt x="747" y="85"/>
                  </a:cubicBezTo>
                  <a:cubicBezTo>
                    <a:pt x="747" y="84"/>
                    <a:pt x="747" y="83"/>
                    <a:pt x="747" y="81"/>
                  </a:cubicBezTo>
                  <a:cubicBezTo>
                    <a:pt x="746" y="81"/>
                    <a:pt x="746" y="81"/>
                    <a:pt x="746" y="81"/>
                  </a:cubicBezTo>
                  <a:cubicBezTo>
                    <a:pt x="746" y="79"/>
                    <a:pt x="746" y="78"/>
                    <a:pt x="746" y="76"/>
                  </a:cubicBezTo>
                  <a:cubicBezTo>
                    <a:pt x="746" y="76"/>
                    <a:pt x="746" y="76"/>
                    <a:pt x="746" y="76"/>
                  </a:cubicBezTo>
                  <a:cubicBezTo>
                    <a:pt x="746" y="74"/>
                    <a:pt x="746" y="73"/>
                    <a:pt x="746" y="72"/>
                  </a:cubicBezTo>
                  <a:cubicBezTo>
                    <a:pt x="747" y="71"/>
                    <a:pt x="747" y="71"/>
                    <a:pt x="747" y="71"/>
                  </a:cubicBezTo>
                  <a:cubicBezTo>
                    <a:pt x="747" y="69"/>
                    <a:pt x="747" y="68"/>
                    <a:pt x="747" y="67"/>
                  </a:cubicBezTo>
                  <a:cubicBezTo>
                    <a:pt x="747" y="67"/>
                    <a:pt x="747" y="67"/>
                    <a:pt x="747" y="66"/>
                  </a:cubicBezTo>
                  <a:cubicBezTo>
                    <a:pt x="747" y="65"/>
                    <a:pt x="748" y="64"/>
                    <a:pt x="748" y="63"/>
                  </a:cubicBezTo>
                  <a:cubicBezTo>
                    <a:pt x="748" y="63"/>
                    <a:pt x="748" y="62"/>
                    <a:pt x="748" y="62"/>
                  </a:cubicBezTo>
                  <a:cubicBezTo>
                    <a:pt x="748" y="62"/>
                    <a:pt x="748" y="62"/>
                    <a:pt x="748" y="62"/>
                  </a:cubicBezTo>
                  <a:cubicBezTo>
                    <a:pt x="749" y="60"/>
                    <a:pt x="749" y="60"/>
                    <a:pt x="749" y="59"/>
                  </a:cubicBezTo>
                  <a:cubicBezTo>
                    <a:pt x="750" y="58"/>
                    <a:pt x="750" y="58"/>
                    <a:pt x="750" y="58"/>
                  </a:cubicBezTo>
                  <a:cubicBezTo>
                    <a:pt x="755" y="46"/>
                    <a:pt x="764" y="36"/>
                    <a:pt x="777" y="31"/>
                  </a:cubicBezTo>
                  <a:cubicBezTo>
                    <a:pt x="779" y="29"/>
                    <a:pt x="782" y="27"/>
                    <a:pt x="782" y="23"/>
                  </a:cubicBezTo>
                  <a:cubicBezTo>
                    <a:pt x="782" y="20"/>
                    <a:pt x="782" y="16"/>
                    <a:pt x="782" y="13"/>
                  </a:cubicBezTo>
                  <a:cubicBezTo>
                    <a:pt x="782" y="11"/>
                    <a:pt x="782" y="10"/>
                    <a:pt x="782" y="8"/>
                  </a:cubicBezTo>
                  <a:cubicBezTo>
                    <a:pt x="782" y="4"/>
                    <a:pt x="778" y="0"/>
                    <a:pt x="774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1" y="2"/>
                    <a:pt x="190" y="4"/>
                  </a:cubicBezTo>
                  <a:cubicBezTo>
                    <a:pt x="3" y="328"/>
                    <a:pt x="3" y="328"/>
                    <a:pt x="3" y="328"/>
                  </a:cubicBezTo>
                  <a:cubicBezTo>
                    <a:pt x="0" y="333"/>
                    <a:pt x="4" y="340"/>
                    <a:pt x="10" y="340"/>
                  </a:cubicBezTo>
                  <a:cubicBezTo>
                    <a:pt x="782" y="340"/>
                    <a:pt x="782" y="340"/>
                    <a:pt x="782" y="340"/>
                  </a:cubicBezTo>
                  <a:cubicBezTo>
                    <a:pt x="786" y="340"/>
                    <a:pt x="789" y="344"/>
                    <a:pt x="790" y="348"/>
                  </a:cubicBezTo>
                  <a:cubicBezTo>
                    <a:pt x="790" y="348"/>
                    <a:pt x="790" y="348"/>
                    <a:pt x="790" y="348"/>
                  </a:cubicBezTo>
                  <a:cubicBezTo>
                    <a:pt x="790" y="352"/>
                    <a:pt x="790" y="355"/>
                    <a:pt x="790" y="359"/>
                  </a:cubicBezTo>
                  <a:cubicBezTo>
                    <a:pt x="790" y="365"/>
                    <a:pt x="790" y="371"/>
                    <a:pt x="789" y="379"/>
                  </a:cubicBezTo>
                  <a:cubicBezTo>
                    <a:pt x="789" y="382"/>
                    <a:pt x="789" y="382"/>
                    <a:pt x="789" y="382"/>
                  </a:cubicBezTo>
                  <a:cubicBezTo>
                    <a:pt x="786" y="382"/>
                    <a:pt x="786" y="382"/>
                    <a:pt x="786" y="382"/>
                  </a:cubicBezTo>
                  <a:cubicBezTo>
                    <a:pt x="773" y="385"/>
                    <a:pt x="762" y="395"/>
                    <a:pt x="757" y="407"/>
                  </a:cubicBezTo>
                  <a:cubicBezTo>
                    <a:pt x="757" y="407"/>
                    <a:pt x="757" y="407"/>
                    <a:pt x="757" y="407"/>
                  </a:cubicBezTo>
                  <a:cubicBezTo>
                    <a:pt x="757" y="408"/>
                    <a:pt x="756" y="409"/>
                    <a:pt x="756" y="410"/>
                  </a:cubicBezTo>
                  <a:cubicBezTo>
                    <a:pt x="756" y="411"/>
                    <a:pt x="756" y="411"/>
                    <a:pt x="756" y="411"/>
                  </a:cubicBezTo>
                  <a:cubicBezTo>
                    <a:pt x="755" y="412"/>
                    <a:pt x="755" y="413"/>
                    <a:pt x="755" y="414"/>
                  </a:cubicBezTo>
                  <a:cubicBezTo>
                    <a:pt x="755" y="415"/>
                    <a:pt x="755" y="415"/>
                    <a:pt x="755" y="415"/>
                  </a:cubicBezTo>
                  <a:cubicBezTo>
                    <a:pt x="755" y="416"/>
                    <a:pt x="755" y="417"/>
                    <a:pt x="754" y="418"/>
                  </a:cubicBezTo>
                  <a:cubicBezTo>
                    <a:pt x="754" y="419"/>
                    <a:pt x="754" y="419"/>
                    <a:pt x="754" y="419"/>
                  </a:cubicBezTo>
                  <a:cubicBezTo>
                    <a:pt x="754" y="420"/>
                    <a:pt x="754" y="421"/>
                    <a:pt x="754" y="422"/>
                  </a:cubicBezTo>
                  <a:cubicBezTo>
                    <a:pt x="754" y="422"/>
                    <a:pt x="754" y="422"/>
                    <a:pt x="754" y="422"/>
                  </a:cubicBezTo>
                  <a:cubicBezTo>
                    <a:pt x="754" y="424"/>
                    <a:pt x="754" y="425"/>
                    <a:pt x="754" y="426"/>
                  </a:cubicBezTo>
                  <a:cubicBezTo>
                    <a:pt x="755" y="427"/>
                    <a:pt x="755" y="427"/>
                    <a:pt x="755" y="427"/>
                  </a:cubicBezTo>
                  <a:cubicBezTo>
                    <a:pt x="755" y="428"/>
                    <a:pt x="755" y="429"/>
                    <a:pt x="755" y="430"/>
                  </a:cubicBezTo>
                  <a:cubicBezTo>
                    <a:pt x="755" y="431"/>
                    <a:pt x="755" y="431"/>
                    <a:pt x="755" y="431"/>
                  </a:cubicBezTo>
                  <a:cubicBezTo>
                    <a:pt x="755" y="432"/>
                    <a:pt x="756" y="432"/>
                    <a:pt x="756" y="433"/>
                  </a:cubicBezTo>
                  <a:cubicBezTo>
                    <a:pt x="756" y="434"/>
                    <a:pt x="756" y="434"/>
                    <a:pt x="756" y="435"/>
                  </a:cubicBezTo>
                  <a:cubicBezTo>
                    <a:pt x="757" y="435"/>
                    <a:pt x="757" y="436"/>
                    <a:pt x="757" y="437"/>
                  </a:cubicBezTo>
                  <a:cubicBezTo>
                    <a:pt x="757" y="437"/>
                    <a:pt x="758" y="438"/>
                    <a:pt x="758" y="439"/>
                  </a:cubicBezTo>
                  <a:cubicBezTo>
                    <a:pt x="758" y="439"/>
                    <a:pt x="758" y="440"/>
                    <a:pt x="759" y="440"/>
                  </a:cubicBezTo>
                  <a:cubicBezTo>
                    <a:pt x="759" y="441"/>
                    <a:pt x="759" y="442"/>
                    <a:pt x="760" y="442"/>
                  </a:cubicBezTo>
                  <a:cubicBezTo>
                    <a:pt x="760" y="443"/>
                    <a:pt x="760" y="444"/>
                    <a:pt x="761" y="444"/>
                  </a:cubicBezTo>
                  <a:cubicBezTo>
                    <a:pt x="761" y="445"/>
                    <a:pt x="761" y="445"/>
                    <a:pt x="762" y="446"/>
                  </a:cubicBezTo>
                  <a:cubicBezTo>
                    <a:pt x="762" y="446"/>
                    <a:pt x="763" y="447"/>
                    <a:pt x="763" y="448"/>
                  </a:cubicBezTo>
                  <a:cubicBezTo>
                    <a:pt x="764" y="448"/>
                    <a:pt x="764" y="448"/>
                    <a:pt x="764" y="449"/>
                  </a:cubicBezTo>
                  <a:cubicBezTo>
                    <a:pt x="765" y="449"/>
                    <a:pt x="765" y="450"/>
                    <a:pt x="766" y="451"/>
                  </a:cubicBezTo>
                  <a:cubicBezTo>
                    <a:pt x="766" y="451"/>
                    <a:pt x="767" y="451"/>
                    <a:pt x="767" y="452"/>
                  </a:cubicBezTo>
                  <a:cubicBezTo>
                    <a:pt x="767" y="452"/>
                    <a:pt x="768" y="453"/>
                    <a:pt x="769" y="453"/>
                  </a:cubicBezTo>
                  <a:cubicBezTo>
                    <a:pt x="769" y="454"/>
                    <a:pt x="770" y="454"/>
                    <a:pt x="770" y="454"/>
                  </a:cubicBezTo>
                  <a:cubicBezTo>
                    <a:pt x="771" y="455"/>
                    <a:pt x="771" y="455"/>
                    <a:pt x="772" y="456"/>
                  </a:cubicBezTo>
                  <a:cubicBezTo>
                    <a:pt x="772" y="456"/>
                    <a:pt x="773" y="456"/>
                    <a:pt x="773" y="457"/>
                  </a:cubicBezTo>
                  <a:cubicBezTo>
                    <a:pt x="774" y="457"/>
                    <a:pt x="774" y="457"/>
                    <a:pt x="775" y="458"/>
                  </a:cubicBezTo>
                  <a:cubicBezTo>
                    <a:pt x="776" y="458"/>
                    <a:pt x="776" y="458"/>
                    <a:pt x="777" y="459"/>
                  </a:cubicBezTo>
                  <a:cubicBezTo>
                    <a:pt x="777" y="459"/>
                    <a:pt x="778" y="459"/>
                    <a:pt x="778" y="459"/>
                  </a:cubicBezTo>
                  <a:cubicBezTo>
                    <a:pt x="779" y="460"/>
                    <a:pt x="780" y="460"/>
                    <a:pt x="781" y="460"/>
                  </a:cubicBezTo>
                  <a:cubicBezTo>
                    <a:pt x="781" y="460"/>
                    <a:pt x="782" y="461"/>
                    <a:pt x="782" y="461"/>
                  </a:cubicBezTo>
                  <a:cubicBezTo>
                    <a:pt x="783" y="461"/>
                    <a:pt x="784" y="461"/>
                    <a:pt x="784" y="462"/>
                  </a:cubicBezTo>
                  <a:cubicBezTo>
                    <a:pt x="785" y="462"/>
                    <a:pt x="785" y="462"/>
                    <a:pt x="786" y="462"/>
                  </a:cubicBezTo>
                  <a:cubicBezTo>
                    <a:pt x="787" y="462"/>
                    <a:pt x="787" y="462"/>
                    <a:pt x="788" y="462"/>
                  </a:cubicBezTo>
                  <a:cubicBezTo>
                    <a:pt x="789" y="462"/>
                    <a:pt x="789" y="463"/>
                    <a:pt x="790" y="463"/>
                  </a:cubicBezTo>
                  <a:cubicBezTo>
                    <a:pt x="791" y="463"/>
                    <a:pt x="791" y="463"/>
                    <a:pt x="792" y="463"/>
                  </a:cubicBezTo>
                  <a:cubicBezTo>
                    <a:pt x="793" y="463"/>
                    <a:pt x="793" y="463"/>
                    <a:pt x="794" y="463"/>
                  </a:cubicBezTo>
                  <a:cubicBezTo>
                    <a:pt x="795" y="463"/>
                    <a:pt x="795" y="463"/>
                    <a:pt x="796" y="463"/>
                  </a:cubicBezTo>
                  <a:cubicBezTo>
                    <a:pt x="797" y="463"/>
                    <a:pt x="798" y="463"/>
                    <a:pt x="798" y="463"/>
                  </a:cubicBezTo>
                  <a:cubicBezTo>
                    <a:pt x="799" y="463"/>
                    <a:pt x="800" y="463"/>
                    <a:pt x="800" y="463"/>
                  </a:cubicBezTo>
                  <a:cubicBezTo>
                    <a:pt x="801" y="463"/>
                    <a:pt x="801" y="463"/>
                    <a:pt x="802" y="462"/>
                  </a:cubicBezTo>
                  <a:cubicBezTo>
                    <a:pt x="802" y="462"/>
                    <a:pt x="802" y="462"/>
                    <a:pt x="802" y="462"/>
                  </a:cubicBezTo>
                  <a:cubicBezTo>
                    <a:pt x="803" y="462"/>
                    <a:pt x="804" y="462"/>
                    <a:pt x="804" y="462"/>
                  </a:cubicBezTo>
                  <a:cubicBezTo>
                    <a:pt x="805" y="462"/>
                    <a:pt x="805" y="462"/>
                    <a:pt x="805" y="462"/>
                  </a:cubicBezTo>
                  <a:cubicBezTo>
                    <a:pt x="806" y="462"/>
                    <a:pt x="806" y="462"/>
                    <a:pt x="806" y="462"/>
                  </a:cubicBezTo>
                  <a:cubicBezTo>
                    <a:pt x="807" y="461"/>
                    <a:pt x="808" y="461"/>
                    <a:pt x="808" y="461"/>
                  </a:cubicBezTo>
                  <a:cubicBezTo>
                    <a:pt x="809" y="460"/>
                    <a:pt x="809" y="460"/>
                    <a:pt x="809" y="460"/>
                  </a:cubicBezTo>
                  <a:cubicBezTo>
                    <a:pt x="810" y="460"/>
                    <a:pt x="811" y="460"/>
                    <a:pt x="812" y="459"/>
                  </a:cubicBezTo>
                  <a:cubicBezTo>
                    <a:pt x="813" y="459"/>
                    <a:pt x="813" y="459"/>
                    <a:pt x="813" y="459"/>
                  </a:cubicBezTo>
                  <a:cubicBezTo>
                    <a:pt x="814" y="458"/>
                    <a:pt x="815" y="458"/>
                    <a:pt x="816" y="457"/>
                  </a:cubicBezTo>
                  <a:cubicBezTo>
                    <a:pt x="817" y="457"/>
                    <a:pt x="817" y="457"/>
                    <a:pt x="817" y="457"/>
                  </a:cubicBezTo>
                  <a:cubicBezTo>
                    <a:pt x="818" y="456"/>
                    <a:pt x="818" y="456"/>
                    <a:pt x="819" y="455"/>
                  </a:cubicBezTo>
                  <a:cubicBezTo>
                    <a:pt x="820" y="455"/>
                    <a:pt x="820" y="455"/>
                    <a:pt x="820" y="454"/>
                  </a:cubicBezTo>
                  <a:cubicBezTo>
                    <a:pt x="821" y="454"/>
                    <a:pt x="822" y="453"/>
                    <a:pt x="822" y="453"/>
                  </a:cubicBezTo>
                  <a:cubicBezTo>
                    <a:pt x="823" y="452"/>
                    <a:pt x="823" y="452"/>
                    <a:pt x="824" y="452"/>
                  </a:cubicBezTo>
                  <a:cubicBezTo>
                    <a:pt x="824" y="451"/>
                    <a:pt x="825" y="451"/>
                    <a:pt x="825" y="450"/>
                  </a:cubicBezTo>
                  <a:cubicBezTo>
                    <a:pt x="825" y="450"/>
                    <a:pt x="826" y="449"/>
                    <a:pt x="826" y="449"/>
                  </a:cubicBezTo>
                  <a:cubicBezTo>
                    <a:pt x="827" y="448"/>
                    <a:pt x="827" y="448"/>
                    <a:pt x="828" y="447"/>
                  </a:cubicBezTo>
                  <a:cubicBezTo>
                    <a:pt x="828" y="447"/>
                    <a:pt x="828" y="446"/>
                    <a:pt x="829" y="446"/>
                  </a:cubicBezTo>
                  <a:cubicBezTo>
                    <a:pt x="829" y="445"/>
                    <a:pt x="830" y="444"/>
                    <a:pt x="830" y="444"/>
                  </a:cubicBezTo>
                  <a:cubicBezTo>
                    <a:pt x="830" y="443"/>
                    <a:pt x="831" y="443"/>
                    <a:pt x="831" y="442"/>
                  </a:cubicBezTo>
                  <a:cubicBezTo>
                    <a:pt x="831" y="442"/>
                    <a:pt x="832" y="441"/>
                    <a:pt x="832" y="440"/>
                  </a:cubicBezTo>
                  <a:cubicBezTo>
                    <a:pt x="833" y="439"/>
                    <a:pt x="833" y="439"/>
                    <a:pt x="833" y="439"/>
                  </a:cubicBezTo>
                  <a:cubicBezTo>
                    <a:pt x="833" y="438"/>
                    <a:pt x="833" y="437"/>
                    <a:pt x="834" y="437"/>
                  </a:cubicBezTo>
                  <a:cubicBezTo>
                    <a:pt x="834" y="436"/>
                    <a:pt x="834" y="436"/>
                    <a:pt x="834" y="435"/>
                  </a:cubicBezTo>
                  <a:cubicBezTo>
                    <a:pt x="834" y="435"/>
                    <a:pt x="835" y="434"/>
                    <a:pt x="835" y="433"/>
                  </a:cubicBezTo>
                  <a:cubicBezTo>
                    <a:pt x="835" y="432"/>
                    <a:pt x="835" y="432"/>
                    <a:pt x="835" y="431"/>
                  </a:cubicBezTo>
                  <a:cubicBezTo>
                    <a:pt x="835" y="431"/>
                    <a:pt x="835" y="430"/>
                    <a:pt x="836" y="429"/>
                  </a:cubicBezTo>
                  <a:cubicBezTo>
                    <a:pt x="836" y="428"/>
                    <a:pt x="836" y="428"/>
                    <a:pt x="836" y="427"/>
                  </a:cubicBezTo>
                  <a:cubicBezTo>
                    <a:pt x="836" y="427"/>
                    <a:pt x="836" y="426"/>
                    <a:pt x="836" y="425"/>
                  </a:cubicBezTo>
                  <a:cubicBezTo>
                    <a:pt x="836" y="424"/>
                    <a:pt x="836" y="424"/>
                    <a:pt x="836" y="423"/>
                  </a:cubicBezTo>
                  <a:cubicBezTo>
                    <a:pt x="836" y="422"/>
                    <a:pt x="836" y="422"/>
                    <a:pt x="836" y="421"/>
                  </a:cubicBezTo>
                  <a:cubicBezTo>
                    <a:pt x="836" y="421"/>
                    <a:pt x="836" y="420"/>
                    <a:pt x="836" y="419"/>
                  </a:cubicBezTo>
                  <a:cubicBezTo>
                    <a:pt x="836" y="419"/>
                    <a:pt x="836" y="418"/>
                    <a:pt x="836" y="41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9">
              <a:extLst>
                <a:ext uri="{FF2B5EF4-FFF2-40B4-BE49-F238E27FC236}">
                  <a16:creationId xmlns:a16="http://schemas.microsoft.com/office/drawing/2014/main" id="{7CA0B121-5782-8FAB-EB18-B5D472F30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179" y="4185669"/>
              <a:ext cx="3717643" cy="525859"/>
            </a:xfrm>
            <a:custGeom>
              <a:avLst/>
              <a:gdLst>
                <a:gd name="T0" fmla="*/ 1222 w 2403"/>
                <a:gd name="T1" fmla="*/ 0 h 340"/>
                <a:gd name="T2" fmla="*/ 1214 w 2403"/>
                <a:gd name="T3" fmla="*/ 9 h 340"/>
                <a:gd name="T4" fmla="*/ 1219 w 2403"/>
                <a:gd name="T5" fmla="*/ 27 h 340"/>
                <a:gd name="T6" fmla="*/ 1244 w 2403"/>
                <a:gd name="T7" fmla="*/ 48 h 340"/>
                <a:gd name="T8" fmla="*/ 1246 w 2403"/>
                <a:gd name="T9" fmla="*/ 52 h 340"/>
                <a:gd name="T10" fmla="*/ 1247 w 2403"/>
                <a:gd name="T11" fmla="*/ 55 h 340"/>
                <a:gd name="T12" fmla="*/ 1249 w 2403"/>
                <a:gd name="T13" fmla="*/ 60 h 340"/>
                <a:gd name="T14" fmla="*/ 1250 w 2403"/>
                <a:gd name="T15" fmla="*/ 64 h 340"/>
                <a:gd name="T16" fmla="*/ 1250 w 2403"/>
                <a:gd name="T17" fmla="*/ 69 h 340"/>
                <a:gd name="T18" fmla="*/ 1250 w 2403"/>
                <a:gd name="T19" fmla="*/ 73 h 340"/>
                <a:gd name="T20" fmla="*/ 1250 w 2403"/>
                <a:gd name="T21" fmla="*/ 78 h 340"/>
                <a:gd name="T22" fmla="*/ 1249 w 2403"/>
                <a:gd name="T23" fmla="*/ 83 h 340"/>
                <a:gd name="T24" fmla="*/ 1248 w 2403"/>
                <a:gd name="T25" fmla="*/ 88 h 340"/>
                <a:gd name="T26" fmla="*/ 1246 w 2403"/>
                <a:gd name="T27" fmla="*/ 93 h 340"/>
                <a:gd name="T28" fmla="*/ 1244 w 2403"/>
                <a:gd name="T29" fmla="*/ 97 h 340"/>
                <a:gd name="T30" fmla="*/ 1241 w 2403"/>
                <a:gd name="T31" fmla="*/ 100 h 340"/>
                <a:gd name="T32" fmla="*/ 1238 w 2403"/>
                <a:gd name="T33" fmla="*/ 104 h 340"/>
                <a:gd name="T34" fmla="*/ 1235 w 2403"/>
                <a:gd name="T35" fmla="*/ 108 h 340"/>
                <a:gd name="T36" fmla="*/ 1231 w 2403"/>
                <a:gd name="T37" fmla="*/ 111 h 340"/>
                <a:gd name="T38" fmla="*/ 1227 w 2403"/>
                <a:gd name="T39" fmla="*/ 114 h 340"/>
                <a:gd name="T40" fmla="*/ 1223 w 2403"/>
                <a:gd name="T41" fmla="*/ 116 h 340"/>
                <a:gd name="T42" fmla="*/ 1222 w 2403"/>
                <a:gd name="T43" fmla="*/ 116 h 340"/>
                <a:gd name="T44" fmla="*/ 1218 w 2403"/>
                <a:gd name="T45" fmla="*/ 118 h 340"/>
                <a:gd name="T46" fmla="*/ 1214 w 2403"/>
                <a:gd name="T47" fmla="*/ 119 h 340"/>
                <a:gd name="T48" fmla="*/ 1209 w 2403"/>
                <a:gd name="T49" fmla="*/ 120 h 340"/>
                <a:gd name="T50" fmla="*/ 1209 w 2403"/>
                <a:gd name="T51" fmla="*/ 120 h 340"/>
                <a:gd name="T52" fmla="*/ 1205 w 2403"/>
                <a:gd name="T53" fmla="*/ 121 h 340"/>
                <a:gd name="T54" fmla="*/ 1202 w 2403"/>
                <a:gd name="T55" fmla="*/ 121 h 340"/>
                <a:gd name="T56" fmla="*/ 1197 w 2403"/>
                <a:gd name="T57" fmla="*/ 121 h 340"/>
                <a:gd name="T58" fmla="*/ 1193 w 2403"/>
                <a:gd name="T59" fmla="*/ 120 h 340"/>
                <a:gd name="T60" fmla="*/ 1188 w 2403"/>
                <a:gd name="T61" fmla="*/ 119 h 340"/>
                <a:gd name="T62" fmla="*/ 1184 w 2403"/>
                <a:gd name="T63" fmla="*/ 118 h 340"/>
                <a:gd name="T64" fmla="*/ 1179 w 2403"/>
                <a:gd name="T65" fmla="*/ 116 h 340"/>
                <a:gd name="T66" fmla="*/ 1175 w 2403"/>
                <a:gd name="T67" fmla="*/ 114 h 340"/>
                <a:gd name="T68" fmla="*/ 1171 w 2403"/>
                <a:gd name="T69" fmla="*/ 111 h 340"/>
                <a:gd name="T70" fmla="*/ 1167 w 2403"/>
                <a:gd name="T71" fmla="*/ 108 h 340"/>
                <a:gd name="T72" fmla="*/ 1164 w 2403"/>
                <a:gd name="T73" fmla="*/ 104 h 340"/>
                <a:gd name="T74" fmla="*/ 1161 w 2403"/>
                <a:gd name="T75" fmla="*/ 100 h 340"/>
                <a:gd name="T76" fmla="*/ 1159 w 2403"/>
                <a:gd name="T77" fmla="*/ 96 h 340"/>
                <a:gd name="T78" fmla="*/ 1157 w 2403"/>
                <a:gd name="T79" fmla="*/ 92 h 340"/>
                <a:gd name="T80" fmla="*/ 1155 w 2403"/>
                <a:gd name="T81" fmla="*/ 87 h 340"/>
                <a:gd name="T82" fmla="*/ 1153 w 2403"/>
                <a:gd name="T83" fmla="*/ 83 h 340"/>
                <a:gd name="T84" fmla="*/ 1153 w 2403"/>
                <a:gd name="T85" fmla="*/ 78 h 340"/>
                <a:gd name="T86" fmla="*/ 1152 w 2403"/>
                <a:gd name="T87" fmla="*/ 73 h 340"/>
                <a:gd name="T88" fmla="*/ 1152 w 2403"/>
                <a:gd name="T89" fmla="*/ 68 h 340"/>
                <a:gd name="T90" fmla="*/ 1153 w 2403"/>
                <a:gd name="T91" fmla="*/ 64 h 340"/>
                <a:gd name="T92" fmla="*/ 1154 w 2403"/>
                <a:gd name="T93" fmla="*/ 59 h 340"/>
                <a:gd name="T94" fmla="*/ 1154 w 2403"/>
                <a:gd name="T95" fmla="*/ 58 h 340"/>
                <a:gd name="T96" fmla="*/ 1156 w 2403"/>
                <a:gd name="T97" fmla="*/ 54 h 340"/>
                <a:gd name="T98" fmla="*/ 1188 w 2403"/>
                <a:gd name="T99" fmla="*/ 20 h 340"/>
                <a:gd name="T100" fmla="*/ 1188 w 2403"/>
                <a:gd name="T101" fmla="*/ 8 h 340"/>
                <a:gd name="T102" fmla="*/ 201 w 2403"/>
                <a:gd name="T103" fmla="*/ 0 h 340"/>
                <a:gd name="T104" fmla="*/ 0 w 2403"/>
                <a:gd name="T105" fmla="*/ 340 h 340"/>
                <a:gd name="T106" fmla="*/ 2209 w 2403"/>
                <a:gd name="T107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3" h="340">
                  <a:moveTo>
                    <a:pt x="2202" y="0"/>
                  </a:moveTo>
                  <a:cubicBezTo>
                    <a:pt x="1222" y="0"/>
                    <a:pt x="1222" y="0"/>
                    <a:pt x="1222" y="0"/>
                  </a:cubicBezTo>
                  <a:cubicBezTo>
                    <a:pt x="1218" y="0"/>
                    <a:pt x="1214" y="4"/>
                    <a:pt x="1214" y="9"/>
                  </a:cubicBezTo>
                  <a:cubicBezTo>
                    <a:pt x="1214" y="9"/>
                    <a:pt x="1214" y="9"/>
                    <a:pt x="1214" y="9"/>
                  </a:cubicBezTo>
                  <a:cubicBezTo>
                    <a:pt x="1214" y="12"/>
                    <a:pt x="1214" y="16"/>
                    <a:pt x="1214" y="20"/>
                  </a:cubicBezTo>
                  <a:cubicBezTo>
                    <a:pt x="1214" y="23"/>
                    <a:pt x="1216" y="26"/>
                    <a:pt x="1219" y="27"/>
                  </a:cubicBezTo>
                  <a:cubicBezTo>
                    <a:pt x="1227" y="30"/>
                    <a:pt x="1233" y="34"/>
                    <a:pt x="1238" y="40"/>
                  </a:cubicBezTo>
                  <a:cubicBezTo>
                    <a:pt x="1240" y="42"/>
                    <a:pt x="1242" y="45"/>
                    <a:pt x="1244" y="48"/>
                  </a:cubicBezTo>
                  <a:cubicBezTo>
                    <a:pt x="1245" y="49"/>
                    <a:pt x="1245" y="50"/>
                    <a:pt x="1245" y="51"/>
                  </a:cubicBezTo>
                  <a:cubicBezTo>
                    <a:pt x="1246" y="51"/>
                    <a:pt x="1246" y="52"/>
                    <a:pt x="1246" y="52"/>
                  </a:cubicBezTo>
                  <a:cubicBezTo>
                    <a:pt x="1246" y="52"/>
                    <a:pt x="1246" y="52"/>
                    <a:pt x="1246" y="52"/>
                  </a:cubicBezTo>
                  <a:cubicBezTo>
                    <a:pt x="1247" y="53"/>
                    <a:pt x="1247" y="54"/>
                    <a:pt x="1247" y="55"/>
                  </a:cubicBezTo>
                  <a:cubicBezTo>
                    <a:pt x="1247" y="56"/>
                    <a:pt x="1248" y="56"/>
                    <a:pt x="1248" y="57"/>
                  </a:cubicBezTo>
                  <a:cubicBezTo>
                    <a:pt x="1248" y="58"/>
                    <a:pt x="1248" y="59"/>
                    <a:pt x="1249" y="60"/>
                  </a:cubicBezTo>
                  <a:cubicBezTo>
                    <a:pt x="1249" y="60"/>
                    <a:pt x="1249" y="61"/>
                    <a:pt x="1249" y="62"/>
                  </a:cubicBezTo>
                  <a:cubicBezTo>
                    <a:pt x="1249" y="63"/>
                    <a:pt x="1249" y="63"/>
                    <a:pt x="1250" y="64"/>
                  </a:cubicBezTo>
                  <a:cubicBezTo>
                    <a:pt x="1250" y="65"/>
                    <a:pt x="1250" y="66"/>
                    <a:pt x="1250" y="67"/>
                  </a:cubicBezTo>
                  <a:cubicBezTo>
                    <a:pt x="1250" y="67"/>
                    <a:pt x="1250" y="68"/>
                    <a:pt x="1250" y="69"/>
                  </a:cubicBezTo>
                  <a:cubicBezTo>
                    <a:pt x="1250" y="70"/>
                    <a:pt x="1250" y="70"/>
                    <a:pt x="1250" y="71"/>
                  </a:cubicBezTo>
                  <a:cubicBezTo>
                    <a:pt x="1250" y="72"/>
                    <a:pt x="1250" y="73"/>
                    <a:pt x="1250" y="73"/>
                  </a:cubicBezTo>
                  <a:cubicBezTo>
                    <a:pt x="1250" y="74"/>
                    <a:pt x="1250" y="75"/>
                    <a:pt x="1250" y="76"/>
                  </a:cubicBezTo>
                  <a:cubicBezTo>
                    <a:pt x="1250" y="77"/>
                    <a:pt x="1250" y="78"/>
                    <a:pt x="1250" y="78"/>
                  </a:cubicBezTo>
                  <a:cubicBezTo>
                    <a:pt x="1250" y="79"/>
                    <a:pt x="1250" y="80"/>
                    <a:pt x="1250" y="81"/>
                  </a:cubicBezTo>
                  <a:cubicBezTo>
                    <a:pt x="1249" y="82"/>
                    <a:pt x="1249" y="83"/>
                    <a:pt x="1249" y="83"/>
                  </a:cubicBezTo>
                  <a:cubicBezTo>
                    <a:pt x="1249" y="84"/>
                    <a:pt x="1249" y="85"/>
                    <a:pt x="1249" y="85"/>
                  </a:cubicBezTo>
                  <a:cubicBezTo>
                    <a:pt x="1248" y="86"/>
                    <a:pt x="1248" y="87"/>
                    <a:pt x="1248" y="88"/>
                  </a:cubicBezTo>
                  <a:cubicBezTo>
                    <a:pt x="1247" y="89"/>
                    <a:pt x="1247" y="89"/>
                    <a:pt x="1247" y="90"/>
                  </a:cubicBezTo>
                  <a:cubicBezTo>
                    <a:pt x="1247" y="91"/>
                    <a:pt x="1246" y="92"/>
                    <a:pt x="1246" y="93"/>
                  </a:cubicBezTo>
                  <a:cubicBezTo>
                    <a:pt x="1246" y="93"/>
                    <a:pt x="1245" y="93"/>
                    <a:pt x="1245" y="94"/>
                  </a:cubicBezTo>
                  <a:cubicBezTo>
                    <a:pt x="1245" y="95"/>
                    <a:pt x="1244" y="96"/>
                    <a:pt x="1244" y="97"/>
                  </a:cubicBezTo>
                  <a:cubicBezTo>
                    <a:pt x="1243" y="97"/>
                    <a:pt x="1243" y="98"/>
                    <a:pt x="1243" y="98"/>
                  </a:cubicBezTo>
                  <a:cubicBezTo>
                    <a:pt x="1242" y="99"/>
                    <a:pt x="1242" y="100"/>
                    <a:pt x="1241" y="100"/>
                  </a:cubicBezTo>
                  <a:cubicBezTo>
                    <a:pt x="1241" y="101"/>
                    <a:pt x="1240" y="102"/>
                    <a:pt x="1240" y="102"/>
                  </a:cubicBezTo>
                  <a:cubicBezTo>
                    <a:pt x="1239" y="103"/>
                    <a:pt x="1239" y="103"/>
                    <a:pt x="1238" y="104"/>
                  </a:cubicBezTo>
                  <a:cubicBezTo>
                    <a:pt x="1238" y="105"/>
                    <a:pt x="1237" y="105"/>
                    <a:pt x="1237" y="106"/>
                  </a:cubicBezTo>
                  <a:cubicBezTo>
                    <a:pt x="1236" y="106"/>
                    <a:pt x="1236" y="107"/>
                    <a:pt x="1235" y="108"/>
                  </a:cubicBezTo>
                  <a:cubicBezTo>
                    <a:pt x="1235" y="108"/>
                    <a:pt x="1234" y="109"/>
                    <a:pt x="1233" y="109"/>
                  </a:cubicBezTo>
                  <a:cubicBezTo>
                    <a:pt x="1233" y="110"/>
                    <a:pt x="1232" y="110"/>
                    <a:pt x="1231" y="111"/>
                  </a:cubicBezTo>
                  <a:cubicBezTo>
                    <a:pt x="1231" y="111"/>
                    <a:pt x="1230" y="112"/>
                    <a:pt x="1230" y="112"/>
                  </a:cubicBezTo>
                  <a:cubicBezTo>
                    <a:pt x="1229" y="113"/>
                    <a:pt x="1228" y="113"/>
                    <a:pt x="1227" y="114"/>
                  </a:cubicBezTo>
                  <a:cubicBezTo>
                    <a:pt x="1227" y="114"/>
                    <a:pt x="1226" y="114"/>
                    <a:pt x="1226" y="114"/>
                  </a:cubicBezTo>
                  <a:cubicBezTo>
                    <a:pt x="1225" y="115"/>
                    <a:pt x="1224" y="116"/>
                    <a:pt x="1223" y="116"/>
                  </a:cubicBezTo>
                  <a:cubicBezTo>
                    <a:pt x="1223" y="116"/>
                    <a:pt x="1223" y="116"/>
                    <a:pt x="1223" y="116"/>
                  </a:cubicBezTo>
                  <a:cubicBezTo>
                    <a:pt x="1222" y="116"/>
                    <a:pt x="1222" y="116"/>
                    <a:pt x="1222" y="116"/>
                  </a:cubicBezTo>
                  <a:cubicBezTo>
                    <a:pt x="1222" y="117"/>
                    <a:pt x="1222" y="117"/>
                    <a:pt x="1222" y="117"/>
                  </a:cubicBezTo>
                  <a:cubicBezTo>
                    <a:pt x="1221" y="117"/>
                    <a:pt x="1219" y="118"/>
                    <a:pt x="1218" y="118"/>
                  </a:cubicBezTo>
                  <a:cubicBezTo>
                    <a:pt x="1217" y="119"/>
                    <a:pt x="1217" y="119"/>
                    <a:pt x="1217" y="119"/>
                  </a:cubicBezTo>
                  <a:cubicBezTo>
                    <a:pt x="1216" y="119"/>
                    <a:pt x="1215" y="119"/>
                    <a:pt x="1214" y="119"/>
                  </a:cubicBezTo>
                  <a:cubicBezTo>
                    <a:pt x="1213" y="120"/>
                    <a:pt x="1213" y="120"/>
                    <a:pt x="1212" y="120"/>
                  </a:cubicBezTo>
                  <a:cubicBezTo>
                    <a:pt x="1211" y="120"/>
                    <a:pt x="1210" y="120"/>
                    <a:pt x="1209" y="120"/>
                  </a:cubicBezTo>
                  <a:cubicBezTo>
                    <a:pt x="1209" y="120"/>
                    <a:pt x="1209" y="120"/>
                    <a:pt x="1209" y="120"/>
                  </a:cubicBezTo>
                  <a:cubicBezTo>
                    <a:pt x="1209" y="120"/>
                    <a:pt x="1209" y="120"/>
                    <a:pt x="1209" y="120"/>
                  </a:cubicBezTo>
                  <a:cubicBezTo>
                    <a:pt x="1208" y="121"/>
                    <a:pt x="1208" y="121"/>
                    <a:pt x="1207" y="121"/>
                  </a:cubicBezTo>
                  <a:cubicBezTo>
                    <a:pt x="1206" y="121"/>
                    <a:pt x="1206" y="121"/>
                    <a:pt x="1205" y="121"/>
                  </a:cubicBezTo>
                  <a:cubicBezTo>
                    <a:pt x="1204" y="121"/>
                    <a:pt x="1203" y="121"/>
                    <a:pt x="1202" y="121"/>
                  </a:cubicBezTo>
                  <a:cubicBezTo>
                    <a:pt x="1202" y="121"/>
                    <a:pt x="1202" y="121"/>
                    <a:pt x="1202" y="121"/>
                  </a:cubicBezTo>
                  <a:cubicBezTo>
                    <a:pt x="1201" y="121"/>
                    <a:pt x="1201" y="121"/>
                    <a:pt x="1200" y="121"/>
                  </a:cubicBezTo>
                  <a:cubicBezTo>
                    <a:pt x="1199" y="121"/>
                    <a:pt x="1198" y="121"/>
                    <a:pt x="1197" y="121"/>
                  </a:cubicBezTo>
                  <a:cubicBezTo>
                    <a:pt x="1197" y="121"/>
                    <a:pt x="1196" y="121"/>
                    <a:pt x="1195" y="121"/>
                  </a:cubicBezTo>
                  <a:cubicBezTo>
                    <a:pt x="1194" y="121"/>
                    <a:pt x="1193" y="121"/>
                    <a:pt x="1193" y="120"/>
                  </a:cubicBezTo>
                  <a:cubicBezTo>
                    <a:pt x="1192" y="120"/>
                    <a:pt x="1191" y="120"/>
                    <a:pt x="1190" y="120"/>
                  </a:cubicBezTo>
                  <a:cubicBezTo>
                    <a:pt x="1189" y="120"/>
                    <a:pt x="1189" y="120"/>
                    <a:pt x="1188" y="119"/>
                  </a:cubicBezTo>
                  <a:cubicBezTo>
                    <a:pt x="1187" y="119"/>
                    <a:pt x="1186" y="119"/>
                    <a:pt x="1185" y="118"/>
                  </a:cubicBezTo>
                  <a:cubicBezTo>
                    <a:pt x="1185" y="118"/>
                    <a:pt x="1184" y="118"/>
                    <a:pt x="1184" y="118"/>
                  </a:cubicBezTo>
                  <a:cubicBezTo>
                    <a:pt x="1183" y="118"/>
                    <a:pt x="1182" y="117"/>
                    <a:pt x="1181" y="117"/>
                  </a:cubicBezTo>
                  <a:cubicBezTo>
                    <a:pt x="1180" y="117"/>
                    <a:pt x="1180" y="116"/>
                    <a:pt x="1179" y="116"/>
                  </a:cubicBezTo>
                  <a:cubicBezTo>
                    <a:pt x="1179" y="116"/>
                    <a:pt x="1178" y="115"/>
                    <a:pt x="1177" y="115"/>
                  </a:cubicBezTo>
                  <a:cubicBezTo>
                    <a:pt x="1176" y="114"/>
                    <a:pt x="1176" y="114"/>
                    <a:pt x="1175" y="114"/>
                  </a:cubicBezTo>
                  <a:cubicBezTo>
                    <a:pt x="1174" y="113"/>
                    <a:pt x="1174" y="113"/>
                    <a:pt x="1173" y="112"/>
                  </a:cubicBezTo>
                  <a:cubicBezTo>
                    <a:pt x="1172" y="112"/>
                    <a:pt x="1172" y="111"/>
                    <a:pt x="1171" y="111"/>
                  </a:cubicBezTo>
                  <a:cubicBezTo>
                    <a:pt x="1170" y="110"/>
                    <a:pt x="1170" y="110"/>
                    <a:pt x="1170" y="109"/>
                  </a:cubicBezTo>
                  <a:cubicBezTo>
                    <a:pt x="1169" y="109"/>
                    <a:pt x="1168" y="108"/>
                    <a:pt x="1167" y="108"/>
                  </a:cubicBezTo>
                  <a:cubicBezTo>
                    <a:pt x="1167" y="107"/>
                    <a:pt x="1167" y="107"/>
                    <a:pt x="1166" y="106"/>
                  </a:cubicBezTo>
                  <a:cubicBezTo>
                    <a:pt x="1165" y="106"/>
                    <a:pt x="1165" y="105"/>
                    <a:pt x="1164" y="104"/>
                  </a:cubicBezTo>
                  <a:cubicBezTo>
                    <a:pt x="1164" y="104"/>
                    <a:pt x="1163" y="103"/>
                    <a:pt x="1163" y="103"/>
                  </a:cubicBezTo>
                  <a:cubicBezTo>
                    <a:pt x="1162" y="102"/>
                    <a:pt x="1162" y="101"/>
                    <a:pt x="1161" y="100"/>
                  </a:cubicBezTo>
                  <a:cubicBezTo>
                    <a:pt x="1161" y="100"/>
                    <a:pt x="1160" y="99"/>
                    <a:pt x="1160" y="99"/>
                  </a:cubicBezTo>
                  <a:cubicBezTo>
                    <a:pt x="1160" y="98"/>
                    <a:pt x="1159" y="97"/>
                    <a:pt x="1159" y="96"/>
                  </a:cubicBezTo>
                  <a:cubicBezTo>
                    <a:pt x="1158" y="96"/>
                    <a:pt x="1158" y="95"/>
                    <a:pt x="1158" y="94"/>
                  </a:cubicBezTo>
                  <a:cubicBezTo>
                    <a:pt x="1157" y="94"/>
                    <a:pt x="1157" y="93"/>
                    <a:pt x="1157" y="92"/>
                  </a:cubicBezTo>
                  <a:cubicBezTo>
                    <a:pt x="1156" y="91"/>
                    <a:pt x="1156" y="91"/>
                    <a:pt x="1156" y="90"/>
                  </a:cubicBezTo>
                  <a:cubicBezTo>
                    <a:pt x="1155" y="89"/>
                    <a:pt x="1155" y="88"/>
                    <a:pt x="1155" y="87"/>
                  </a:cubicBezTo>
                  <a:cubicBezTo>
                    <a:pt x="1155" y="87"/>
                    <a:pt x="1154" y="86"/>
                    <a:pt x="1154" y="86"/>
                  </a:cubicBezTo>
                  <a:cubicBezTo>
                    <a:pt x="1154" y="85"/>
                    <a:pt x="1154" y="84"/>
                    <a:pt x="1153" y="83"/>
                  </a:cubicBezTo>
                  <a:cubicBezTo>
                    <a:pt x="1153" y="82"/>
                    <a:pt x="1153" y="82"/>
                    <a:pt x="1153" y="82"/>
                  </a:cubicBezTo>
                  <a:cubicBezTo>
                    <a:pt x="1153" y="80"/>
                    <a:pt x="1153" y="79"/>
                    <a:pt x="1153" y="78"/>
                  </a:cubicBezTo>
                  <a:cubicBezTo>
                    <a:pt x="1152" y="77"/>
                    <a:pt x="1152" y="77"/>
                    <a:pt x="1152" y="77"/>
                  </a:cubicBezTo>
                  <a:cubicBezTo>
                    <a:pt x="1152" y="75"/>
                    <a:pt x="1152" y="74"/>
                    <a:pt x="1152" y="73"/>
                  </a:cubicBezTo>
                  <a:cubicBezTo>
                    <a:pt x="1152" y="72"/>
                    <a:pt x="1152" y="72"/>
                    <a:pt x="1152" y="72"/>
                  </a:cubicBezTo>
                  <a:cubicBezTo>
                    <a:pt x="1152" y="70"/>
                    <a:pt x="1152" y="69"/>
                    <a:pt x="1152" y="68"/>
                  </a:cubicBezTo>
                  <a:cubicBezTo>
                    <a:pt x="1153" y="67"/>
                    <a:pt x="1153" y="67"/>
                    <a:pt x="1153" y="67"/>
                  </a:cubicBezTo>
                  <a:cubicBezTo>
                    <a:pt x="1153" y="66"/>
                    <a:pt x="1153" y="65"/>
                    <a:pt x="1153" y="64"/>
                  </a:cubicBezTo>
                  <a:cubicBezTo>
                    <a:pt x="1153" y="63"/>
                    <a:pt x="1153" y="63"/>
                    <a:pt x="1153" y="63"/>
                  </a:cubicBezTo>
                  <a:cubicBezTo>
                    <a:pt x="1153" y="61"/>
                    <a:pt x="1154" y="60"/>
                    <a:pt x="1154" y="59"/>
                  </a:cubicBezTo>
                  <a:cubicBezTo>
                    <a:pt x="1154" y="59"/>
                    <a:pt x="1154" y="59"/>
                    <a:pt x="1154" y="58"/>
                  </a:cubicBezTo>
                  <a:cubicBezTo>
                    <a:pt x="1154" y="58"/>
                    <a:pt x="1154" y="58"/>
                    <a:pt x="1154" y="58"/>
                  </a:cubicBezTo>
                  <a:cubicBezTo>
                    <a:pt x="1155" y="57"/>
                    <a:pt x="1155" y="56"/>
                    <a:pt x="1155" y="55"/>
                  </a:cubicBezTo>
                  <a:cubicBezTo>
                    <a:pt x="1156" y="54"/>
                    <a:pt x="1156" y="54"/>
                    <a:pt x="1156" y="54"/>
                  </a:cubicBezTo>
                  <a:cubicBezTo>
                    <a:pt x="1161" y="42"/>
                    <a:pt x="1170" y="32"/>
                    <a:pt x="1183" y="27"/>
                  </a:cubicBezTo>
                  <a:cubicBezTo>
                    <a:pt x="1185" y="26"/>
                    <a:pt x="1188" y="23"/>
                    <a:pt x="1188" y="20"/>
                  </a:cubicBezTo>
                  <a:cubicBezTo>
                    <a:pt x="1188" y="16"/>
                    <a:pt x="1188" y="12"/>
                    <a:pt x="1188" y="9"/>
                  </a:cubicBezTo>
                  <a:cubicBezTo>
                    <a:pt x="1188" y="8"/>
                    <a:pt x="1188" y="8"/>
                    <a:pt x="1188" y="8"/>
                  </a:cubicBezTo>
                  <a:cubicBezTo>
                    <a:pt x="1188" y="4"/>
                    <a:pt x="1184" y="0"/>
                    <a:pt x="1180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8" y="0"/>
                    <a:pt x="195" y="2"/>
                    <a:pt x="194" y="4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2403" y="340"/>
                    <a:pt x="2403" y="340"/>
                    <a:pt x="2403" y="340"/>
                  </a:cubicBezTo>
                  <a:cubicBezTo>
                    <a:pt x="2209" y="4"/>
                    <a:pt x="2209" y="4"/>
                    <a:pt x="2209" y="4"/>
                  </a:cubicBezTo>
                  <a:cubicBezTo>
                    <a:pt x="2207" y="2"/>
                    <a:pt x="2205" y="0"/>
                    <a:pt x="220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10">
              <a:extLst>
                <a:ext uri="{FF2B5EF4-FFF2-40B4-BE49-F238E27FC236}">
                  <a16:creationId xmlns:a16="http://schemas.microsoft.com/office/drawing/2014/main" id="{900CB214-05DA-FB8F-4F65-1F75A405A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741" y="3646728"/>
              <a:ext cx="3083865" cy="713573"/>
            </a:xfrm>
            <a:custGeom>
              <a:avLst/>
              <a:gdLst>
                <a:gd name="T0" fmla="*/ 1036 w 1993"/>
                <a:gd name="T1" fmla="*/ 410 h 461"/>
                <a:gd name="T2" fmla="*/ 1033 w 1993"/>
                <a:gd name="T3" fmla="*/ 402 h 461"/>
                <a:gd name="T4" fmla="*/ 1002 w 1993"/>
                <a:gd name="T5" fmla="*/ 380 h 461"/>
                <a:gd name="T6" fmla="*/ 1001 w 1993"/>
                <a:gd name="T7" fmla="*/ 348 h 461"/>
                <a:gd name="T8" fmla="*/ 1803 w 1993"/>
                <a:gd name="T9" fmla="*/ 4 h 461"/>
                <a:gd name="T10" fmla="*/ 1009 w 1993"/>
                <a:gd name="T11" fmla="*/ 10 h 461"/>
                <a:gd name="T12" fmla="*/ 1039 w 1993"/>
                <a:gd name="T13" fmla="*/ 50 h 461"/>
                <a:gd name="T14" fmla="*/ 1042 w 1993"/>
                <a:gd name="T15" fmla="*/ 57 h 461"/>
                <a:gd name="T16" fmla="*/ 1045 w 1993"/>
                <a:gd name="T17" fmla="*/ 66 h 461"/>
                <a:gd name="T18" fmla="*/ 1045 w 1993"/>
                <a:gd name="T19" fmla="*/ 75 h 461"/>
                <a:gd name="T20" fmla="*/ 1044 w 1993"/>
                <a:gd name="T21" fmla="*/ 85 h 461"/>
                <a:gd name="T22" fmla="*/ 1041 w 1993"/>
                <a:gd name="T23" fmla="*/ 94 h 461"/>
                <a:gd name="T24" fmla="*/ 1036 w 1993"/>
                <a:gd name="T25" fmla="*/ 102 h 461"/>
                <a:gd name="T26" fmla="*/ 1030 w 1993"/>
                <a:gd name="T27" fmla="*/ 109 h 461"/>
                <a:gd name="T28" fmla="*/ 1022 w 1993"/>
                <a:gd name="T29" fmla="*/ 116 h 461"/>
                <a:gd name="T30" fmla="*/ 1017 w 1993"/>
                <a:gd name="T31" fmla="*/ 119 h 461"/>
                <a:gd name="T32" fmla="*/ 1007 w 1993"/>
                <a:gd name="T33" fmla="*/ 122 h 461"/>
                <a:gd name="T34" fmla="*/ 1000 w 1993"/>
                <a:gd name="T35" fmla="*/ 123 h 461"/>
                <a:gd name="T36" fmla="*/ 992 w 1993"/>
                <a:gd name="T37" fmla="*/ 123 h 461"/>
                <a:gd name="T38" fmla="*/ 983 w 1993"/>
                <a:gd name="T39" fmla="*/ 121 h 461"/>
                <a:gd name="T40" fmla="*/ 974 w 1993"/>
                <a:gd name="T41" fmla="*/ 118 h 461"/>
                <a:gd name="T42" fmla="*/ 966 w 1993"/>
                <a:gd name="T43" fmla="*/ 113 h 461"/>
                <a:gd name="T44" fmla="*/ 959 w 1993"/>
                <a:gd name="T45" fmla="*/ 106 h 461"/>
                <a:gd name="T46" fmla="*/ 954 w 1993"/>
                <a:gd name="T47" fmla="*/ 98 h 461"/>
                <a:gd name="T48" fmla="*/ 950 w 1993"/>
                <a:gd name="T49" fmla="*/ 89 h 461"/>
                <a:gd name="T50" fmla="*/ 948 w 1993"/>
                <a:gd name="T51" fmla="*/ 79 h 461"/>
                <a:gd name="T52" fmla="*/ 947 w 1993"/>
                <a:gd name="T53" fmla="*/ 70 h 461"/>
                <a:gd name="T54" fmla="*/ 949 w 1993"/>
                <a:gd name="T55" fmla="*/ 61 h 461"/>
                <a:gd name="T56" fmla="*/ 951 w 1993"/>
                <a:gd name="T57" fmla="*/ 56 h 461"/>
                <a:gd name="T58" fmla="*/ 983 w 1993"/>
                <a:gd name="T59" fmla="*/ 8 h 461"/>
                <a:gd name="T60" fmla="*/ 3 w 1993"/>
                <a:gd name="T61" fmla="*/ 328 h 461"/>
                <a:gd name="T62" fmla="*/ 991 w 1993"/>
                <a:gd name="T63" fmla="*/ 348 h 461"/>
                <a:gd name="T64" fmla="*/ 987 w 1993"/>
                <a:gd name="T65" fmla="*/ 380 h 461"/>
                <a:gd name="T66" fmla="*/ 957 w 1993"/>
                <a:gd name="T67" fmla="*/ 409 h 461"/>
                <a:gd name="T68" fmla="*/ 955 w 1993"/>
                <a:gd name="T69" fmla="*/ 417 h 461"/>
                <a:gd name="T70" fmla="*/ 956 w 1993"/>
                <a:gd name="T71" fmla="*/ 425 h 461"/>
                <a:gd name="T72" fmla="*/ 957 w 1993"/>
                <a:gd name="T73" fmla="*/ 433 h 461"/>
                <a:gd name="T74" fmla="*/ 961 w 1993"/>
                <a:gd name="T75" fmla="*/ 440 h 461"/>
                <a:gd name="T76" fmla="*/ 965 w 1993"/>
                <a:gd name="T77" fmla="*/ 447 h 461"/>
                <a:gd name="T78" fmla="*/ 971 w 1993"/>
                <a:gd name="T79" fmla="*/ 452 h 461"/>
                <a:gd name="T80" fmla="*/ 978 w 1993"/>
                <a:gd name="T81" fmla="*/ 457 h 461"/>
                <a:gd name="T82" fmla="*/ 985 w 1993"/>
                <a:gd name="T83" fmla="*/ 460 h 461"/>
                <a:gd name="T84" fmla="*/ 993 w 1993"/>
                <a:gd name="T85" fmla="*/ 461 h 461"/>
                <a:gd name="T86" fmla="*/ 1001 w 1993"/>
                <a:gd name="T87" fmla="*/ 461 h 461"/>
                <a:gd name="T88" fmla="*/ 1006 w 1993"/>
                <a:gd name="T89" fmla="*/ 460 h 461"/>
                <a:gd name="T90" fmla="*/ 1013 w 1993"/>
                <a:gd name="T91" fmla="*/ 457 h 461"/>
                <a:gd name="T92" fmla="*/ 1020 w 1993"/>
                <a:gd name="T93" fmla="*/ 453 h 461"/>
                <a:gd name="T94" fmla="*/ 1026 w 1993"/>
                <a:gd name="T95" fmla="*/ 448 h 461"/>
                <a:gd name="T96" fmla="*/ 1031 w 1993"/>
                <a:gd name="T97" fmla="*/ 442 h 461"/>
                <a:gd name="T98" fmla="*/ 1035 w 1993"/>
                <a:gd name="T99" fmla="*/ 435 h 461"/>
                <a:gd name="T100" fmla="*/ 1037 w 1993"/>
                <a:gd name="T101" fmla="*/ 427 h 461"/>
                <a:gd name="T102" fmla="*/ 1037 w 1993"/>
                <a:gd name="T103" fmla="*/ 419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93" h="461">
                  <a:moveTo>
                    <a:pt x="1037" y="415"/>
                  </a:moveTo>
                  <a:cubicBezTo>
                    <a:pt x="1037" y="415"/>
                    <a:pt x="1037" y="414"/>
                    <a:pt x="1037" y="414"/>
                  </a:cubicBezTo>
                  <a:cubicBezTo>
                    <a:pt x="1037" y="413"/>
                    <a:pt x="1036" y="412"/>
                    <a:pt x="1036" y="411"/>
                  </a:cubicBezTo>
                  <a:cubicBezTo>
                    <a:pt x="1036" y="411"/>
                    <a:pt x="1036" y="410"/>
                    <a:pt x="1036" y="410"/>
                  </a:cubicBezTo>
                  <a:cubicBezTo>
                    <a:pt x="1036" y="409"/>
                    <a:pt x="1036" y="408"/>
                    <a:pt x="1035" y="408"/>
                  </a:cubicBezTo>
                  <a:cubicBezTo>
                    <a:pt x="1035" y="406"/>
                    <a:pt x="1035" y="406"/>
                    <a:pt x="1035" y="406"/>
                  </a:cubicBezTo>
                  <a:cubicBezTo>
                    <a:pt x="1034" y="405"/>
                    <a:pt x="1034" y="404"/>
                    <a:pt x="1034" y="404"/>
                  </a:cubicBezTo>
                  <a:cubicBezTo>
                    <a:pt x="1033" y="402"/>
                    <a:pt x="1033" y="402"/>
                    <a:pt x="1033" y="402"/>
                  </a:cubicBezTo>
                  <a:cubicBezTo>
                    <a:pt x="1033" y="402"/>
                    <a:pt x="1032" y="401"/>
                    <a:pt x="1032" y="400"/>
                  </a:cubicBezTo>
                  <a:cubicBezTo>
                    <a:pt x="1031" y="398"/>
                    <a:pt x="1029" y="395"/>
                    <a:pt x="1027" y="393"/>
                  </a:cubicBezTo>
                  <a:cubicBezTo>
                    <a:pt x="1022" y="387"/>
                    <a:pt x="1014" y="382"/>
                    <a:pt x="1005" y="380"/>
                  </a:cubicBezTo>
                  <a:cubicBezTo>
                    <a:pt x="1002" y="380"/>
                    <a:pt x="1002" y="380"/>
                    <a:pt x="1002" y="380"/>
                  </a:cubicBezTo>
                  <a:cubicBezTo>
                    <a:pt x="1002" y="377"/>
                    <a:pt x="1002" y="377"/>
                    <a:pt x="1002" y="377"/>
                  </a:cubicBezTo>
                  <a:cubicBezTo>
                    <a:pt x="1001" y="369"/>
                    <a:pt x="1001" y="363"/>
                    <a:pt x="1001" y="357"/>
                  </a:cubicBezTo>
                  <a:cubicBezTo>
                    <a:pt x="1001" y="354"/>
                    <a:pt x="1001" y="351"/>
                    <a:pt x="1001" y="348"/>
                  </a:cubicBezTo>
                  <a:cubicBezTo>
                    <a:pt x="1001" y="348"/>
                    <a:pt x="1001" y="348"/>
                    <a:pt x="1001" y="348"/>
                  </a:cubicBezTo>
                  <a:cubicBezTo>
                    <a:pt x="1001" y="344"/>
                    <a:pt x="1005" y="340"/>
                    <a:pt x="1009" y="340"/>
                  </a:cubicBezTo>
                  <a:cubicBezTo>
                    <a:pt x="1983" y="340"/>
                    <a:pt x="1983" y="340"/>
                    <a:pt x="1983" y="340"/>
                  </a:cubicBezTo>
                  <a:cubicBezTo>
                    <a:pt x="1989" y="340"/>
                    <a:pt x="1993" y="333"/>
                    <a:pt x="1990" y="328"/>
                  </a:cubicBezTo>
                  <a:cubicBezTo>
                    <a:pt x="1803" y="4"/>
                    <a:pt x="1803" y="4"/>
                    <a:pt x="1803" y="4"/>
                  </a:cubicBezTo>
                  <a:cubicBezTo>
                    <a:pt x="1801" y="2"/>
                    <a:pt x="1799" y="0"/>
                    <a:pt x="1796" y="0"/>
                  </a:cubicBezTo>
                  <a:cubicBezTo>
                    <a:pt x="1017" y="0"/>
                    <a:pt x="1017" y="0"/>
                    <a:pt x="1017" y="0"/>
                  </a:cubicBezTo>
                  <a:cubicBezTo>
                    <a:pt x="1013" y="0"/>
                    <a:pt x="1009" y="4"/>
                    <a:pt x="1009" y="8"/>
                  </a:cubicBezTo>
                  <a:cubicBezTo>
                    <a:pt x="1009" y="9"/>
                    <a:pt x="1009" y="10"/>
                    <a:pt x="1009" y="10"/>
                  </a:cubicBezTo>
                  <a:cubicBezTo>
                    <a:pt x="1009" y="14"/>
                    <a:pt x="1009" y="17"/>
                    <a:pt x="1009" y="21"/>
                  </a:cubicBezTo>
                  <a:cubicBezTo>
                    <a:pt x="1009" y="25"/>
                    <a:pt x="1011" y="27"/>
                    <a:pt x="1014" y="29"/>
                  </a:cubicBezTo>
                  <a:cubicBezTo>
                    <a:pt x="1022" y="31"/>
                    <a:pt x="1028" y="36"/>
                    <a:pt x="1033" y="42"/>
                  </a:cubicBezTo>
                  <a:cubicBezTo>
                    <a:pt x="1035" y="44"/>
                    <a:pt x="1037" y="47"/>
                    <a:pt x="1039" y="50"/>
                  </a:cubicBezTo>
                  <a:cubicBezTo>
                    <a:pt x="1040" y="51"/>
                    <a:pt x="1040" y="52"/>
                    <a:pt x="1040" y="53"/>
                  </a:cubicBezTo>
                  <a:cubicBezTo>
                    <a:pt x="1041" y="53"/>
                    <a:pt x="1041" y="53"/>
                    <a:pt x="1041" y="54"/>
                  </a:cubicBezTo>
                  <a:cubicBezTo>
                    <a:pt x="1041" y="54"/>
                    <a:pt x="1041" y="54"/>
                    <a:pt x="1041" y="54"/>
                  </a:cubicBezTo>
                  <a:cubicBezTo>
                    <a:pt x="1042" y="55"/>
                    <a:pt x="1042" y="56"/>
                    <a:pt x="1042" y="57"/>
                  </a:cubicBezTo>
                  <a:cubicBezTo>
                    <a:pt x="1042" y="58"/>
                    <a:pt x="1043" y="58"/>
                    <a:pt x="1043" y="59"/>
                  </a:cubicBezTo>
                  <a:cubicBezTo>
                    <a:pt x="1043" y="60"/>
                    <a:pt x="1043" y="61"/>
                    <a:pt x="1044" y="62"/>
                  </a:cubicBezTo>
                  <a:cubicBezTo>
                    <a:pt x="1044" y="62"/>
                    <a:pt x="1044" y="63"/>
                    <a:pt x="1044" y="64"/>
                  </a:cubicBezTo>
                  <a:cubicBezTo>
                    <a:pt x="1044" y="64"/>
                    <a:pt x="1044" y="65"/>
                    <a:pt x="1045" y="66"/>
                  </a:cubicBezTo>
                  <a:cubicBezTo>
                    <a:pt x="1045" y="67"/>
                    <a:pt x="1045" y="68"/>
                    <a:pt x="1045" y="68"/>
                  </a:cubicBezTo>
                  <a:cubicBezTo>
                    <a:pt x="1045" y="69"/>
                    <a:pt x="1045" y="70"/>
                    <a:pt x="1045" y="71"/>
                  </a:cubicBezTo>
                  <a:cubicBezTo>
                    <a:pt x="1045" y="71"/>
                    <a:pt x="1045" y="72"/>
                    <a:pt x="1045" y="73"/>
                  </a:cubicBezTo>
                  <a:cubicBezTo>
                    <a:pt x="1045" y="74"/>
                    <a:pt x="1045" y="74"/>
                    <a:pt x="1045" y="75"/>
                  </a:cubicBezTo>
                  <a:cubicBezTo>
                    <a:pt x="1045" y="76"/>
                    <a:pt x="1045" y="77"/>
                    <a:pt x="1045" y="78"/>
                  </a:cubicBezTo>
                  <a:cubicBezTo>
                    <a:pt x="1045" y="79"/>
                    <a:pt x="1045" y="80"/>
                    <a:pt x="1045" y="80"/>
                  </a:cubicBezTo>
                  <a:cubicBezTo>
                    <a:pt x="1045" y="81"/>
                    <a:pt x="1045" y="82"/>
                    <a:pt x="1045" y="82"/>
                  </a:cubicBezTo>
                  <a:cubicBezTo>
                    <a:pt x="1044" y="83"/>
                    <a:pt x="1044" y="84"/>
                    <a:pt x="1044" y="85"/>
                  </a:cubicBezTo>
                  <a:cubicBezTo>
                    <a:pt x="1044" y="86"/>
                    <a:pt x="1044" y="86"/>
                    <a:pt x="1044" y="87"/>
                  </a:cubicBezTo>
                  <a:cubicBezTo>
                    <a:pt x="1043" y="88"/>
                    <a:pt x="1043" y="89"/>
                    <a:pt x="1043" y="90"/>
                  </a:cubicBezTo>
                  <a:cubicBezTo>
                    <a:pt x="1042" y="90"/>
                    <a:pt x="1042" y="91"/>
                    <a:pt x="1042" y="91"/>
                  </a:cubicBezTo>
                  <a:cubicBezTo>
                    <a:pt x="1042" y="92"/>
                    <a:pt x="1041" y="93"/>
                    <a:pt x="1041" y="94"/>
                  </a:cubicBezTo>
                  <a:cubicBezTo>
                    <a:pt x="1041" y="95"/>
                    <a:pt x="1040" y="95"/>
                    <a:pt x="1040" y="96"/>
                  </a:cubicBezTo>
                  <a:cubicBezTo>
                    <a:pt x="1040" y="97"/>
                    <a:pt x="1039" y="98"/>
                    <a:pt x="1039" y="98"/>
                  </a:cubicBezTo>
                  <a:cubicBezTo>
                    <a:pt x="1038" y="99"/>
                    <a:pt x="1038" y="99"/>
                    <a:pt x="1038" y="100"/>
                  </a:cubicBezTo>
                  <a:cubicBezTo>
                    <a:pt x="1037" y="101"/>
                    <a:pt x="1037" y="102"/>
                    <a:pt x="1036" y="102"/>
                  </a:cubicBezTo>
                  <a:cubicBezTo>
                    <a:pt x="1036" y="103"/>
                    <a:pt x="1035" y="103"/>
                    <a:pt x="1035" y="104"/>
                  </a:cubicBezTo>
                  <a:cubicBezTo>
                    <a:pt x="1034" y="105"/>
                    <a:pt x="1034" y="105"/>
                    <a:pt x="1033" y="106"/>
                  </a:cubicBezTo>
                  <a:cubicBezTo>
                    <a:pt x="1033" y="107"/>
                    <a:pt x="1032" y="107"/>
                    <a:pt x="1032" y="108"/>
                  </a:cubicBezTo>
                  <a:cubicBezTo>
                    <a:pt x="1031" y="108"/>
                    <a:pt x="1031" y="109"/>
                    <a:pt x="1030" y="109"/>
                  </a:cubicBezTo>
                  <a:cubicBezTo>
                    <a:pt x="1030" y="110"/>
                    <a:pt x="1029" y="110"/>
                    <a:pt x="1028" y="111"/>
                  </a:cubicBezTo>
                  <a:cubicBezTo>
                    <a:pt x="1028" y="111"/>
                    <a:pt x="1027" y="112"/>
                    <a:pt x="1026" y="113"/>
                  </a:cubicBezTo>
                  <a:cubicBezTo>
                    <a:pt x="1026" y="113"/>
                    <a:pt x="1025" y="113"/>
                    <a:pt x="1025" y="114"/>
                  </a:cubicBezTo>
                  <a:cubicBezTo>
                    <a:pt x="1024" y="114"/>
                    <a:pt x="1023" y="115"/>
                    <a:pt x="1022" y="116"/>
                  </a:cubicBezTo>
                  <a:cubicBezTo>
                    <a:pt x="1022" y="116"/>
                    <a:pt x="1021" y="116"/>
                    <a:pt x="1021" y="116"/>
                  </a:cubicBezTo>
                  <a:cubicBezTo>
                    <a:pt x="1020" y="117"/>
                    <a:pt x="1019" y="117"/>
                    <a:pt x="1018" y="118"/>
                  </a:cubicBezTo>
                  <a:cubicBezTo>
                    <a:pt x="1017" y="118"/>
                    <a:pt x="1017" y="118"/>
                    <a:pt x="1017" y="118"/>
                  </a:cubicBezTo>
                  <a:cubicBezTo>
                    <a:pt x="1017" y="119"/>
                    <a:pt x="1017" y="119"/>
                    <a:pt x="1017" y="119"/>
                  </a:cubicBezTo>
                  <a:cubicBezTo>
                    <a:pt x="1016" y="119"/>
                    <a:pt x="1014" y="120"/>
                    <a:pt x="1013" y="120"/>
                  </a:cubicBezTo>
                  <a:cubicBezTo>
                    <a:pt x="1012" y="120"/>
                    <a:pt x="1012" y="120"/>
                    <a:pt x="1012" y="120"/>
                  </a:cubicBezTo>
                  <a:cubicBezTo>
                    <a:pt x="1011" y="121"/>
                    <a:pt x="1010" y="121"/>
                    <a:pt x="1009" y="121"/>
                  </a:cubicBezTo>
                  <a:cubicBezTo>
                    <a:pt x="1008" y="122"/>
                    <a:pt x="1008" y="122"/>
                    <a:pt x="1007" y="122"/>
                  </a:cubicBezTo>
                  <a:cubicBezTo>
                    <a:pt x="1006" y="122"/>
                    <a:pt x="1005" y="122"/>
                    <a:pt x="1004" y="122"/>
                  </a:cubicBezTo>
                  <a:cubicBezTo>
                    <a:pt x="1004" y="122"/>
                    <a:pt x="1004" y="122"/>
                    <a:pt x="1004" y="122"/>
                  </a:cubicBezTo>
                  <a:cubicBezTo>
                    <a:pt x="1003" y="122"/>
                    <a:pt x="1003" y="123"/>
                    <a:pt x="1002" y="123"/>
                  </a:cubicBezTo>
                  <a:cubicBezTo>
                    <a:pt x="1001" y="123"/>
                    <a:pt x="1001" y="123"/>
                    <a:pt x="1000" y="123"/>
                  </a:cubicBezTo>
                  <a:cubicBezTo>
                    <a:pt x="999" y="123"/>
                    <a:pt x="998" y="123"/>
                    <a:pt x="997" y="123"/>
                  </a:cubicBezTo>
                  <a:cubicBezTo>
                    <a:pt x="997" y="123"/>
                    <a:pt x="997" y="123"/>
                    <a:pt x="997" y="123"/>
                  </a:cubicBezTo>
                  <a:cubicBezTo>
                    <a:pt x="996" y="123"/>
                    <a:pt x="996" y="123"/>
                    <a:pt x="995" y="123"/>
                  </a:cubicBezTo>
                  <a:cubicBezTo>
                    <a:pt x="994" y="123"/>
                    <a:pt x="993" y="123"/>
                    <a:pt x="992" y="123"/>
                  </a:cubicBezTo>
                  <a:cubicBezTo>
                    <a:pt x="992" y="123"/>
                    <a:pt x="991" y="123"/>
                    <a:pt x="990" y="123"/>
                  </a:cubicBezTo>
                  <a:cubicBezTo>
                    <a:pt x="989" y="122"/>
                    <a:pt x="988" y="122"/>
                    <a:pt x="988" y="122"/>
                  </a:cubicBezTo>
                  <a:cubicBezTo>
                    <a:pt x="987" y="122"/>
                    <a:pt x="986" y="122"/>
                    <a:pt x="985" y="122"/>
                  </a:cubicBezTo>
                  <a:cubicBezTo>
                    <a:pt x="984" y="122"/>
                    <a:pt x="984" y="121"/>
                    <a:pt x="983" y="121"/>
                  </a:cubicBezTo>
                  <a:cubicBezTo>
                    <a:pt x="982" y="121"/>
                    <a:pt x="981" y="121"/>
                    <a:pt x="980" y="120"/>
                  </a:cubicBezTo>
                  <a:cubicBezTo>
                    <a:pt x="980" y="120"/>
                    <a:pt x="979" y="120"/>
                    <a:pt x="979" y="120"/>
                  </a:cubicBezTo>
                  <a:cubicBezTo>
                    <a:pt x="978" y="119"/>
                    <a:pt x="977" y="119"/>
                    <a:pt x="976" y="119"/>
                  </a:cubicBezTo>
                  <a:cubicBezTo>
                    <a:pt x="975" y="118"/>
                    <a:pt x="975" y="118"/>
                    <a:pt x="974" y="118"/>
                  </a:cubicBezTo>
                  <a:cubicBezTo>
                    <a:pt x="974" y="117"/>
                    <a:pt x="973" y="117"/>
                    <a:pt x="972" y="117"/>
                  </a:cubicBezTo>
                  <a:cubicBezTo>
                    <a:pt x="971" y="116"/>
                    <a:pt x="971" y="116"/>
                    <a:pt x="970" y="115"/>
                  </a:cubicBezTo>
                  <a:cubicBezTo>
                    <a:pt x="969" y="115"/>
                    <a:pt x="969" y="115"/>
                    <a:pt x="968" y="114"/>
                  </a:cubicBezTo>
                  <a:cubicBezTo>
                    <a:pt x="967" y="114"/>
                    <a:pt x="967" y="113"/>
                    <a:pt x="966" y="113"/>
                  </a:cubicBezTo>
                  <a:cubicBezTo>
                    <a:pt x="965" y="112"/>
                    <a:pt x="965" y="112"/>
                    <a:pt x="965" y="111"/>
                  </a:cubicBezTo>
                  <a:cubicBezTo>
                    <a:pt x="964" y="111"/>
                    <a:pt x="963" y="110"/>
                    <a:pt x="962" y="109"/>
                  </a:cubicBezTo>
                  <a:cubicBezTo>
                    <a:pt x="962" y="109"/>
                    <a:pt x="962" y="109"/>
                    <a:pt x="961" y="108"/>
                  </a:cubicBezTo>
                  <a:cubicBezTo>
                    <a:pt x="960" y="107"/>
                    <a:pt x="960" y="107"/>
                    <a:pt x="959" y="106"/>
                  </a:cubicBezTo>
                  <a:cubicBezTo>
                    <a:pt x="959" y="105"/>
                    <a:pt x="958" y="105"/>
                    <a:pt x="958" y="105"/>
                  </a:cubicBezTo>
                  <a:cubicBezTo>
                    <a:pt x="957" y="104"/>
                    <a:pt x="957" y="103"/>
                    <a:pt x="956" y="102"/>
                  </a:cubicBezTo>
                  <a:cubicBezTo>
                    <a:pt x="956" y="102"/>
                    <a:pt x="955" y="101"/>
                    <a:pt x="955" y="100"/>
                  </a:cubicBezTo>
                  <a:cubicBezTo>
                    <a:pt x="955" y="100"/>
                    <a:pt x="954" y="99"/>
                    <a:pt x="954" y="98"/>
                  </a:cubicBezTo>
                  <a:cubicBezTo>
                    <a:pt x="953" y="98"/>
                    <a:pt x="953" y="97"/>
                    <a:pt x="953" y="96"/>
                  </a:cubicBezTo>
                  <a:cubicBezTo>
                    <a:pt x="952" y="95"/>
                    <a:pt x="952" y="95"/>
                    <a:pt x="952" y="94"/>
                  </a:cubicBezTo>
                  <a:cubicBezTo>
                    <a:pt x="951" y="93"/>
                    <a:pt x="951" y="92"/>
                    <a:pt x="951" y="92"/>
                  </a:cubicBezTo>
                  <a:cubicBezTo>
                    <a:pt x="950" y="91"/>
                    <a:pt x="950" y="90"/>
                    <a:pt x="950" y="89"/>
                  </a:cubicBezTo>
                  <a:cubicBezTo>
                    <a:pt x="950" y="89"/>
                    <a:pt x="949" y="88"/>
                    <a:pt x="949" y="88"/>
                  </a:cubicBezTo>
                  <a:cubicBezTo>
                    <a:pt x="949" y="86"/>
                    <a:pt x="949" y="85"/>
                    <a:pt x="948" y="84"/>
                  </a:cubicBezTo>
                  <a:cubicBezTo>
                    <a:pt x="948" y="84"/>
                    <a:pt x="948" y="84"/>
                    <a:pt x="948" y="83"/>
                  </a:cubicBezTo>
                  <a:cubicBezTo>
                    <a:pt x="948" y="82"/>
                    <a:pt x="948" y="81"/>
                    <a:pt x="948" y="79"/>
                  </a:cubicBezTo>
                  <a:cubicBezTo>
                    <a:pt x="947" y="79"/>
                    <a:pt x="947" y="79"/>
                    <a:pt x="947" y="79"/>
                  </a:cubicBezTo>
                  <a:cubicBezTo>
                    <a:pt x="947" y="77"/>
                    <a:pt x="947" y="76"/>
                    <a:pt x="947" y="74"/>
                  </a:cubicBezTo>
                  <a:cubicBezTo>
                    <a:pt x="947" y="74"/>
                    <a:pt x="947" y="74"/>
                    <a:pt x="947" y="74"/>
                  </a:cubicBezTo>
                  <a:cubicBezTo>
                    <a:pt x="947" y="72"/>
                    <a:pt x="947" y="71"/>
                    <a:pt x="947" y="70"/>
                  </a:cubicBezTo>
                  <a:cubicBezTo>
                    <a:pt x="948" y="69"/>
                    <a:pt x="948" y="69"/>
                    <a:pt x="948" y="69"/>
                  </a:cubicBezTo>
                  <a:cubicBezTo>
                    <a:pt x="948" y="68"/>
                    <a:pt x="948" y="67"/>
                    <a:pt x="948" y="66"/>
                  </a:cubicBezTo>
                  <a:cubicBezTo>
                    <a:pt x="948" y="65"/>
                    <a:pt x="948" y="65"/>
                    <a:pt x="948" y="64"/>
                  </a:cubicBezTo>
                  <a:cubicBezTo>
                    <a:pt x="948" y="63"/>
                    <a:pt x="949" y="62"/>
                    <a:pt x="949" y="61"/>
                  </a:cubicBezTo>
                  <a:cubicBezTo>
                    <a:pt x="949" y="61"/>
                    <a:pt x="949" y="60"/>
                    <a:pt x="949" y="60"/>
                  </a:cubicBezTo>
                  <a:cubicBezTo>
                    <a:pt x="949" y="60"/>
                    <a:pt x="949" y="60"/>
                    <a:pt x="949" y="60"/>
                  </a:cubicBezTo>
                  <a:cubicBezTo>
                    <a:pt x="950" y="59"/>
                    <a:pt x="950" y="58"/>
                    <a:pt x="950" y="57"/>
                  </a:cubicBezTo>
                  <a:cubicBezTo>
                    <a:pt x="951" y="56"/>
                    <a:pt x="951" y="56"/>
                    <a:pt x="951" y="56"/>
                  </a:cubicBezTo>
                  <a:cubicBezTo>
                    <a:pt x="956" y="44"/>
                    <a:pt x="965" y="34"/>
                    <a:pt x="978" y="29"/>
                  </a:cubicBezTo>
                  <a:cubicBezTo>
                    <a:pt x="980" y="28"/>
                    <a:pt x="983" y="25"/>
                    <a:pt x="983" y="22"/>
                  </a:cubicBezTo>
                  <a:cubicBezTo>
                    <a:pt x="983" y="18"/>
                    <a:pt x="983" y="14"/>
                    <a:pt x="983" y="11"/>
                  </a:cubicBezTo>
                  <a:cubicBezTo>
                    <a:pt x="983" y="10"/>
                    <a:pt x="983" y="9"/>
                    <a:pt x="983" y="8"/>
                  </a:cubicBezTo>
                  <a:cubicBezTo>
                    <a:pt x="983" y="4"/>
                    <a:pt x="979" y="0"/>
                    <a:pt x="975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1" y="2"/>
                    <a:pt x="190" y="4"/>
                  </a:cubicBezTo>
                  <a:cubicBezTo>
                    <a:pt x="3" y="328"/>
                    <a:pt x="3" y="328"/>
                    <a:pt x="3" y="328"/>
                  </a:cubicBezTo>
                  <a:cubicBezTo>
                    <a:pt x="0" y="333"/>
                    <a:pt x="4" y="340"/>
                    <a:pt x="10" y="340"/>
                  </a:cubicBezTo>
                  <a:cubicBezTo>
                    <a:pt x="983" y="340"/>
                    <a:pt x="983" y="340"/>
                    <a:pt x="983" y="340"/>
                  </a:cubicBezTo>
                  <a:cubicBezTo>
                    <a:pt x="987" y="340"/>
                    <a:pt x="990" y="344"/>
                    <a:pt x="991" y="348"/>
                  </a:cubicBezTo>
                  <a:cubicBezTo>
                    <a:pt x="991" y="348"/>
                    <a:pt x="991" y="348"/>
                    <a:pt x="991" y="348"/>
                  </a:cubicBezTo>
                  <a:cubicBezTo>
                    <a:pt x="991" y="351"/>
                    <a:pt x="991" y="354"/>
                    <a:pt x="991" y="357"/>
                  </a:cubicBezTo>
                  <a:cubicBezTo>
                    <a:pt x="991" y="363"/>
                    <a:pt x="991" y="369"/>
                    <a:pt x="990" y="377"/>
                  </a:cubicBezTo>
                  <a:cubicBezTo>
                    <a:pt x="990" y="380"/>
                    <a:pt x="990" y="380"/>
                    <a:pt x="990" y="380"/>
                  </a:cubicBezTo>
                  <a:cubicBezTo>
                    <a:pt x="987" y="380"/>
                    <a:pt x="987" y="380"/>
                    <a:pt x="987" y="380"/>
                  </a:cubicBezTo>
                  <a:cubicBezTo>
                    <a:pt x="974" y="383"/>
                    <a:pt x="963" y="393"/>
                    <a:pt x="958" y="405"/>
                  </a:cubicBezTo>
                  <a:cubicBezTo>
                    <a:pt x="958" y="406"/>
                    <a:pt x="958" y="406"/>
                    <a:pt x="958" y="406"/>
                  </a:cubicBezTo>
                  <a:cubicBezTo>
                    <a:pt x="958" y="407"/>
                    <a:pt x="957" y="407"/>
                    <a:pt x="957" y="408"/>
                  </a:cubicBezTo>
                  <a:cubicBezTo>
                    <a:pt x="957" y="409"/>
                    <a:pt x="957" y="409"/>
                    <a:pt x="957" y="409"/>
                  </a:cubicBezTo>
                  <a:cubicBezTo>
                    <a:pt x="956" y="410"/>
                    <a:pt x="956" y="411"/>
                    <a:pt x="956" y="412"/>
                  </a:cubicBezTo>
                  <a:cubicBezTo>
                    <a:pt x="956" y="413"/>
                    <a:pt x="956" y="413"/>
                    <a:pt x="956" y="413"/>
                  </a:cubicBezTo>
                  <a:cubicBezTo>
                    <a:pt x="956" y="414"/>
                    <a:pt x="956" y="415"/>
                    <a:pt x="955" y="416"/>
                  </a:cubicBezTo>
                  <a:cubicBezTo>
                    <a:pt x="955" y="417"/>
                    <a:pt x="955" y="417"/>
                    <a:pt x="955" y="417"/>
                  </a:cubicBezTo>
                  <a:cubicBezTo>
                    <a:pt x="955" y="418"/>
                    <a:pt x="955" y="419"/>
                    <a:pt x="955" y="420"/>
                  </a:cubicBezTo>
                  <a:cubicBezTo>
                    <a:pt x="955" y="421"/>
                    <a:pt x="955" y="421"/>
                    <a:pt x="955" y="421"/>
                  </a:cubicBezTo>
                  <a:cubicBezTo>
                    <a:pt x="955" y="422"/>
                    <a:pt x="955" y="423"/>
                    <a:pt x="955" y="424"/>
                  </a:cubicBezTo>
                  <a:cubicBezTo>
                    <a:pt x="956" y="425"/>
                    <a:pt x="956" y="425"/>
                    <a:pt x="956" y="425"/>
                  </a:cubicBezTo>
                  <a:cubicBezTo>
                    <a:pt x="956" y="426"/>
                    <a:pt x="956" y="427"/>
                    <a:pt x="956" y="428"/>
                  </a:cubicBezTo>
                  <a:cubicBezTo>
                    <a:pt x="956" y="429"/>
                    <a:pt x="956" y="429"/>
                    <a:pt x="956" y="429"/>
                  </a:cubicBezTo>
                  <a:cubicBezTo>
                    <a:pt x="956" y="430"/>
                    <a:pt x="957" y="431"/>
                    <a:pt x="957" y="431"/>
                  </a:cubicBezTo>
                  <a:cubicBezTo>
                    <a:pt x="957" y="432"/>
                    <a:pt x="957" y="433"/>
                    <a:pt x="957" y="433"/>
                  </a:cubicBezTo>
                  <a:cubicBezTo>
                    <a:pt x="958" y="434"/>
                    <a:pt x="958" y="434"/>
                    <a:pt x="958" y="435"/>
                  </a:cubicBezTo>
                  <a:cubicBezTo>
                    <a:pt x="958" y="436"/>
                    <a:pt x="959" y="436"/>
                    <a:pt x="959" y="437"/>
                  </a:cubicBezTo>
                  <a:cubicBezTo>
                    <a:pt x="959" y="437"/>
                    <a:pt x="959" y="438"/>
                    <a:pt x="960" y="439"/>
                  </a:cubicBezTo>
                  <a:cubicBezTo>
                    <a:pt x="960" y="439"/>
                    <a:pt x="960" y="440"/>
                    <a:pt x="961" y="440"/>
                  </a:cubicBezTo>
                  <a:cubicBezTo>
                    <a:pt x="961" y="441"/>
                    <a:pt x="961" y="442"/>
                    <a:pt x="962" y="442"/>
                  </a:cubicBezTo>
                  <a:cubicBezTo>
                    <a:pt x="962" y="443"/>
                    <a:pt x="962" y="443"/>
                    <a:pt x="963" y="444"/>
                  </a:cubicBezTo>
                  <a:cubicBezTo>
                    <a:pt x="963" y="444"/>
                    <a:pt x="964" y="445"/>
                    <a:pt x="964" y="446"/>
                  </a:cubicBezTo>
                  <a:cubicBezTo>
                    <a:pt x="965" y="446"/>
                    <a:pt x="965" y="446"/>
                    <a:pt x="965" y="447"/>
                  </a:cubicBezTo>
                  <a:cubicBezTo>
                    <a:pt x="966" y="447"/>
                    <a:pt x="966" y="448"/>
                    <a:pt x="967" y="449"/>
                  </a:cubicBezTo>
                  <a:cubicBezTo>
                    <a:pt x="967" y="449"/>
                    <a:pt x="968" y="449"/>
                    <a:pt x="968" y="450"/>
                  </a:cubicBezTo>
                  <a:cubicBezTo>
                    <a:pt x="968" y="450"/>
                    <a:pt x="969" y="451"/>
                    <a:pt x="970" y="451"/>
                  </a:cubicBezTo>
                  <a:cubicBezTo>
                    <a:pt x="970" y="452"/>
                    <a:pt x="971" y="452"/>
                    <a:pt x="971" y="452"/>
                  </a:cubicBezTo>
                  <a:cubicBezTo>
                    <a:pt x="972" y="453"/>
                    <a:pt x="972" y="453"/>
                    <a:pt x="973" y="454"/>
                  </a:cubicBezTo>
                  <a:cubicBezTo>
                    <a:pt x="973" y="454"/>
                    <a:pt x="974" y="454"/>
                    <a:pt x="974" y="455"/>
                  </a:cubicBezTo>
                  <a:cubicBezTo>
                    <a:pt x="975" y="455"/>
                    <a:pt x="975" y="455"/>
                    <a:pt x="976" y="456"/>
                  </a:cubicBezTo>
                  <a:cubicBezTo>
                    <a:pt x="977" y="456"/>
                    <a:pt x="977" y="456"/>
                    <a:pt x="978" y="457"/>
                  </a:cubicBezTo>
                  <a:cubicBezTo>
                    <a:pt x="978" y="457"/>
                    <a:pt x="979" y="457"/>
                    <a:pt x="979" y="457"/>
                  </a:cubicBezTo>
                  <a:cubicBezTo>
                    <a:pt x="980" y="458"/>
                    <a:pt x="981" y="458"/>
                    <a:pt x="982" y="458"/>
                  </a:cubicBezTo>
                  <a:cubicBezTo>
                    <a:pt x="982" y="459"/>
                    <a:pt x="983" y="459"/>
                    <a:pt x="983" y="459"/>
                  </a:cubicBezTo>
                  <a:cubicBezTo>
                    <a:pt x="984" y="459"/>
                    <a:pt x="985" y="459"/>
                    <a:pt x="985" y="460"/>
                  </a:cubicBezTo>
                  <a:cubicBezTo>
                    <a:pt x="986" y="460"/>
                    <a:pt x="986" y="460"/>
                    <a:pt x="987" y="460"/>
                  </a:cubicBezTo>
                  <a:cubicBezTo>
                    <a:pt x="988" y="460"/>
                    <a:pt x="988" y="460"/>
                    <a:pt x="989" y="461"/>
                  </a:cubicBezTo>
                  <a:cubicBezTo>
                    <a:pt x="990" y="461"/>
                    <a:pt x="990" y="461"/>
                    <a:pt x="991" y="461"/>
                  </a:cubicBezTo>
                  <a:cubicBezTo>
                    <a:pt x="992" y="461"/>
                    <a:pt x="992" y="461"/>
                    <a:pt x="993" y="461"/>
                  </a:cubicBezTo>
                  <a:cubicBezTo>
                    <a:pt x="994" y="461"/>
                    <a:pt x="994" y="461"/>
                    <a:pt x="995" y="461"/>
                  </a:cubicBezTo>
                  <a:cubicBezTo>
                    <a:pt x="996" y="461"/>
                    <a:pt x="996" y="461"/>
                    <a:pt x="997" y="461"/>
                  </a:cubicBezTo>
                  <a:cubicBezTo>
                    <a:pt x="998" y="461"/>
                    <a:pt x="999" y="461"/>
                    <a:pt x="999" y="461"/>
                  </a:cubicBezTo>
                  <a:cubicBezTo>
                    <a:pt x="1000" y="461"/>
                    <a:pt x="1001" y="461"/>
                    <a:pt x="1001" y="461"/>
                  </a:cubicBezTo>
                  <a:cubicBezTo>
                    <a:pt x="1002" y="461"/>
                    <a:pt x="1002" y="461"/>
                    <a:pt x="1003" y="461"/>
                  </a:cubicBezTo>
                  <a:cubicBezTo>
                    <a:pt x="1003" y="461"/>
                    <a:pt x="1003" y="461"/>
                    <a:pt x="1003" y="461"/>
                  </a:cubicBezTo>
                  <a:cubicBezTo>
                    <a:pt x="1004" y="460"/>
                    <a:pt x="1005" y="460"/>
                    <a:pt x="1005" y="460"/>
                  </a:cubicBezTo>
                  <a:cubicBezTo>
                    <a:pt x="1006" y="460"/>
                    <a:pt x="1006" y="460"/>
                    <a:pt x="1006" y="460"/>
                  </a:cubicBezTo>
                  <a:cubicBezTo>
                    <a:pt x="1007" y="460"/>
                    <a:pt x="1007" y="460"/>
                    <a:pt x="1007" y="460"/>
                  </a:cubicBezTo>
                  <a:cubicBezTo>
                    <a:pt x="1008" y="460"/>
                    <a:pt x="1009" y="459"/>
                    <a:pt x="1009" y="459"/>
                  </a:cubicBezTo>
                  <a:cubicBezTo>
                    <a:pt x="1010" y="459"/>
                    <a:pt x="1010" y="459"/>
                    <a:pt x="1010" y="459"/>
                  </a:cubicBezTo>
                  <a:cubicBezTo>
                    <a:pt x="1011" y="458"/>
                    <a:pt x="1012" y="458"/>
                    <a:pt x="1013" y="457"/>
                  </a:cubicBezTo>
                  <a:cubicBezTo>
                    <a:pt x="1014" y="457"/>
                    <a:pt x="1014" y="457"/>
                    <a:pt x="1014" y="457"/>
                  </a:cubicBezTo>
                  <a:cubicBezTo>
                    <a:pt x="1015" y="457"/>
                    <a:pt x="1016" y="456"/>
                    <a:pt x="1017" y="456"/>
                  </a:cubicBezTo>
                  <a:cubicBezTo>
                    <a:pt x="1018" y="455"/>
                    <a:pt x="1018" y="455"/>
                    <a:pt x="1018" y="455"/>
                  </a:cubicBezTo>
                  <a:cubicBezTo>
                    <a:pt x="1019" y="454"/>
                    <a:pt x="1019" y="454"/>
                    <a:pt x="1020" y="453"/>
                  </a:cubicBezTo>
                  <a:cubicBezTo>
                    <a:pt x="1021" y="453"/>
                    <a:pt x="1021" y="453"/>
                    <a:pt x="1021" y="452"/>
                  </a:cubicBezTo>
                  <a:cubicBezTo>
                    <a:pt x="1022" y="452"/>
                    <a:pt x="1023" y="452"/>
                    <a:pt x="1023" y="451"/>
                  </a:cubicBezTo>
                  <a:cubicBezTo>
                    <a:pt x="1024" y="451"/>
                    <a:pt x="1024" y="450"/>
                    <a:pt x="1025" y="450"/>
                  </a:cubicBezTo>
                  <a:cubicBezTo>
                    <a:pt x="1025" y="449"/>
                    <a:pt x="1026" y="449"/>
                    <a:pt x="1026" y="448"/>
                  </a:cubicBezTo>
                  <a:cubicBezTo>
                    <a:pt x="1026" y="448"/>
                    <a:pt x="1027" y="447"/>
                    <a:pt x="1027" y="447"/>
                  </a:cubicBezTo>
                  <a:cubicBezTo>
                    <a:pt x="1028" y="446"/>
                    <a:pt x="1028" y="446"/>
                    <a:pt x="1029" y="445"/>
                  </a:cubicBezTo>
                  <a:cubicBezTo>
                    <a:pt x="1029" y="445"/>
                    <a:pt x="1029" y="444"/>
                    <a:pt x="1030" y="444"/>
                  </a:cubicBezTo>
                  <a:cubicBezTo>
                    <a:pt x="1030" y="443"/>
                    <a:pt x="1031" y="443"/>
                    <a:pt x="1031" y="442"/>
                  </a:cubicBezTo>
                  <a:cubicBezTo>
                    <a:pt x="1031" y="441"/>
                    <a:pt x="1032" y="441"/>
                    <a:pt x="1032" y="441"/>
                  </a:cubicBezTo>
                  <a:cubicBezTo>
                    <a:pt x="1032" y="440"/>
                    <a:pt x="1033" y="439"/>
                    <a:pt x="1033" y="438"/>
                  </a:cubicBezTo>
                  <a:cubicBezTo>
                    <a:pt x="1034" y="437"/>
                    <a:pt x="1034" y="437"/>
                    <a:pt x="1034" y="437"/>
                  </a:cubicBezTo>
                  <a:cubicBezTo>
                    <a:pt x="1034" y="436"/>
                    <a:pt x="1034" y="436"/>
                    <a:pt x="1035" y="435"/>
                  </a:cubicBezTo>
                  <a:cubicBezTo>
                    <a:pt x="1035" y="434"/>
                    <a:pt x="1035" y="434"/>
                    <a:pt x="1035" y="434"/>
                  </a:cubicBezTo>
                  <a:cubicBezTo>
                    <a:pt x="1035" y="433"/>
                    <a:pt x="1036" y="432"/>
                    <a:pt x="1036" y="431"/>
                  </a:cubicBezTo>
                  <a:cubicBezTo>
                    <a:pt x="1036" y="431"/>
                    <a:pt x="1036" y="430"/>
                    <a:pt x="1036" y="430"/>
                  </a:cubicBezTo>
                  <a:cubicBezTo>
                    <a:pt x="1036" y="429"/>
                    <a:pt x="1036" y="428"/>
                    <a:pt x="1037" y="427"/>
                  </a:cubicBezTo>
                  <a:cubicBezTo>
                    <a:pt x="1037" y="427"/>
                    <a:pt x="1037" y="426"/>
                    <a:pt x="1037" y="425"/>
                  </a:cubicBezTo>
                  <a:cubicBezTo>
                    <a:pt x="1037" y="425"/>
                    <a:pt x="1037" y="424"/>
                    <a:pt x="1037" y="423"/>
                  </a:cubicBezTo>
                  <a:cubicBezTo>
                    <a:pt x="1037" y="423"/>
                    <a:pt x="1037" y="422"/>
                    <a:pt x="1037" y="421"/>
                  </a:cubicBezTo>
                  <a:cubicBezTo>
                    <a:pt x="1037" y="421"/>
                    <a:pt x="1037" y="420"/>
                    <a:pt x="1037" y="419"/>
                  </a:cubicBezTo>
                  <a:cubicBezTo>
                    <a:pt x="1037" y="419"/>
                    <a:pt x="1037" y="418"/>
                    <a:pt x="1037" y="417"/>
                  </a:cubicBezTo>
                  <a:cubicBezTo>
                    <a:pt x="1037" y="417"/>
                    <a:pt x="1037" y="416"/>
                    <a:pt x="1037" y="415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11">
              <a:extLst>
                <a:ext uri="{FF2B5EF4-FFF2-40B4-BE49-F238E27FC236}">
                  <a16:creationId xmlns:a16="http://schemas.microsoft.com/office/drawing/2014/main" id="{8DEEA34E-53A7-4D80-2EDF-F5B5578327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0788" y="3903923"/>
              <a:ext cx="220464" cy="197876"/>
            </a:xfrm>
            <a:custGeom>
              <a:avLst/>
              <a:gdLst>
                <a:gd name="T0" fmla="*/ 140 w 190"/>
                <a:gd name="T1" fmla="*/ 28 h 170"/>
                <a:gd name="T2" fmla="*/ 124 w 190"/>
                <a:gd name="T3" fmla="*/ 0 h 170"/>
                <a:gd name="T4" fmla="*/ 51 w 190"/>
                <a:gd name="T5" fmla="*/ 16 h 170"/>
                <a:gd name="T6" fmla="*/ 10 w 190"/>
                <a:gd name="T7" fmla="*/ 28 h 170"/>
                <a:gd name="T8" fmla="*/ 0 w 190"/>
                <a:gd name="T9" fmla="*/ 108 h 170"/>
                <a:gd name="T10" fmla="*/ 7 w 190"/>
                <a:gd name="T11" fmla="*/ 161 h 170"/>
                <a:gd name="T12" fmla="*/ 174 w 190"/>
                <a:gd name="T13" fmla="*/ 170 h 170"/>
                <a:gd name="T14" fmla="*/ 184 w 190"/>
                <a:gd name="T15" fmla="*/ 117 h 170"/>
                <a:gd name="T16" fmla="*/ 190 w 190"/>
                <a:gd name="T17" fmla="*/ 38 h 170"/>
                <a:gd name="T18" fmla="*/ 57 w 190"/>
                <a:gd name="T19" fmla="*/ 16 h 170"/>
                <a:gd name="T20" fmla="*/ 124 w 190"/>
                <a:gd name="T21" fmla="*/ 6 h 170"/>
                <a:gd name="T22" fmla="*/ 133 w 190"/>
                <a:gd name="T23" fmla="*/ 28 h 170"/>
                <a:gd name="T24" fmla="*/ 127 w 190"/>
                <a:gd name="T25" fmla="*/ 16 h 170"/>
                <a:gd name="T26" fmla="*/ 67 w 190"/>
                <a:gd name="T27" fmla="*/ 12 h 170"/>
                <a:gd name="T28" fmla="*/ 64 w 190"/>
                <a:gd name="T29" fmla="*/ 28 h 170"/>
                <a:gd name="T30" fmla="*/ 57 w 190"/>
                <a:gd name="T31" fmla="*/ 16 h 170"/>
                <a:gd name="T32" fmla="*/ 70 w 190"/>
                <a:gd name="T33" fmla="*/ 28 h 170"/>
                <a:gd name="T34" fmla="*/ 121 w 190"/>
                <a:gd name="T35" fmla="*/ 19 h 170"/>
                <a:gd name="T36" fmla="*/ 177 w 190"/>
                <a:gd name="T37" fmla="*/ 161 h 170"/>
                <a:gd name="T38" fmla="*/ 16 w 190"/>
                <a:gd name="T39" fmla="*/ 164 h 170"/>
                <a:gd name="T40" fmla="*/ 13 w 190"/>
                <a:gd name="T41" fmla="*/ 118 h 170"/>
                <a:gd name="T42" fmla="*/ 83 w 190"/>
                <a:gd name="T43" fmla="*/ 136 h 170"/>
                <a:gd name="T44" fmla="*/ 98 w 190"/>
                <a:gd name="T45" fmla="*/ 145 h 170"/>
                <a:gd name="T46" fmla="*/ 108 w 190"/>
                <a:gd name="T47" fmla="*/ 128 h 170"/>
                <a:gd name="T48" fmla="*/ 177 w 190"/>
                <a:gd name="T49" fmla="*/ 161 h 170"/>
                <a:gd name="T50" fmla="*/ 98 w 190"/>
                <a:gd name="T51" fmla="*/ 139 h 170"/>
                <a:gd name="T52" fmla="*/ 89 w 190"/>
                <a:gd name="T53" fmla="*/ 136 h 170"/>
                <a:gd name="T54" fmla="*/ 92 w 190"/>
                <a:gd name="T55" fmla="*/ 114 h 170"/>
                <a:gd name="T56" fmla="*/ 102 w 190"/>
                <a:gd name="T57" fmla="*/ 117 h 170"/>
                <a:gd name="T58" fmla="*/ 184 w 190"/>
                <a:gd name="T59" fmla="*/ 108 h 170"/>
                <a:gd name="T60" fmla="*/ 180 w 190"/>
                <a:gd name="T61" fmla="*/ 111 h 170"/>
                <a:gd name="T62" fmla="*/ 108 w 190"/>
                <a:gd name="T63" fmla="*/ 117 h 170"/>
                <a:gd name="T64" fmla="*/ 92 w 190"/>
                <a:gd name="T65" fmla="*/ 107 h 170"/>
                <a:gd name="T66" fmla="*/ 83 w 190"/>
                <a:gd name="T67" fmla="*/ 121 h 170"/>
                <a:gd name="T68" fmla="*/ 7 w 190"/>
                <a:gd name="T69" fmla="*/ 108 h 170"/>
                <a:gd name="T70" fmla="*/ 10 w 190"/>
                <a:gd name="T71" fmla="*/ 35 h 170"/>
                <a:gd name="T72" fmla="*/ 184 w 190"/>
                <a:gd name="T73" fmla="*/ 38 h 170"/>
                <a:gd name="T74" fmla="*/ 184 w 190"/>
                <a:gd name="T75" fmla="*/ 10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170">
                  <a:moveTo>
                    <a:pt x="181" y="28"/>
                  </a:moveTo>
                  <a:cubicBezTo>
                    <a:pt x="140" y="28"/>
                    <a:pt x="140" y="28"/>
                    <a:pt x="140" y="28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39" y="7"/>
                    <a:pt x="132" y="0"/>
                    <a:pt x="124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1" y="7"/>
                    <a:pt x="51" y="16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28"/>
                    <a:pt x="0" y="32"/>
                    <a:pt x="0" y="3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3" y="116"/>
                    <a:pt x="7" y="117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6"/>
                    <a:pt x="11" y="170"/>
                    <a:pt x="16" y="170"/>
                  </a:cubicBezTo>
                  <a:cubicBezTo>
                    <a:pt x="174" y="170"/>
                    <a:pt x="174" y="170"/>
                    <a:pt x="174" y="170"/>
                  </a:cubicBezTo>
                  <a:cubicBezTo>
                    <a:pt x="180" y="170"/>
                    <a:pt x="184" y="166"/>
                    <a:pt x="184" y="161"/>
                  </a:cubicBezTo>
                  <a:cubicBezTo>
                    <a:pt x="184" y="117"/>
                    <a:pt x="184" y="117"/>
                    <a:pt x="184" y="117"/>
                  </a:cubicBezTo>
                  <a:cubicBezTo>
                    <a:pt x="188" y="116"/>
                    <a:pt x="190" y="112"/>
                    <a:pt x="190" y="108"/>
                  </a:cubicBezTo>
                  <a:cubicBezTo>
                    <a:pt x="190" y="38"/>
                    <a:pt x="190" y="38"/>
                    <a:pt x="190" y="38"/>
                  </a:cubicBezTo>
                  <a:cubicBezTo>
                    <a:pt x="190" y="32"/>
                    <a:pt x="186" y="28"/>
                    <a:pt x="181" y="28"/>
                  </a:cubicBezTo>
                  <a:close/>
                  <a:moveTo>
                    <a:pt x="57" y="16"/>
                  </a:moveTo>
                  <a:cubicBezTo>
                    <a:pt x="57" y="10"/>
                    <a:pt x="62" y="6"/>
                    <a:pt x="67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9" y="6"/>
                    <a:pt x="133" y="10"/>
                    <a:pt x="133" y="16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14"/>
                    <a:pt x="125" y="12"/>
                    <a:pt x="124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5" y="12"/>
                    <a:pt x="64" y="14"/>
                    <a:pt x="64" y="16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57" y="28"/>
                    <a:pt x="57" y="28"/>
                    <a:pt x="57" y="28"/>
                  </a:cubicBezTo>
                  <a:lnTo>
                    <a:pt x="57" y="16"/>
                  </a:lnTo>
                  <a:close/>
                  <a:moveTo>
                    <a:pt x="121" y="28"/>
                  </a:moveTo>
                  <a:cubicBezTo>
                    <a:pt x="70" y="28"/>
                    <a:pt x="70" y="28"/>
                    <a:pt x="70" y="2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121" y="19"/>
                    <a:pt x="121" y="19"/>
                    <a:pt x="121" y="19"/>
                  </a:cubicBezTo>
                  <a:lnTo>
                    <a:pt x="121" y="28"/>
                  </a:lnTo>
                  <a:close/>
                  <a:moveTo>
                    <a:pt x="177" y="161"/>
                  </a:moveTo>
                  <a:cubicBezTo>
                    <a:pt x="177" y="163"/>
                    <a:pt x="176" y="164"/>
                    <a:pt x="174" y="164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4" y="164"/>
                    <a:pt x="13" y="163"/>
                    <a:pt x="13" y="161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36"/>
                    <a:pt x="83" y="136"/>
                    <a:pt x="83" y="136"/>
                  </a:cubicBezTo>
                  <a:cubicBezTo>
                    <a:pt x="83" y="141"/>
                    <a:pt x="87" y="145"/>
                    <a:pt x="92" y="145"/>
                  </a:cubicBezTo>
                  <a:cubicBezTo>
                    <a:pt x="98" y="145"/>
                    <a:pt x="98" y="145"/>
                    <a:pt x="98" y="145"/>
                  </a:cubicBezTo>
                  <a:cubicBezTo>
                    <a:pt x="104" y="145"/>
                    <a:pt x="108" y="141"/>
                    <a:pt x="108" y="136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77" y="118"/>
                    <a:pt x="177" y="118"/>
                    <a:pt x="177" y="118"/>
                  </a:cubicBezTo>
                  <a:lnTo>
                    <a:pt x="177" y="161"/>
                  </a:lnTo>
                  <a:close/>
                  <a:moveTo>
                    <a:pt x="102" y="136"/>
                  </a:moveTo>
                  <a:cubicBezTo>
                    <a:pt x="102" y="137"/>
                    <a:pt x="100" y="139"/>
                    <a:pt x="98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0" y="139"/>
                    <a:pt x="89" y="137"/>
                    <a:pt x="89" y="136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5"/>
                    <a:pt x="90" y="114"/>
                    <a:pt x="92" y="114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4"/>
                    <a:pt x="102" y="115"/>
                    <a:pt x="102" y="117"/>
                  </a:cubicBezTo>
                  <a:lnTo>
                    <a:pt x="102" y="136"/>
                  </a:lnTo>
                  <a:close/>
                  <a:moveTo>
                    <a:pt x="184" y="108"/>
                  </a:moveTo>
                  <a:cubicBezTo>
                    <a:pt x="184" y="110"/>
                    <a:pt x="183" y="111"/>
                    <a:pt x="181" y="111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8" y="111"/>
                    <a:pt x="104" y="107"/>
                    <a:pt x="98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87" y="107"/>
                    <a:pt x="83" y="111"/>
                    <a:pt x="83" y="117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8" y="111"/>
                    <a:pt x="7" y="110"/>
                    <a:pt x="7" y="10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6"/>
                    <a:pt x="8" y="35"/>
                    <a:pt x="10" y="35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2" y="35"/>
                    <a:pt x="184" y="36"/>
                    <a:pt x="184" y="38"/>
                  </a:cubicBezTo>
                  <a:lnTo>
                    <a:pt x="184" y="108"/>
                  </a:lnTo>
                  <a:close/>
                  <a:moveTo>
                    <a:pt x="184" y="108"/>
                  </a:moveTo>
                  <a:cubicBezTo>
                    <a:pt x="184" y="108"/>
                    <a:pt x="184" y="108"/>
                    <a:pt x="184" y="10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07274A6A-0786-F338-2938-F3024B06AA1A}"/>
                </a:ext>
              </a:extLst>
            </p:cNvPr>
            <p:cNvGrpSpPr/>
            <p:nvPr/>
          </p:nvGrpSpPr>
          <p:grpSpPr>
            <a:xfrm>
              <a:off x="4455061" y="2281365"/>
              <a:ext cx="233226" cy="226352"/>
              <a:chOff x="4407601" y="1835958"/>
              <a:chExt cx="314499" cy="305229"/>
            </a:xfrm>
          </p:grpSpPr>
          <p:sp>
            <p:nvSpPr>
              <p:cNvPr id="316" name="Freeform 12">
                <a:extLst>
                  <a:ext uri="{FF2B5EF4-FFF2-40B4-BE49-F238E27FC236}">
                    <a16:creationId xmlns:a16="http://schemas.microsoft.com/office/drawing/2014/main" id="{2561F7D0-10BB-575B-AF38-8FB1440C9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7601" y="1935936"/>
                <a:ext cx="270800" cy="136393"/>
              </a:xfrm>
              <a:custGeom>
                <a:avLst/>
                <a:gdLst>
                  <a:gd name="T0" fmla="*/ 171 w 173"/>
                  <a:gd name="T1" fmla="*/ 16 h 87"/>
                  <a:gd name="T2" fmla="*/ 173 w 173"/>
                  <a:gd name="T3" fmla="*/ 13 h 87"/>
                  <a:gd name="T4" fmla="*/ 173 w 173"/>
                  <a:gd name="T5" fmla="*/ 13 h 87"/>
                  <a:gd name="T6" fmla="*/ 173 w 173"/>
                  <a:gd name="T7" fmla="*/ 3 h 87"/>
                  <a:gd name="T8" fmla="*/ 171 w 173"/>
                  <a:gd name="T9" fmla="*/ 0 h 87"/>
                  <a:gd name="T10" fmla="*/ 171 w 173"/>
                  <a:gd name="T11" fmla="*/ 0 h 87"/>
                  <a:gd name="T12" fmla="*/ 3 w 173"/>
                  <a:gd name="T13" fmla="*/ 0 h 87"/>
                  <a:gd name="T14" fmla="*/ 0 w 173"/>
                  <a:gd name="T15" fmla="*/ 3 h 87"/>
                  <a:gd name="T16" fmla="*/ 0 w 173"/>
                  <a:gd name="T17" fmla="*/ 3 h 87"/>
                  <a:gd name="T18" fmla="*/ 0 w 173"/>
                  <a:gd name="T19" fmla="*/ 84 h 87"/>
                  <a:gd name="T20" fmla="*/ 3 w 173"/>
                  <a:gd name="T21" fmla="*/ 87 h 87"/>
                  <a:gd name="T22" fmla="*/ 3 w 173"/>
                  <a:gd name="T23" fmla="*/ 87 h 87"/>
                  <a:gd name="T24" fmla="*/ 117 w 173"/>
                  <a:gd name="T25" fmla="*/ 87 h 87"/>
                  <a:gd name="T26" fmla="*/ 120 w 173"/>
                  <a:gd name="T27" fmla="*/ 84 h 87"/>
                  <a:gd name="T28" fmla="*/ 117 w 173"/>
                  <a:gd name="T29" fmla="*/ 81 h 87"/>
                  <a:gd name="T30" fmla="*/ 6 w 173"/>
                  <a:gd name="T31" fmla="*/ 81 h 87"/>
                  <a:gd name="T32" fmla="*/ 6 w 173"/>
                  <a:gd name="T33" fmla="*/ 6 h 87"/>
                  <a:gd name="T34" fmla="*/ 168 w 173"/>
                  <a:gd name="T35" fmla="*/ 6 h 87"/>
                  <a:gd name="T36" fmla="*/ 168 w 173"/>
                  <a:gd name="T37" fmla="*/ 13 h 87"/>
                  <a:gd name="T38" fmla="*/ 170 w 173"/>
                  <a:gd name="T39" fmla="*/ 16 h 87"/>
                  <a:gd name="T40" fmla="*/ 171 w 173"/>
                  <a:gd name="T41" fmla="*/ 1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3" h="87">
                    <a:moveTo>
                      <a:pt x="171" y="16"/>
                    </a:moveTo>
                    <a:cubicBezTo>
                      <a:pt x="172" y="16"/>
                      <a:pt x="173" y="15"/>
                      <a:pt x="173" y="13"/>
                    </a:cubicBezTo>
                    <a:cubicBezTo>
                      <a:pt x="173" y="13"/>
                      <a:pt x="173" y="13"/>
                      <a:pt x="173" y="13"/>
                    </a:cubicBezTo>
                    <a:cubicBezTo>
                      <a:pt x="173" y="3"/>
                      <a:pt x="173" y="3"/>
                      <a:pt x="173" y="3"/>
                    </a:cubicBezTo>
                    <a:cubicBezTo>
                      <a:pt x="173" y="2"/>
                      <a:pt x="172" y="0"/>
                      <a:pt x="171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5"/>
                      <a:pt x="1" y="87"/>
                      <a:pt x="3" y="87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8" y="87"/>
                      <a:pt x="120" y="85"/>
                      <a:pt x="120" y="84"/>
                    </a:cubicBezTo>
                    <a:cubicBezTo>
                      <a:pt x="120" y="82"/>
                      <a:pt x="118" y="81"/>
                      <a:pt x="117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68" y="6"/>
                      <a:pt x="168" y="6"/>
                      <a:pt x="168" y="6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68" y="15"/>
                      <a:pt x="169" y="16"/>
                      <a:pt x="170" y="16"/>
                    </a:cubicBezTo>
                    <a:cubicBezTo>
                      <a:pt x="170" y="16"/>
                      <a:pt x="171" y="16"/>
                      <a:pt x="171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3">
                <a:extLst>
                  <a:ext uri="{FF2B5EF4-FFF2-40B4-BE49-F238E27FC236}">
                    <a16:creationId xmlns:a16="http://schemas.microsoft.com/office/drawing/2014/main" id="{BF932388-BEC9-9ACD-012C-3F8A1C0B3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870" y="1869063"/>
                <a:ext cx="230412" cy="56279"/>
              </a:xfrm>
              <a:custGeom>
                <a:avLst/>
                <a:gdLst>
                  <a:gd name="T0" fmla="*/ 9 w 147"/>
                  <a:gd name="T1" fmla="*/ 0 h 36"/>
                  <a:gd name="T2" fmla="*/ 7 w 147"/>
                  <a:gd name="T3" fmla="*/ 2 h 36"/>
                  <a:gd name="T4" fmla="*/ 1 w 147"/>
                  <a:gd name="T5" fmla="*/ 32 h 36"/>
                  <a:gd name="T6" fmla="*/ 3 w 147"/>
                  <a:gd name="T7" fmla="*/ 36 h 36"/>
                  <a:gd name="T8" fmla="*/ 6 w 147"/>
                  <a:gd name="T9" fmla="*/ 33 h 36"/>
                  <a:gd name="T10" fmla="*/ 6 w 147"/>
                  <a:gd name="T11" fmla="*/ 33 h 36"/>
                  <a:gd name="T12" fmla="*/ 12 w 147"/>
                  <a:gd name="T13" fmla="*/ 6 h 36"/>
                  <a:gd name="T14" fmla="*/ 144 w 147"/>
                  <a:gd name="T15" fmla="*/ 36 h 36"/>
                  <a:gd name="T16" fmla="*/ 144 w 147"/>
                  <a:gd name="T17" fmla="*/ 36 h 36"/>
                  <a:gd name="T18" fmla="*/ 147 w 147"/>
                  <a:gd name="T19" fmla="*/ 33 h 36"/>
                  <a:gd name="T20" fmla="*/ 145 w 147"/>
                  <a:gd name="T21" fmla="*/ 30 h 36"/>
                  <a:gd name="T22" fmla="*/ 11 w 147"/>
                  <a:gd name="T23" fmla="*/ 0 h 36"/>
                  <a:gd name="T24" fmla="*/ 9 w 14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36">
                    <a:moveTo>
                      <a:pt x="9" y="0"/>
                    </a:moveTo>
                    <a:cubicBezTo>
                      <a:pt x="8" y="1"/>
                      <a:pt x="7" y="1"/>
                      <a:pt x="7" y="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4"/>
                      <a:pt x="1" y="35"/>
                      <a:pt x="3" y="36"/>
                    </a:cubicBezTo>
                    <a:cubicBezTo>
                      <a:pt x="4" y="36"/>
                      <a:pt x="6" y="35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4" y="36"/>
                      <a:pt x="144" y="36"/>
                      <a:pt x="144" y="36"/>
                    </a:cubicBezTo>
                    <a:cubicBezTo>
                      <a:pt x="144" y="36"/>
                      <a:pt x="144" y="36"/>
                      <a:pt x="144" y="36"/>
                    </a:cubicBezTo>
                    <a:cubicBezTo>
                      <a:pt x="146" y="36"/>
                      <a:pt x="147" y="34"/>
                      <a:pt x="147" y="33"/>
                    </a:cubicBezTo>
                    <a:cubicBezTo>
                      <a:pt x="147" y="31"/>
                      <a:pt x="146" y="30"/>
                      <a:pt x="145" y="3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4">
                <a:extLst>
                  <a:ext uri="{FF2B5EF4-FFF2-40B4-BE49-F238E27FC236}">
                    <a16:creationId xmlns:a16="http://schemas.microsoft.com/office/drawing/2014/main" id="{70E11E82-4B0A-8171-8B79-8FD7CF338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135" y="1835958"/>
                <a:ext cx="146987" cy="62900"/>
              </a:xfrm>
              <a:custGeom>
                <a:avLst/>
                <a:gdLst>
                  <a:gd name="T0" fmla="*/ 6 w 94"/>
                  <a:gd name="T1" fmla="*/ 18 h 40"/>
                  <a:gd name="T2" fmla="*/ 11 w 94"/>
                  <a:gd name="T3" fmla="*/ 7 h 40"/>
                  <a:gd name="T4" fmla="*/ 89 w 94"/>
                  <a:gd name="T5" fmla="*/ 40 h 40"/>
                  <a:gd name="T6" fmla="*/ 93 w 94"/>
                  <a:gd name="T7" fmla="*/ 38 h 40"/>
                  <a:gd name="T8" fmla="*/ 92 w 94"/>
                  <a:gd name="T9" fmla="*/ 34 h 40"/>
                  <a:gd name="T10" fmla="*/ 11 w 94"/>
                  <a:gd name="T11" fmla="*/ 1 h 40"/>
                  <a:gd name="T12" fmla="*/ 7 w 94"/>
                  <a:gd name="T13" fmla="*/ 2 h 40"/>
                  <a:gd name="T14" fmla="*/ 1 w 94"/>
                  <a:gd name="T15" fmla="*/ 16 h 40"/>
                  <a:gd name="T16" fmla="*/ 2 w 94"/>
                  <a:gd name="T17" fmla="*/ 20 h 40"/>
                  <a:gd name="T18" fmla="*/ 6 w 94"/>
                  <a:gd name="T19" fmla="*/ 18 h 40"/>
                  <a:gd name="T20" fmla="*/ 6 w 94"/>
                  <a:gd name="T21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40">
                    <a:moveTo>
                      <a:pt x="6" y="18"/>
                    </a:moveTo>
                    <a:cubicBezTo>
                      <a:pt x="11" y="7"/>
                      <a:pt x="11" y="7"/>
                      <a:pt x="11" y="7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91" y="40"/>
                      <a:pt x="93" y="40"/>
                      <a:pt x="93" y="38"/>
                    </a:cubicBezTo>
                    <a:cubicBezTo>
                      <a:pt x="94" y="37"/>
                      <a:pt x="93" y="35"/>
                      <a:pt x="92" y="3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8" y="1"/>
                      <a:pt x="7" y="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9"/>
                      <a:pt x="2" y="20"/>
                    </a:cubicBezTo>
                    <a:cubicBezTo>
                      <a:pt x="3" y="20"/>
                      <a:pt x="5" y="20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5">
                <a:extLst>
                  <a:ext uri="{FF2B5EF4-FFF2-40B4-BE49-F238E27FC236}">
                    <a16:creationId xmlns:a16="http://schemas.microsoft.com/office/drawing/2014/main" id="{3D0C4E81-5B15-8B33-8EE6-A0E9CEFCD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5113" y="1957785"/>
                <a:ext cx="51644" cy="9932"/>
              </a:xfrm>
              <a:custGeom>
                <a:avLst/>
                <a:gdLst>
                  <a:gd name="T0" fmla="*/ 33 w 33"/>
                  <a:gd name="T1" fmla="*/ 3 h 6"/>
                  <a:gd name="T2" fmla="*/ 30 w 33"/>
                  <a:gd name="T3" fmla="*/ 0 h 6"/>
                  <a:gd name="T4" fmla="*/ 3 w 33"/>
                  <a:gd name="T5" fmla="*/ 0 h 6"/>
                  <a:gd name="T6" fmla="*/ 0 w 33"/>
                  <a:gd name="T7" fmla="*/ 3 h 6"/>
                  <a:gd name="T8" fmla="*/ 3 w 33"/>
                  <a:gd name="T9" fmla="*/ 6 h 6"/>
                  <a:gd name="T10" fmla="*/ 3 w 33"/>
                  <a:gd name="T11" fmla="*/ 6 h 6"/>
                  <a:gd name="T12" fmla="*/ 30 w 33"/>
                  <a:gd name="T13" fmla="*/ 6 h 6"/>
                  <a:gd name="T14" fmla="*/ 33 w 33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6">
                    <a:moveTo>
                      <a:pt x="33" y="3"/>
                    </a:moveTo>
                    <a:cubicBezTo>
                      <a:pt x="33" y="1"/>
                      <a:pt x="31" y="0"/>
                      <a:pt x="3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1" y="6"/>
                      <a:pt x="33" y="4"/>
                      <a:pt x="33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6">
                <a:extLst>
                  <a:ext uri="{FF2B5EF4-FFF2-40B4-BE49-F238E27FC236}">
                    <a16:creationId xmlns:a16="http://schemas.microsoft.com/office/drawing/2014/main" id="{9AD18F37-67CF-ED38-D20D-A68FFBFF60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2350" y="1957785"/>
                <a:ext cx="92032" cy="92695"/>
              </a:xfrm>
              <a:custGeom>
                <a:avLst/>
                <a:gdLst>
                  <a:gd name="T0" fmla="*/ 29 w 59"/>
                  <a:gd name="T1" fmla="*/ 59 h 59"/>
                  <a:gd name="T2" fmla="*/ 59 w 59"/>
                  <a:gd name="T3" fmla="*/ 30 h 59"/>
                  <a:gd name="T4" fmla="*/ 29 w 59"/>
                  <a:gd name="T5" fmla="*/ 0 h 59"/>
                  <a:gd name="T6" fmla="*/ 0 w 59"/>
                  <a:gd name="T7" fmla="*/ 30 h 59"/>
                  <a:gd name="T8" fmla="*/ 0 w 59"/>
                  <a:gd name="T9" fmla="*/ 30 h 59"/>
                  <a:gd name="T10" fmla="*/ 29 w 59"/>
                  <a:gd name="T11" fmla="*/ 59 h 59"/>
                  <a:gd name="T12" fmla="*/ 29 w 59"/>
                  <a:gd name="T13" fmla="*/ 5 h 59"/>
                  <a:gd name="T14" fmla="*/ 53 w 59"/>
                  <a:gd name="T15" fmla="*/ 30 h 59"/>
                  <a:gd name="T16" fmla="*/ 29 w 59"/>
                  <a:gd name="T17" fmla="*/ 54 h 59"/>
                  <a:gd name="T18" fmla="*/ 5 w 59"/>
                  <a:gd name="T19" fmla="*/ 30 h 59"/>
                  <a:gd name="T20" fmla="*/ 29 w 59"/>
                  <a:gd name="T21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59">
                    <a:moveTo>
                      <a:pt x="29" y="59"/>
                    </a:moveTo>
                    <a:cubicBezTo>
                      <a:pt x="46" y="59"/>
                      <a:pt x="59" y="46"/>
                      <a:pt x="59" y="30"/>
                    </a:cubicBezTo>
                    <a:cubicBezTo>
                      <a:pt x="59" y="13"/>
                      <a:pt x="46" y="0"/>
                      <a:pt x="29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46"/>
                      <a:pt x="13" y="59"/>
                      <a:pt x="29" y="59"/>
                    </a:cubicBezTo>
                    <a:close/>
                    <a:moveTo>
                      <a:pt x="29" y="5"/>
                    </a:moveTo>
                    <a:cubicBezTo>
                      <a:pt x="43" y="5"/>
                      <a:pt x="53" y="16"/>
                      <a:pt x="53" y="30"/>
                    </a:cubicBezTo>
                    <a:cubicBezTo>
                      <a:pt x="53" y="43"/>
                      <a:pt x="43" y="54"/>
                      <a:pt x="29" y="54"/>
                    </a:cubicBezTo>
                    <a:cubicBezTo>
                      <a:pt x="16" y="54"/>
                      <a:pt x="5" y="43"/>
                      <a:pt x="5" y="30"/>
                    </a:cubicBezTo>
                    <a:cubicBezTo>
                      <a:pt x="5" y="16"/>
                      <a:pt x="16" y="5"/>
                      <a:pt x="29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7">
                <a:extLst>
                  <a:ext uri="{FF2B5EF4-FFF2-40B4-BE49-F238E27FC236}">
                    <a16:creationId xmlns:a16="http://schemas.microsoft.com/office/drawing/2014/main" id="{63CCA22E-05E5-7837-2AE7-346E88828A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06232" y="1972351"/>
                <a:ext cx="115868" cy="168836"/>
              </a:xfrm>
              <a:custGeom>
                <a:avLst/>
                <a:gdLst>
                  <a:gd name="T0" fmla="*/ 37 w 74"/>
                  <a:gd name="T1" fmla="*/ 0 h 108"/>
                  <a:gd name="T2" fmla="*/ 0 w 74"/>
                  <a:gd name="T3" fmla="*/ 14 h 108"/>
                  <a:gd name="T4" fmla="*/ 0 w 74"/>
                  <a:gd name="T5" fmla="*/ 94 h 108"/>
                  <a:gd name="T6" fmla="*/ 37 w 74"/>
                  <a:gd name="T7" fmla="*/ 108 h 108"/>
                  <a:gd name="T8" fmla="*/ 74 w 74"/>
                  <a:gd name="T9" fmla="*/ 94 h 108"/>
                  <a:gd name="T10" fmla="*/ 74 w 74"/>
                  <a:gd name="T11" fmla="*/ 14 h 108"/>
                  <a:gd name="T12" fmla="*/ 37 w 74"/>
                  <a:gd name="T13" fmla="*/ 0 h 108"/>
                  <a:gd name="T14" fmla="*/ 67 w 74"/>
                  <a:gd name="T15" fmla="*/ 81 h 108"/>
                  <a:gd name="T16" fmla="*/ 37 w 74"/>
                  <a:gd name="T17" fmla="*/ 88 h 108"/>
                  <a:gd name="T18" fmla="*/ 7 w 74"/>
                  <a:gd name="T19" fmla="*/ 81 h 108"/>
                  <a:gd name="T20" fmla="*/ 7 w 74"/>
                  <a:gd name="T21" fmla="*/ 76 h 108"/>
                  <a:gd name="T22" fmla="*/ 37 w 74"/>
                  <a:gd name="T23" fmla="*/ 81 h 108"/>
                  <a:gd name="T24" fmla="*/ 67 w 74"/>
                  <a:gd name="T25" fmla="*/ 76 h 108"/>
                  <a:gd name="T26" fmla="*/ 67 w 74"/>
                  <a:gd name="T27" fmla="*/ 81 h 108"/>
                  <a:gd name="T28" fmla="*/ 67 w 74"/>
                  <a:gd name="T29" fmla="*/ 67 h 108"/>
                  <a:gd name="T30" fmla="*/ 37 w 74"/>
                  <a:gd name="T31" fmla="*/ 74 h 108"/>
                  <a:gd name="T32" fmla="*/ 7 w 74"/>
                  <a:gd name="T33" fmla="*/ 68 h 108"/>
                  <a:gd name="T34" fmla="*/ 7 w 74"/>
                  <a:gd name="T35" fmla="*/ 62 h 108"/>
                  <a:gd name="T36" fmla="*/ 37 w 74"/>
                  <a:gd name="T37" fmla="*/ 68 h 108"/>
                  <a:gd name="T38" fmla="*/ 67 w 74"/>
                  <a:gd name="T39" fmla="*/ 62 h 108"/>
                  <a:gd name="T40" fmla="*/ 67 w 74"/>
                  <a:gd name="T41" fmla="*/ 67 h 108"/>
                  <a:gd name="T42" fmla="*/ 67 w 74"/>
                  <a:gd name="T43" fmla="*/ 54 h 108"/>
                  <a:gd name="T44" fmla="*/ 37 w 74"/>
                  <a:gd name="T45" fmla="*/ 61 h 108"/>
                  <a:gd name="T46" fmla="*/ 7 w 74"/>
                  <a:gd name="T47" fmla="*/ 54 h 108"/>
                  <a:gd name="T48" fmla="*/ 7 w 74"/>
                  <a:gd name="T49" fmla="*/ 49 h 108"/>
                  <a:gd name="T50" fmla="*/ 37 w 74"/>
                  <a:gd name="T51" fmla="*/ 54 h 108"/>
                  <a:gd name="T52" fmla="*/ 67 w 74"/>
                  <a:gd name="T53" fmla="*/ 49 h 108"/>
                  <a:gd name="T54" fmla="*/ 67 w 74"/>
                  <a:gd name="T55" fmla="*/ 54 h 108"/>
                  <a:gd name="T56" fmla="*/ 67 w 74"/>
                  <a:gd name="T57" fmla="*/ 41 h 108"/>
                  <a:gd name="T58" fmla="*/ 37 w 74"/>
                  <a:gd name="T59" fmla="*/ 47 h 108"/>
                  <a:gd name="T60" fmla="*/ 7 w 74"/>
                  <a:gd name="T61" fmla="*/ 41 h 108"/>
                  <a:gd name="T62" fmla="*/ 7 w 74"/>
                  <a:gd name="T63" fmla="*/ 35 h 108"/>
                  <a:gd name="T64" fmla="*/ 37 w 74"/>
                  <a:gd name="T65" fmla="*/ 41 h 108"/>
                  <a:gd name="T66" fmla="*/ 67 w 74"/>
                  <a:gd name="T67" fmla="*/ 35 h 108"/>
                  <a:gd name="T68" fmla="*/ 67 w 74"/>
                  <a:gd name="T69" fmla="*/ 41 h 108"/>
                  <a:gd name="T70" fmla="*/ 67 w 74"/>
                  <a:gd name="T71" fmla="*/ 27 h 108"/>
                  <a:gd name="T72" fmla="*/ 37 w 74"/>
                  <a:gd name="T73" fmla="*/ 34 h 108"/>
                  <a:gd name="T74" fmla="*/ 7 w 74"/>
                  <a:gd name="T75" fmla="*/ 27 h 108"/>
                  <a:gd name="T76" fmla="*/ 7 w 74"/>
                  <a:gd name="T77" fmla="*/ 22 h 108"/>
                  <a:gd name="T78" fmla="*/ 37 w 74"/>
                  <a:gd name="T79" fmla="*/ 27 h 108"/>
                  <a:gd name="T80" fmla="*/ 67 w 74"/>
                  <a:gd name="T81" fmla="*/ 22 h 108"/>
                  <a:gd name="T82" fmla="*/ 67 w 74"/>
                  <a:gd name="T83" fmla="*/ 27 h 108"/>
                  <a:gd name="T84" fmla="*/ 37 w 74"/>
                  <a:gd name="T85" fmla="*/ 7 h 108"/>
                  <a:gd name="T86" fmla="*/ 67 w 74"/>
                  <a:gd name="T87" fmla="*/ 14 h 108"/>
                  <a:gd name="T88" fmla="*/ 37 w 74"/>
                  <a:gd name="T89" fmla="*/ 21 h 108"/>
                  <a:gd name="T90" fmla="*/ 7 w 74"/>
                  <a:gd name="T91" fmla="*/ 14 h 108"/>
                  <a:gd name="T92" fmla="*/ 7 w 74"/>
                  <a:gd name="T93" fmla="*/ 14 h 108"/>
                  <a:gd name="T94" fmla="*/ 37 w 74"/>
                  <a:gd name="T95" fmla="*/ 7 h 108"/>
                  <a:gd name="T96" fmla="*/ 37 w 74"/>
                  <a:gd name="T97" fmla="*/ 101 h 108"/>
                  <a:gd name="T98" fmla="*/ 7 w 74"/>
                  <a:gd name="T99" fmla="*/ 94 h 108"/>
                  <a:gd name="T100" fmla="*/ 7 w 74"/>
                  <a:gd name="T101" fmla="*/ 89 h 108"/>
                  <a:gd name="T102" fmla="*/ 37 w 74"/>
                  <a:gd name="T103" fmla="*/ 94 h 108"/>
                  <a:gd name="T104" fmla="*/ 67 w 74"/>
                  <a:gd name="T105" fmla="*/ 89 h 108"/>
                  <a:gd name="T106" fmla="*/ 67 w 74"/>
                  <a:gd name="T107" fmla="*/ 94 h 108"/>
                  <a:gd name="T108" fmla="*/ 37 w 74"/>
                  <a:gd name="T109" fmla="*/ 10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4" h="108">
                    <a:moveTo>
                      <a:pt x="37" y="0"/>
                    </a:moveTo>
                    <a:cubicBezTo>
                      <a:pt x="19" y="0"/>
                      <a:pt x="0" y="5"/>
                      <a:pt x="0" y="1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04"/>
                      <a:pt x="19" y="108"/>
                      <a:pt x="37" y="108"/>
                    </a:cubicBezTo>
                    <a:cubicBezTo>
                      <a:pt x="55" y="108"/>
                      <a:pt x="74" y="104"/>
                      <a:pt x="74" y="9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5"/>
                      <a:pt x="55" y="0"/>
                      <a:pt x="37" y="0"/>
                    </a:cubicBezTo>
                    <a:close/>
                    <a:moveTo>
                      <a:pt x="67" y="81"/>
                    </a:moveTo>
                    <a:cubicBezTo>
                      <a:pt x="66" y="83"/>
                      <a:pt x="56" y="88"/>
                      <a:pt x="37" y="88"/>
                    </a:cubicBezTo>
                    <a:cubicBezTo>
                      <a:pt x="17" y="88"/>
                      <a:pt x="7" y="83"/>
                      <a:pt x="7" y="81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14" y="79"/>
                      <a:pt x="26" y="81"/>
                      <a:pt x="37" y="81"/>
                    </a:cubicBezTo>
                    <a:cubicBezTo>
                      <a:pt x="48" y="81"/>
                      <a:pt x="60" y="79"/>
                      <a:pt x="67" y="76"/>
                    </a:cubicBezTo>
                    <a:lnTo>
                      <a:pt x="67" y="81"/>
                    </a:lnTo>
                    <a:close/>
                    <a:moveTo>
                      <a:pt x="67" y="67"/>
                    </a:moveTo>
                    <a:cubicBezTo>
                      <a:pt x="66" y="69"/>
                      <a:pt x="56" y="74"/>
                      <a:pt x="37" y="74"/>
                    </a:cubicBezTo>
                    <a:cubicBezTo>
                      <a:pt x="17" y="74"/>
                      <a:pt x="7" y="69"/>
                      <a:pt x="7" y="68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14" y="66"/>
                      <a:pt x="26" y="68"/>
                      <a:pt x="37" y="68"/>
                    </a:cubicBezTo>
                    <a:cubicBezTo>
                      <a:pt x="48" y="68"/>
                      <a:pt x="60" y="66"/>
                      <a:pt x="67" y="62"/>
                    </a:cubicBezTo>
                    <a:lnTo>
                      <a:pt x="67" y="67"/>
                    </a:lnTo>
                    <a:close/>
                    <a:moveTo>
                      <a:pt x="67" y="54"/>
                    </a:moveTo>
                    <a:cubicBezTo>
                      <a:pt x="66" y="56"/>
                      <a:pt x="56" y="61"/>
                      <a:pt x="37" y="61"/>
                    </a:cubicBezTo>
                    <a:cubicBezTo>
                      <a:pt x="17" y="61"/>
                      <a:pt x="7" y="56"/>
                      <a:pt x="7" y="54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4" y="52"/>
                      <a:pt x="26" y="54"/>
                      <a:pt x="37" y="54"/>
                    </a:cubicBezTo>
                    <a:cubicBezTo>
                      <a:pt x="48" y="54"/>
                      <a:pt x="60" y="52"/>
                      <a:pt x="67" y="49"/>
                    </a:cubicBezTo>
                    <a:lnTo>
                      <a:pt x="67" y="54"/>
                    </a:lnTo>
                    <a:close/>
                    <a:moveTo>
                      <a:pt x="67" y="41"/>
                    </a:moveTo>
                    <a:cubicBezTo>
                      <a:pt x="66" y="43"/>
                      <a:pt x="56" y="47"/>
                      <a:pt x="37" y="47"/>
                    </a:cubicBezTo>
                    <a:cubicBezTo>
                      <a:pt x="17" y="47"/>
                      <a:pt x="7" y="43"/>
                      <a:pt x="7" y="4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14" y="39"/>
                      <a:pt x="26" y="41"/>
                      <a:pt x="37" y="41"/>
                    </a:cubicBezTo>
                    <a:cubicBezTo>
                      <a:pt x="48" y="41"/>
                      <a:pt x="60" y="39"/>
                      <a:pt x="67" y="35"/>
                    </a:cubicBezTo>
                    <a:lnTo>
                      <a:pt x="67" y="41"/>
                    </a:lnTo>
                    <a:close/>
                    <a:moveTo>
                      <a:pt x="67" y="27"/>
                    </a:moveTo>
                    <a:cubicBezTo>
                      <a:pt x="66" y="29"/>
                      <a:pt x="56" y="34"/>
                      <a:pt x="37" y="34"/>
                    </a:cubicBezTo>
                    <a:cubicBezTo>
                      <a:pt x="17" y="34"/>
                      <a:pt x="7" y="29"/>
                      <a:pt x="7" y="2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14" y="26"/>
                      <a:pt x="26" y="27"/>
                      <a:pt x="37" y="27"/>
                    </a:cubicBezTo>
                    <a:cubicBezTo>
                      <a:pt x="48" y="27"/>
                      <a:pt x="60" y="26"/>
                      <a:pt x="67" y="22"/>
                    </a:cubicBezTo>
                    <a:lnTo>
                      <a:pt x="67" y="27"/>
                    </a:lnTo>
                    <a:close/>
                    <a:moveTo>
                      <a:pt x="37" y="7"/>
                    </a:moveTo>
                    <a:cubicBezTo>
                      <a:pt x="56" y="7"/>
                      <a:pt x="66" y="12"/>
                      <a:pt x="67" y="14"/>
                    </a:cubicBezTo>
                    <a:cubicBezTo>
                      <a:pt x="66" y="16"/>
                      <a:pt x="56" y="21"/>
                      <a:pt x="37" y="21"/>
                    </a:cubicBezTo>
                    <a:cubicBezTo>
                      <a:pt x="17" y="21"/>
                      <a:pt x="7" y="16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2"/>
                      <a:pt x="17" y="7"/>
                      <a:pt x="37" y="7"/>
                    </a:cubicBezTo>
                    <a:close/>
                    <a:moveTo>
                      <a:pt x="37" y="101"/>
                    </a:moveTo>
                    <a:cubicBezTo>
                      <a:pt x="17" y="101"/>
                      <a:pt x="7" y="96"/>
                      <a:pt x="7" y="94"/>
                    </a:cubicBezTo>
                    <a:cubicBezTo>
                      <a:pt x="7" y="89"/>
                      <a:pt x="7" y="89"/>
                      <a:pt x="7" y="89"/>
                    </a:cubicBezTo>
                    <a:cubicBezTo>
                      <a:pt x="14" y="93"/>
                      <a:pt x="26" y="94"/>
                      <a:pt x="37" y="94"/>
                    </a:cubicBezTo>
                    <a:cubicBezTo>
                      <a:pt x="48" y="94"/>
                      <a:pt x="60" y="93"/>
                      <a:pt x="67" y="8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6" y="96"/>
                      <a:pt x="56" y="101"/>
                      <a:pt x="37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18">
                <a:extLst>
                  <a:ext uri="{FF2B5EF4-FFF2-40B4-BE49-F238E27FC236}">
                    <a16:creationId xmlns:a16="http://schemas.microsoft.com/office/drawing/2014/main" id="{8DE146C6-B868-AAD1-30C3-98B2A95A0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8126" y="1957785"/>
                <a:ext cx="71507" cy="92695"/>
              </a:xfrm>
              <a:custGeom>
                <a:avLst/>
                <a:gdLst>
                  <a:gd name="T0" fmla="*/ 19 w 46"/>
                  <a:gd name="T1" fmla="*/ 6 h 59"/>
                  <a:gd name="T2" fmla="*/ 43 w 46"/>
                  <a:gd name="T3" fmla="*/ 6 h 59"/>
                  <a:gd name="T4" fmla="*/ 46 w 46"/>
                  <a:gd name="T5" fmla="*/ 3 h 59"/>
                  <a:gd name="T6" fmla="*/ 43 w 46"/>
                  <a:gd name="T7" fmla="*/ 0 h 59"/>
                  <a:gd name="T8" fmla="*/ 18 w 46"/>
                  <a:gd name="T9" fmla="*/ 0 h 59"/>
                  <a:gd name="T10" fmla="*/ 16 w 46"/>
                  <a:gd name="T11" fmla="*/ 1 h 59"/>
                  <a:gd name="T12" fmla="*/ 1 w 46"/>
                  <a:gd name="T13" fmla="*/ 15 h 59"/>
                  <a:gd name="T14" fmla="*/ 0 w 46"/>
                  <a:gd name="T15" fmla="*/ 18 h 59"/>
                  <a:gd name="T16" fmla="*/ 0 w 46"/>
                  <a:gd name="T17" fmla="*/ 41 h 59"/>
                  <a:gd name="T18" fmla="*/ 1 w 46"/>
                  <a:gd name="T19" fmla="*/ 43 h 59"/>
                  <a:gd name="T20" fmla="*/ 15 w 46"/>
                  <a:gd name="T21" fmla="*/ 58 h 59"/>
                  <a:gd name="T22" fmla="*/ 17 w 46"/>
                  <a:gd name="T23" fmla="*/ 59 h 59"/>
                  <a:gd name="T24" fmla="*/ 43 w 46"/>
                  <a:gd name="T25" fmla="*/ 59 h 59"/>
                  <a:gd name="T26" fmla="*/ 46 w 46"/>
                  <a:gd name="T27" fmla="*/ 56 h 59"/>
                  <a:gd name="T28" fmla="*/ 43 w 46"/>
                  <a:gd name="T29" fmla="*/ 54 h 59"/>
                  <a:gd name="T30" fmla="*/ 18 w 46"/>
                  <a:gd name="T31" fmla="*/ 54 h 59"/>
                  <a:gd name="T32" fmla="*/ 6 w 46"/>
                  <a:gd name="T33" fmla="*/ 40 h 59"/>
                  <a:gd name="T34" fmla="*/ 6 w 46"/>
                  <a:gd name="T35" fmla="*/ 19 h 59"/>
                  <a:gd name="T36" fmla="*/ 19 w 46"/>
                  <a:gd name="T37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59">
                    <a:moveTo>
                      <a:pt x="19" y="6"/>
                    </a:moveTo>
                    <a:cubicBezTo>
                      <a:pt x="43" y="6"/>
                      <a:pt x="43" y="6"/>
                      <a:pt x="43" y="6"/>
                    </a:cubicBezTo>
                    <a:cubicBezTo>
                      <a:pt x="45" y="6"/>
                      <a:pt x="46" y="4"/>
                      <a:pt x="46" y="3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1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2"/>
                      <a:pt x="0" y="43"/>
                      <a:pt x="1" y="43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5" y="59"/>
                      <a:pt x="16" y="59"/>
                      <a:pt x="17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5" y="59"/>
                      <a:pt x="46" y="58"/>
                      <a:pt x="46" y="56"/>
                    </a:cubicBezTo>
                    <a:cubicBezTo>
                      <a:pt x="46" y="55"/>
                      <a:pt x="45" y="54"/>
                      <a:pt x="43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19"/>
                      <a:pt x="6" y="19"/>
                      <a:pt x="6" y="19"/>
                    </a:cubicBez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9">
                <a:extLst>
                  <a:ext uri="{FF2B5EF4-FFF2-40B4-BE49-F238E27FC236}">
                    <a16:creationId xmlns:a16="http://schemas.microsoft.com/office/drawing/2014/main" id="{E7D27A49-457A-BE52-B6EE-C53C63C30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145" y="1980296"/>
                <a:ext cx="31119" cy="48334"/>
              </a:xfrm>
              <a:custGeom>
                <a:avLst/>
                <a:gdLst>
                  <a:gd name="T0" fmla="*/ 12 w 20"/>
                  <a:gd name="T1" fmla="*/ 21 h 31"/>
                  <a:gd name="T2" fmla="*/ 4 w 20"/>
                  <a:gd name="T3" fmla="*/ 21 h 31"/>
                  <a:gd name="T4" fmla="*/ 0 w 20"/>
                  <a:gd name="T5" fmla="*/ 24 h 31"/>
                  <a:gd name="T6" fmla="*/ 4 w 20"/>
                  <a:gd name="T7" fmla="*/ 27 h 31"/>
                  <a:gd name="T8" fmla="*/ 7 w 20"/>
                  <a:gd name="T9" fmla="*/ 27 h 31"/>
                  <a:gd name="T10" fmla="*/ 10 w 20"/>
                  <a:gd name="T11" fmla="*/ 31 h 31"/>
                  <a:gd name="T12" fmla="*/ 14 w 20"/>
                  <a:gd name="T13" fmla="*/ 27 h 31"/>
                  <a:gd name="T14" fmla="*/ 14 w 20"/>
                  <a:gd name="T15" fmla="*/ 27 h 31"/>
                  <a:gd name="T16" fmla="*/ 20 w 20"/>
                  <a:gd name="T17" fmla="*/ 20 h 31"/>
                  <a:gd name="T18" fmla="*/ 12 w 20"/>
                  <a:gd name="T19" fmla="*/ 12 h 31"/>
                  <a:gd name="T20" fmla="*/ 9 w 20"/>
                  <a:gd name="T21" fmla="*/ 12 h 31"/>
                  <a:gd name="T22" fmla="*/ 7 w 20"/>
                  <a:gd name="T23" fmla="*/ 11 h 31"/>
                  <a:gd name="T24" fmla="*/ 9 w 20"/>
                  <a:gd name="T25" fmla="*/ 11 h 31"/>
                  <a:gd name="T26" fmla="*/ 17 w 20"/>
                  <a:gd name="T27" fmla="*/ 11 h 31"/>
                  <a:gd name="T28" fmla="*/ 20 w 20"/>
                  <a:gd name="T29" fmla="*/ 7 h 31"/>
                  <a:gd name="T30" fmla="*/ 17 w 20"/>
                  <a:gd name="T31" fmla="*/ 4 h 31"/>
                  <a:gd name="T32" fmla="*/ 14 w 20"/>
                  <a:gd name="T33" fmla="*/ 4 h 31"/>
                  <a:gd name="T34" fmla="*/ 10 w 20"/>
                  <a:gd name="T35" fmla="*/ 0 h 31"/>
                  <a:gd name="T36" fmla="*/ 7 w 20"/>
                  <a:gd name="T37" fmla="*/ 4 h 31"/>
                  <a:gd name="T38" fmla="*/ 7 w 20"/>
                  <a:gd name="T39" fmla="*/ 4 h 31"/>
                  <a:gd name="T40" fmla="*/ 0 w 20"/>
                  <a:gd name="T41" fmla="*/ 11 h 31"/>
                  <a:gd name="T42" fmla="*/ 9 w 20"/>
                  <a:gd name="T43" fmla="*/ 19 h 31"/>
                  <a:gd name="T44" fmla="*/ 12 w 20"/>
                  <a:gd name="T45" fmla="*/ 19 h 31"/>
                  <a:gd name="T46" fmla="*/ 14 w 20"/>
                  <a:gd name="T47" fmla="*/ 20 h 31"/>
                  <a:gd name="T48" fmla="*/ 12 w 20"/>
                  <a:gd name="T49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31">
                    <a:moveTo>
                      <a:pt x="12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2" y="21"/>
                      <a:pt x="0" y="22"/>
                      <a:pt x="0" y="24"/>
                    </a:cubicBezTo>
                    <a:cubicBezTo>
                      <a:pt x="0" y="26"/>
                      <a:pt x="2" y="27"/>
                      <a:pt x="4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8" y="31"/>
                      <a:pt x="10" y="31"/>
                    </a:cubicBezTo>
                    <a:cubicBezTo>
                      <a:pt x="12" y="31"/>
                      <a:pt x="14" y="29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7" y="27"/>
                      <a:pt x="20" y="24"/>
                      <a:pt x="20" y="20"/>
                    </a:cubicBezTo>
                    <a:cubicBezTo>
                      <a:pt x="20" y="15"/>
                      <a:pt x="16" y="12"/>
                      <a:pt x="12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7" y="12"/>
                      <a:pt x="7" y="11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1"/>
                      <a:pt x="20" y="9"/>
                      <a:pt x="20" y="7"/>
                    </a:cubicBezTo>
                    <a:cubicBezTo>
                      <a:pt x="20" y="5"/>
                      <a:pt x="19" y="4"/>
                      <a:pt x="17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8" y="0"/>
                      <a:pt x="7" y="2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4"/>
                      <a:pt x="0" y="8"/>
                      <a:pt x="0" y="11"/>
                    </a:cubicBezTo>
                    <a:cubicBezTo>
                      <a:pt x="0" y="16"/>
                      <a:pt x="4" y="19"/>
                      <a:pt x="9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0"/>
                      <a:pt x="13" y="21"/>
                      <a:pt x="12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1E90DF94-7628-C5D2-C4BF-6181F31FB13B}"/>
                </a:ext>
              </a:extLst>
            </p:cNvPr>
            <p:cNvGrpSpPr/>
            <p:nvPr/>
          </p:nvGrpSpPr>
          <p:grpSpPr>
            <a:xfrm>
              <a:off x="4465371" y="2821947"/>
              <a:ext cx="212606" cy="212606"/>
              <a:chOff x="4421505" y="2385504"/>
              <a:chExt cx="286691" cy="286691"/>
            </a:xfrm>
          </p:grpSpPr>
          <p:sp>
            <p:nvSpPr>
              <p:cNvPr id="325" name="Freeform 20">
                <a:extLst>
                  <a:ext uri="{FF2B5EF4-FFF2-40B4-BE49-F238E27FC236}">
                    <a16:creationId xmlns:a16="http://schemas.microsoft.com/office/drawing/2014/main" id="{79B04A6D-7F07-FF16-6C1E-67A74453E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505" y="2385504"/>
                <a:ext cx="285367" cy="123813"/>
              </a:xfrm>
              <a:custGeom>
                <a:avLst/>
                <a:gdLst>
                  <a:gd name="T0" fmla="*/ 179 w 182"/>
                  <a:gd name="T1" fmla="*/ 0 h 79"/>
                  <a:gd name="T2" fmla="*/ 3 w 182"/>
                  <a:gd name="T3" fmla="*/ 0 h 79"/>
                  <a:gd name="T4" fmla="*/ 0 w 182"/>
                  <a:gd name="T5" fmla="*/ 3 h 79"/>
                  <a:gd name="T6" fmla="*/ 0 w 182"/>
                  <a:gd name="T7" fmla="*/ 3 h 79"/>
                  <a:gd name="T8" fmla="*/ 0 w 182"/>
                  <a:gd name="T9" fmla="*/ 64 h 79"/>
                  <a:gd name="T10" fmla="*/ 6 w 182"/>
                  <a:gd name="T11" fmla="*/ 64 h 79"/>
                  <a:gd name="T12" fmla="*/ 6 w 182"/>
                  <a:gd name="T13" fmla="*/ 6 h 79"/>
                  <a:gd name="T14" fmla="*/ 176 w 182"/>
                  <a:gd name="T15" fmla="*/ 6 h 79"/>
                  <a:gd name="T16" fmla="*/ 176 w 182"/>
                  <a:gd name="T17" fmla="*/ 73 h 79"/>
                  <a:gd name="T18" fmla="*/ 70 w 182"/>
                  <a:gd name="T19" fmla="*/ 73 h 79"/>
                  <a:gd name="T20" fmla="*/ 70 w 182"/>
                  <a:gd name="T21" fmla="*/ 79 h 79"/>
                  <a:gd name="T22" fmla="*/ 179 w 182"/>
                  <a:gd name="T23" fmla="*/ 79 h 79"/>
                  <a:gd name="T24" fmla="*/ 182 w 182"/>
                  <a:gd name="T25" fmla="*/ 76 h 79"/>
                  <a:gd name="T26" fmla="*/ 182 w 182"/>
                  <a:gd name="T27" fmla="*/ 76 h 79"/>
                  <a:gd name="T28" fmla="*/ 182 w 182"/>
                  <a:gd name="T29" fmla="*/ 3 h 79"/>
                  <a:gd name="T30" fmla="*/ 179 w 182"/>
                  <a:gd name="T3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79">
                    <a:moveTo>
                      <a:pt x="17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76" y="6"/>
                      <a:pt x="176" y="6"/>
                      <a:pt x="176" y="6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179" y="79"/>
                      <a:pt x="179" y="79"/>
                      <a:pt x="179" y="79"/>
                    </a:cubicBezTo>
                    <a:cubicBezTo>
                      <a:pt x="181" y="79"/>
                      <a:pt x="182" y="77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3"/>
                      <a:pt x="182" y="3"/>
                      <a:pt x="182" y="3"/>
                    </a:cubicBezTo>
                    <a:cubicBezTo>
                      <a:pt x="182" y="1"/>
                      <a:pt x="181" y="0"/>
                      <a:pt x="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Rectangle 21">
                <a:extLst>
                  <a:ext uri="{FF2B5EF4-FFF2-40B4-BE49-F238E27FC236}">
                    <a16:creationId xmlns:a16="http://schemas.microsoft.com/office/drawing/2014/main" id="{D2DE55A7-3416-28BC-9BC1-799DA800B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8424" y="2409340"/>
                <a:ext cx="95343" cy="926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Rectangle 22">
                <a:extLst>
                  <a:ext uri="{FF2B5EF4-FFF2-40B4-BE49-F238E27FC236}">
                    <a16:creationId xmlns:a16="http://schemas.microsoft.com/office/drawing/2014/main" id="{4201C28A-FF31-3FD0-6A2F-F2326CBC5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2328" y="2437148"/>
                <a:ext cx="95343" cy="926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23">
                <a:extLst>
                  <a:ext uri="{FF2B5EF4-FFF2-40B4-BE49-F238E27FC236}">
                    <a16:creationId xmlns:a16="http://schemas.microsoft.com/office/drawing/2014/main" id="{05C52454-9DCA-0995-6092-D1BB5C1DC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789" y="2465618"/>
                <a:ext cx="95343" cy="10594"/>
              </a:xfrm>
              <a:custGeom>
                <a:avLst/>
                <a:gdLst>
                  <a:gd name="T0" fmla="*/ 0 w 144"/>
                  <a:gd name="T1" fmla="*/ 2 h 16"/>
                  <a:gd name="T2" fmla="*/ 144 w 144"/>
                  <a:gd name="T3" fmla="*/ 0 h 16"/>
                  <a:gd name="T4" fmla="*/ 144 w 144"/>
                  <a:gd name="T5" fmla="*/ 14 h 16"/>
                  <a:gd name="T6" fmla="*/ 0 w 144"/>
                  <a:gd name="T7" fmla="*/ 16 h 16"/>
                  <a:gd name="T8" fmla="*/ 0 w 144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6">
                    <a:moveTo>
                      <a:pt x="0" y="2"/>
                    </a:moveTo>
                    <a:lnTo>
                      <a:pt x="144" y="0"/>
                    </a:lnTo>
                    <a:lnTo>
                      <a:pt x="144" y="14"/>
                    </a:lnTo>
                    <a:lnTo>
                      <a:pt x="0" y="1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24">
                <a:extLst>
                  <a:ext uri="{FF2B5EF4-FFF2-40B4-BE49-F238E27FC236}">
                    <a16:creationId xmlns:a16="http://schemas.microsoft.com/office/drawing/2014/main" id="{D44CB9A8-ABBA-697E-32D1-D2F39112AB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1505" y="2404705"/>
                <a:ext cx="154932" cy="267490"/>
              </a:xfrm>
              <a:custGeom>
                <a:avLst/>
                <a:gdLst>
                  <a:gd name="T0" fmla="*/ 34 w 99"/>
                  <a:gd name="T1" fmla="*/ 170 h 171"/>
                  <a:gd name="T2" fmla="*/ 37 w 99"/>
                  <a:gd name="T3" fmla="*/ 167 h 171"/>
                  <a:gd name="T4" fmla="*/ 31 w 99"/>
                  <a:gd name="T5" fmla="*/ 131 h 171"/>
                  <a:gd name="T6" fmla="*/ 49 w 99"/>
                  <a:gd name="T7" fmla="*/ 142 h 171"/>
                  <a:gd name="T8" fmla="*/ 52 w 99"/>
                  <a:gd name="T9" fmla="*/ 170 h 171"/>
                  <a:gd name="T10" fmla="*/ 82 w 99"/>
                  <a:gd name="T11" fmla="*/ 170 h 171"/>
                  <a:gd name="T12" fmla="*/ 85 w 99"/>
                  <a:gd name="T13" fmla="*/ 167 h 171"/>
                  <a:gd name="T14" fmla="*/ 78 w 99"/>
                  <a:gd name="T15" fmla="*/ 129 h 171"/>
                  <a:gd name="T16" fmla="*/ 64 w 99"/>
                  <a:gd name="T17" fmla="*/ 104 h 171"/>
                  <a:gd name="T18" fmla="*/ 92 w 99"/>
                  <a:gd name="T19" fmla="*/ 27 h 171"/>
                  <a:gd name="T20" fmla="*/ 84 w 99"/>
                  <a:gd name="T21" fmla="*/ 9 h 171"/>
                  <a:gd name="T22" fmla="*/ 59 w 99"/>
                  <a:gd name="T23" fmla="*/ 22 h 171"/>
                  <a:gd name="T24" fmla="*/ 45 w 99"/>
                  <a:gd name="T25" fmla="*/ 0 h 171"/>
                  <a:gd name="T26" fmla="*/ 33 w 99"/>
                  <a:gd name="T27" fmla="*/ 25 h 171"/>
                  <a:gd name="T28" fmla="*/ 14 w 99"/>
                  <a:gd name="T29" fmla="*/ 38 h 171"/>
                  <a:gd name="T30" fmla="*/ 12 w 99"/>
                  <a:gd name="T31" fmla="*/ 79 h 171"/>
                  <a:gd name="T32" fmla="*/ 24 w 99"/>
                  <a:gd name="T33" fmla="*/ 73 h 171"/>
                  <a:gd name="T34" fmla="*/ 28 w 99"/>
                  <a:gd name="T35" fmla="*/ 107 h 171"/>
                  <a:gd name="T36" fmla="*/ 3 w 99"/>
                  <a:gd name="T37" fmla="*/ 119 h 171"/>
                  <a:gd name="T38" fmla="*/ 0 w 99"/>
                  <a:gd name="T39" fmla="*/ 142 h 171"/>
                  <a:gd name="T40" fmla="*/ 3 w 99"/>
                  <a:gd name="T41" fmla="*/ 171 h 171"/>
                  <a:gd name="T42" fmla="*/ 79 w 99"/>
                  <a:gd name="T43" fmla="*/ 164 h 171"/>
                  <a:gd name="T44" fmla="*/ 55 w 99"/>
                  <a:gd name="T45" fmla="*/ 142 h 171"/>
                  <a:gd name="T46" fmla="*/ 71 w 99"/>
                  <a:gd name="T47" fmla="*/ 134 h 171"/>
                  <a:gd name="T48" fmla="*/ 79 w 99"/>
                  <a:gd name="T49" fmla="*/ 164 h 171"/>
                  <a:gd name="T50" fmla="*/ 67 w 99"/>
                  <a:gd name="T51" fmla="*/ 128 h 171"/>
                  <a:gd name="T52" fmla="*/ 67 w 99"/>
                  <a:gd name="T53" fmla="*/ 109 h 171"/>
                  <a:gd name="T54" fmla="*/ 36 w 99"/>
                  <a:gd name="T55" fmla="*/ 15 h 171"/>
                  <a:gd name="T56" fmla="*/ 55 w 99"/>
                  <a:gd name="T57" fmla="*/ 15 h 171"/>
                  <a:gd name="T58" fmla="*/ 36 w 99"/>
                  <a:gd name="T59" fmla="*/ 15 h 171"/>
                  <a:gd name="T60" fmla="*/ 14 w 99"/>
                  <a:gd name="T61" fmla="*/ 73 h 171"/>
                  <a:gd name="T62" fmla="*/ 12 w 99"/>
                  <a:gd name="T63" fmla="*/ 68 h 171"/>
                  <a:gd name="T64" fmla="*/ 33 w 99"/>
                  <a:gd name="T65" fmla="*/ 31 h 171"/>
                  <a:gd name="T66" fmla="*/ 56 w 99"/>
                  <a:gd name="T67" fmla="*/ 30 h 171"/>
                  <a:gd name="T68" fmla="*/ 91 w 99"/>
                  <a:gd name="T69" fmla="*/ 16 h 171"/>
                  <a:gd name="T70" fmla="*/ 89 w 99"/>
                  <a:gd name="T71" fmla="*/ 21 h 171"/>
                  <a:gd name="T72" fmla="*/ 58 w 99"/>
                  <a:gd name="T73" fmla="*/ 40 h 171"/>
                  <a:gd name="T74" fmla="*/ 53 w 99"/>
                  <a:gd name="T75" fmla="*/ 125 h 171"/>
                  <a:gd name="T76" fmla="*/ 49 w 99"/>
                  <a:gd name="T77" fmla="*/ 73 h 171"/>
                  <a:gd name="T78" fmla="*/ 43 w 99"/>
                  <a:gd name="T79" fmla="*/ 125 h 171"/>
                  <a:gd name="T80" fmla="*/ 34 w 99"/>
                  <a:gd name="T81" fmla="*/ 119 h 171"/>
                  <a:gd name="T82" fmla="*/ 33 w 99"/>
                  <a:gd name="T83" fmla="*/ 43 h 171"/>
                  <a:gd name="T84" fmla="*/ 27 w 99"/>
                  <a:gd name="T85" fmla="*/ 42 h 171"/>
                  <a:gd name="T86" fmla="*/ 18 w 99"/>
                  <a:gd name="T87" fmla="*/ 110 h 171"/>
                  <a:gd name="T88" fmla="*/ 18 w 99"/>
                  <a:gd name="T89" fmla="*/ 128 h 171"/>
                  <a:gd name="T90" fmla="*/ 18 w 99"/>
                  <a:gd name="T91" fmla="*/ 110 h 171"/>
                  <a:gd name="T92" fmla="*/ 14 w 99"/>
                  <a:gd name="T93" fmla="*/ 134 h 171"/>
                  <a:gd name="T94" fmla="*/ 31 w 99"/>
                  <a:gd name="T95" fmla="*/ 142 h 171"/>
                  <a:gd name="T96" fmla="*/ 6 w 99"/>
                  <a:gd name="T97" fmla="*/ 16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9" h="171">
                    <a:moveTo>
                      <a:pt x="3" y="171"/>
                    </a:moveTo>
                    <a:cubicBezTo>
                      <a:pt x="34" y="170"/>
                      <a:pt x="34" y="170"/>
                      <a:pt x="34" y="170"/>
                    </a:cubicBezTo>
                    <a:cubicBezTo>
                      <a:pt x="35" y="170"/>
                      <a:pt x="37" y="169"/>
                      <a:pt x="37" y="167"/>
                    </a:cubicBezTo>
                    <a:cubicBezTo>
                      <a:pt x="37" y="167"/>
                      <a:pt x="37" y="167"/>
                      <a:pt x="37" y="167"/>
                    </a:cubicBezTo>
                    <a:cubicBezTo>
                      <a:pt x="37" y="142"/>
                      <a:pt x="37" y="142"/>
                      <a:pt x="37" y="142"/>
                    </a:cubicBezTo>
                    <a:cubicBezTo>
                      <a:pt x="37" y="138"/>
                      <a:pt x="35" y="134"/>
                      <a:pt x="31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1" y="134"/>
                      <a:pt x="49" y="138"/>
                      <a:pt x="49" y="142"/>
                    </a:cubicBezTo>
                    <a:cubicBezTo>
                      <a:pt x="49" y="167"/>
                      <a:pt x="49" y="167"/>
                      <a:pt x="49" y="167"/>
                    </a:cubicBezTo>
                    <a:cubicBezTo>
                      <a:pt x="49" y="169"/>
                      <a:pt x="50" y="170"/>
                      <a:pt x="52" y="170"/>
                    </a:cubicBezTo>
                    <a:cubicBezTo>
                      <a:pt x="52" y="170"/>
                      <a:pt x="52" y="170"/>
                      <a:pt x="52" y="170"/>
                    </a:cubicBezTo>
                    <a:cubicBezTo>
                      <a:pt x="82" y="170"/>
                      <a:pt x="82" y="170"/>
                      <a:pt x="82" y="170"/>
                    </a:cubicBezTo>
                    <a:cubicBezTo>
                      <a:pt x="84" y="170"/>
                      <a:pt x="85" y="169"/>
                      <a:pt x="85" y="167"/>
                    </a:cubicBezTo>
                    <a:cubicBezTo>
                      <a:pt x="85" y="167"/>
                      <a:pt x="85" y="167"/>
                      <a:pt x="85" y="167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85" y="137"/>
                      <a:pt x="82" y="132"/>
                      <a:pt x="78" y="129"/>
                    </a:cubicBezTo>
                    <a:cubicBezTo>
                      <a:pt x="84" y="123"/>
                      <a:pt x="84" y="114"/>
                      <a:pt x="78" y="108"/>
                    </a:cubicBezTo>
                    <a:cubicBezTo>
                      <a:pt x="74" y="104"/>
                      <a:pt x="69" y="103"/>
                      <a:pt x="64" y="104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97" y="25"/>
                      <a:pt x="99" y="19"/>
                      <a:pt x="97" y="14"/>
                    </a:cubicBezTo>
                    <a:cubicBezTo>
                      <a:pt x="95" y="9"/>
                      <a:pt x="89" y="7"/>
                      <a:pt x="84" y="9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0" y="20"/>
                      <a:pt x="61" y="18"/>
                      <a:pt x="61" y="15"/>
                    </a:cubicBezTo>
                    <a:cubicBezTo>
                      <a:pt x="61" y="7"/>
                      <a:pt x="54" y="0"/>
                      <a:pt x="45" y="0"/>
                    </a:cubicBezTo>
                    <a:cubicBezTo>
                      <a:pt x="37" y="0"/>
                      <a:pt x="30" y="7"/>
                      <a:pt x="30" y="15"/>
                    </a:cubicBezTo>
                    <a:cubicBezTo>
                      <a:pt x="30" y="19"/>
                      <a:pt x="31" y="22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25" y="25"/>
                      <a:pt x="17" y="30"/>
                      <a:pt x="14" y="38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4" y="71"/>
                      <a:pt x="7" y="77"/>
                      <a:pt x="12" y="79"/>
                    </a:cubicBezTo>
                    <a:cubicBezTo>
                      <a:pt x="14" y="80"/>
                      <a:pt x="16" y="80"/>
                      <a:pt x="19" y="79"/>
                    </a:cubicBezTo>
                    <a:cubicBezTo>
                      <a:pt x="21" y="78"/>
                      <a:pt x="23" y="75"/>
                      <a:pt x="24" y="7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5" y="105"/>
                      <a:pt x="22" y="104"/>
                      <a:pt x="18" y="104"/>
                    </a:cubicBezTo>
                    <a:cubicBezTo>
                      <a:pt x="10" y="104"/>
                      <a:pt x="3" y="110"/>
                      <a:pt x="3" y="119"/>
                    </a:cubicBezTo>
                    <a:cubicBezTo>
                      <a:pt x="3" y="123"/>
                      <a:pt x="5" y="127"/>
                      <a:pt x="8" y="130"/>
                    </a:cubicBezTo>
                    <a:cubicBezTo>
                      <a:pt x="3" y="132"/>
                      <a:pt x="0" y="137"/>
                      <a:pt x="0" y="142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69"/>
                      <a:pt x="2" y="171"/>
                      <a:pt x="3" y="171"/>
                    </a:cubicBezTo>
                    <a:cubicBezTo>
                      <a:pt x="3" y="171"/>
                      <a:pt x="3" y="171"/>
                      <a:pt x="3" y="171"/>
                    </a:cubicBezTo>
                    <a:close/>
                    <a:moveTo>
                      <a:pt x="79" y="164"/>
                    </a:moveTo>
                    <a:cubicBezTo>
                      <a:pt x="55" y="164"/>
                      <a:pt x="55" y="164"/>
                      <a:pt x="55" y="164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5" y="137"/>
                      <a:pt x="59" y="134"/>
                      <a:pt x="63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6" y="134"/>
                      <a:pt x="79" y="137"/>
                      <a:pt x="79" y="142"/>
                    </a:cubicBezTo>
                    <a:lnTo>
                      <a:pt x="79" y="164"/>
                    </a:lnTo>
                    <a:close/>
                    <a:moveTo>
                      <a:pt x="76" y="119"/>
                    </a:moveTo>
                    <a:cubicBezTo>
                      <a:pt x="76" y="124"/>
                      <a:pt x="72" y="128"/>
                      <a:pt x="67" y="128"/>
                    </a:cubicBezTo>
                    <a:cubicBezTo>
                      <a:pt x="62" y="128"/>
                      <a:pt x="58" y="124"/>
                      <a:pt x="58" y="119"/>
                    </a:cubicBezTo>
                    <a:cubicBezTo>
                      <a:pt x="58" y="114"/>
                      <a:pt x="62" y="109"/>
                      <a:pt x="67" y="109"/>
                    </a:cubicBezTo>
                    <a:cubicBezTo>
                      <a:pt x="72" y="109"/>
                      <a:pt x="76" y="113"/>
                      <a:pt x="76" y="119"/>
                    </a:cubicBezTo>
                    <a:close/>
                    <a:moveTo>
                      <a:pt x="36" y="15"/>
                    </a:moveTo>
                    <a:cubicBezTo>
                      <a:pt x="36" y="10"/>
                      <a:pt x="40" y="6"/>
                      <a:pt x="45" y="6"/>
                    </a:cubicBezTo>
                    <a:cubicBezTo>
                      <a:pt x="50" y="6"/>
                      <a:pt x="55" y="10"/>
                      <a:pt x="55" y="15"/>
                    </a:cubicBezTo>
                    <a:cubicBezTo>
                      <a:pt x="55" y="20"/>
                      <a:pt x="51" y="25"/>
                      <a:pt x="45" y="25"/>
                    </a:cubicBezTo>
                    <a:cubicBezTo>
                      <a:pt x="40" y="25"/>
                      <a:pt x="36" y="20"/>
                      <a:pt x="36" y="15"/>
                    </a:cubicBezTo>
                    <a:close/>
                    <a:moveTo>
                      <a:pt x="18" y="71"/>
                    </a:moveTo>
                    <a:cubicBezTo>
                      <a:pt x="18" y="73"/>
                      <a:pt x="16" y="74"/>
                      <a:pt x="14" y="73"/>
                    </a:cubicBezTo>
                    <a:cubicBezTo>
                      <a:pt x="14" y="73"/>
                      <a:pt x="14" y="73"/>
                      <a:pt x="13" y="73"/>
                    </a:cubicBezTo>
                    <a:cubicBezTo>
                      <a:pt x="12" y="72"/>
                      <a:pt x="11" y="70"/>
                      <a:pt x="12" y="68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34"/>
                      <a:pt x="27" y="31"/>
                      <a:pt x="33" y="31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31"/>
                      <a:pt x="56" y="30"/>
                      <a:pt x="56" y="30"/>
                    </a:cubicBezTo>
                    <a:cubicBezTo>
                      <a:pt x="86" y="14"/>
                      <a:pt x="86" y="14"/>
                      <a:pt x="86" y="14"/>
                    </a:cubicBezTo>
                    <a:cubicBezTo>
                      <a:pt x="88" y="14"/>
                      <a:pt x="90" y="14"/>
                      <a:pt x="91" y="16"/>
                    </a:cubicBezTo>
                    <a:cubicBezTo>
                      <a:pt x="92" y="17"/>
                      <a:pt x="92" y="18"/>
                      <a:pt x="91" y="19"/>
                    </a:cubicBezTo>
                    <a:cubicBezTo>
                      <a:pt x="91" y="20"/>
                      <a:pt x="90" y="21"/>
                      <a:pt x="89" y="21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8" y="38"/>
                      <a:pt x="58" y="39"/>
                      <a:pt x="58" y="40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2" y="111"/>
                      <a:pt x="50" y="118"/>
                      <a:pt x="53" y="125"/>
                    </a:cubicBezTo>
                    <a:cubicBezTo>
                      <a:pt x="49" y="125"/>
                      <a:pt x="49" y="125"/>
                      <a:pt x="49" y="125"/>
                    </a:cubicBezTo>
                    <a:cubicBezTo>
                      <a:pt x="49" y="73"/>
                      <a:pt x="49" y="73"/>
                      <a:pt x="49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125"/>
                      <a:pt x="43" y="125"/>
                      <a:pt x="43" y="125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33" y="123"/>
                      <a:pt x="34" y="121"/>
                      <a:pt x="34" y="119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1"/>
                      <a:pt x="32" y="40"/>
                      <a:pt x="30" y="40"/>
                    </a:cubicBezTo>
                    <a:cubicBezTo>
                      <a:pt x="29" y="40"/>
                      <a:pt x="28" y="41"/>
                      <a:pt x="27" y="42"/>
                    </a:cubicBezTo>
                    <a:lnTo>
                      <a:pt x="18" y="71"/>
                    </a:lnTo>
                    <a:close/>
                    <a:moveTo>
                      <a:pt x="18" y="110"/>
                    </a:moveTo>
                    <a:cubicBezTo>
                      <a:pt x="23" y="110"/>
                      <a:pt x="28" y="114"/>
                      <a:pt x="28" y="119"/>
                    </a:cubicBezTo>
                    <a:cubicBezTo>
                      <a:pt x="28" y="124"/>
                      <a:pt x="24" y="128"/>
                      <a:pt x="18" y="128"/>
                    </a:cubicBezTo>
                    <a:cubicBezTo>
                      <a:pt x="13" y="128"/>
                      <a:pt x="9" y="124"/>
                      <a:pt x="9" y="119"/>
                    </a:cubicBezTo>
                    <a:cubicBezTo>
                      <a:pt x="9" y="114"/>
                      <a:pt x="13" y="110"/>
                      <a:pt x="18" y="110"/>
                    </a:cubicBezTo>
                    <a:close/>
                    <a:moveTo>
                      <a:pt x="6" y="142"/>
                    </a:moveTo>
                    <a:cubicBezTo>
                      <a:pt x="6" y="138"/>
                      <a:pt x="10" y="134"/>
                      <a:pt x="14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7" y="134"/>
                      <a:pt x="31" y="138"/>
                      <a:pt x="31" y="142"/>
                    </a:cubicBezTo>
                    <a:cubicBezTo>
                      <a:pt x="31" y="164"/>
                      <a:pt x="31" y="164"/>
                      <a:pt x="31" y="164"/>
                    </a:cubicBezTo>
                    <a:cubicBezTo>
                      <a:pt x="6" y="164"/>
                      <a:pt x="6" y="164"/>
                      <a:pt x="6" y="164"/>
                    </a:cubicBezTo>
                    <a:lnTo>
                      <a:pt x="6" y="1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25">
                <a:extLst>
                  <a:ext uri="{FF2B5EF4-FFF2-40B4-BE49-F238E27FC236}">
                    <a16:creationId xmlns:a16="http://schemas.microsoft.com/office/drawing/2014/main" id="{844C76BC-E048-3B81-D40B-B0E25379E8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5113" y="2564272"/>
                <a:ext cx="56279" cy="106599"/>
              </a:xfrm>
              <a:custGeom>
                <a:avLst/>
                <a:gdLst>
                  <a:gd name="T0" fmla="*/ 0 w 36"/>
                  <a:gd name="T1" fmla="*/ 40 h 68"/>
                  <a:gd name="T2" fmla="*/ 0 w 36"/>
                  <a:gd name="T3" fmla="*/ 65 h 68"/>
                  <a:gd name="T4" fmla="*/ 3 w 36"/>
                  <a:gd name="T5" fmla="*/ 68 h 68"/>
                  <a:gd name="T6" fmla="*/ 3 w 36"/>
                  <a:gd name="T7" fmla="*/ 68 h 68"/>
                  <a:gd name="T8" fmla="*/ 33 w 36"/>
                  <a:gd name="T9" fmla="*/ 68 h 68"/>
                  <a:gd name="T10" fmla="*/ 36 w 36"/>
                  <a:gd name="T11" fmla="*/ 65 h 68"/>
                  <a:gd name="T12" fmla="*/ 36 w 36"/>
                  <a:gd name="T13" fmla="*/ 65 h 68"/>
                  <a:gd name="T14" fmla="*/ 36 w 36"/>
                  <a:gd name="T15" fmla="*/ 40 h 68"/>
                  <a:gd name="T16" fmla="*/ 28 w 36"/>
                  <a:gd name="T17" fmla="*/ 27 h 68"/>
                  <a:gd name="T18" fmla="*/ 29 w 36"/>
                  <a:gd name="T19" fmla="*/ 6 h 68"/>
                  <a:gd name="T20" fmla="*/ 7 w 36"/>
                  <a:gd name="T21" fmla="*/ 6 h 68"/>
                  <a:gd name="T22" fmla="*/ 7 w 36"/>
                  <a:gd name="T23" fmla="*/ 27 h 68"/>
                  <a:gd name="T24" fmla="*/ 7 w 36"/>
                  <a:gd name="T25" fmla="*/ 27 h 68"/>
                  <a:gd name="T26" fmla="*/ 0 w 36"/>
                  <a:gd name="T27" fmla="*/ 40 h 68"/>
                  <a:gd name="T28" fmla="*/ 18 w 36"/>
                  <a:gd name="T29" fmla="*/ 7 h 68"/>
                  <a:gd name="T30" fmla="*/ 27 w 36"/>
                  <a:gd name="T31" fmla="*/ 16 h 68"/>
                  <a:gd name="T32" fmla="*/ 18 w 36"/>
                  <a:gd name="T33" fmla="*/ 26 h 68"/>
                  <a:gd name="T34" fmla="*/ 9 w 36"/>
                  <a:gd name="T35" fmla="*/ 16 h 68"/>
                  <a:gd name="T36" fmla="*/ 18 w 36"/>
                  <a:gd name="T37" fmla="*/ 7 h 68"/>
                  <a:gd name="T38" fmla="*/ 6 w 36"/>
                  <a:gd name="T39" fmla="*/ 40 h 68"/>
                  <a:gd name="T40" fmla="*/ 14 w 36"/>
                  <a:gd name="T41" fmla="*/ 32 h 68"/>
                  <a:gd name="T42" fmla="*/ 22 w 36"/>
                  <a:gd name="T43" fmla="*/ 32 h 68"/>
                  <a:gd name="T44" fmla="*/ 30 w 36"/>
                  <a:gd name="T45" fmla="*/ 40 h 68"/>
                  <a:gd name="T46" fmla="*/ 30 w 36"/>
                  <a:gd name="T47" fmla="*/ 62 h 68"/>
                  <a:gd name="T48" fmla="*/ 6 w 36"/>
                  <a:gd name="T49" fmla="*/ 62 h 68"/>
                  <a:gd name="T50" fmla="*/ 6 w 36"/>
                  <a:gd name="T51" fmla="*/ 4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68">
                    <a:moveTo>
                      <a:pt x="0" y="4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1" y="68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5" y="68"/>
                      <a:pt x="36" y="67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34"/>
                      <a:pt x="33" y="30"/>
                      <a:pt x="28" y="27"/>
                    </a:cubicBezTo>
                    <a:cubicBezTo>
                      <a:pt x="34" y="21"/>
                      <a:pt x="34" y="12"/>
                      <a:pt x="29" y="6"/>
                    </a:cubicBezTo>
                    <a:cubicBezTo>
                      <a:pt x="23" y="0"/>
                      <a:pt x="13" y="0"/>
                      <a:pt x="7" y="6"/>
                    </a:cubicBezTo>
                    <a:cubicBezTo>
                      <a:pt x="1" y="11"/>
                      <a:pt x="1" y="21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2" y="30"/>
                      <a:pt x="0" y="34"/>
                      <a:pt x="0" y="40"/>
                    </a:cubicBezTo>
                    <a:close/>
                    <a:moveTo>
                      <a:pt x="18" y="7"/>
                    </a:moveTo>
                    <a:cubicBezTo>
                      <a:pt x="23" y="7"/>
                      <a:pt x="27" y="11"/>
                      <a:pt x="27" y="16"/>
                    </a:cubicBezTo>
                    <a:cubicBezTo>
                      <a:pt x="27" y="21"/>
                      <a:pt x="23" y="25"/>
                      <a:pt x="18" y="26"/>
                    </a:cubicBezTo>
                    <a:cubicBezTo>
                      <a:pt x="13" y="26"/>
                      <a:pt x="9" y="21"/>
                      <a:pt x="9" y="16"/>
                    </a:cubicBezTo>
                    <a:cubicBezTo>
                      <a:pt x="9" y="11"/>
                      <a:pt x="13" y="7"/>
                      <a:pt x="18" y="7"/>
                    </a:cubicBezTo>
                    <a:close/>
                    <a:moveTo>
                      <a:pt x="6" y="40"/>
                    </a:moveTo>
                    <a:cubicBezTo>
                      <a:pt x="6" y="35"/>
                      <a:pt x="9" y="32"/>
                      <a:pt x="14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6" y="32"/>
                      <a:pt x="30" y="35"/>
                      <a:pt x="30" y="40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6" y="62"/>
                      <a:pt x="6" y="62"/>
                      <a:pt x="6" y="62"/>
                    </a:cubicBezTo>
                    <a:lnTo>
                      <a:pt x="6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26">
                <a:extLst>
                  <a:ext uri="{FF2B5EF4-FFF2-40B4-BE49-F238E27FC236}">
                    <a16:creationId xmlns:a16="http://schemas.microsoft.com/office/drawing/2014/main" id="{C9204315-C01C-19CD-A437-7EB4D574F1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50593" y="2562948"/>
                <a:ext cx="57603" cy="107923"/>
              </a:xfrm>
              <a:custGeom>
                <a:avLst/>
                <a:gdLst>
                  <a:gd name="T0" fmla="*/ 29 w 37"/>
                  <a:gd name="T1" fmla="*/ 28 h 69"/>
                  <a:gd name="T2" fmla="*/ 29 w 37"/>
                  <a:gd name="T3" fmla="*/ 7 h 69"/>
                  <a:gd name="T4" fmla="*/ 8 w 37"/>
                  <a:gd name="T5" fmla="*/ 6 h 69"/>
                  <a:gd name="T6" fmla="*/ 7 w 37"/>
                  <a:gd name="T7" fmla="*/ 28 h 69"/>
                  <a:gd name="T8" fmla="*/ 8 w 37"/>
                  <a:gd name="T9" fmla="*/ 28 h 69"/>
                  <a:gd name="T10" fmla="*/ 0 w 37"/>
                  <a:gd name="T11" fmla="*/ 41 h 69"/>
                  <a:gd name="T12" fmla="*/ 0 w 37"/>
                  <a:gd name="T13" fmla="*/ 66 h 69"/>
                  <a:gd name="T14" fmla="*/ 3 w 37"/>
                  <a:gd name="T15" fmla="*/ 69 h 69"/>
                  <a:gd name="T16" fmla="*/ 3 w 37"/>
                  <a:gd name="T17" fmla="*/ 69 h 69"/>
                  <a:gd name="T18" fmla="*/ 34 w 37"/>
                  <a:gd name="T19" fmla="*/ 69 h 69"/>
                  <a:gd name="T20" fmla="*/ 37 w 37"/>
                  <a:gd name="T21" fmla="*/ 66 h 69"/>
                  <a:gd name="T22" fmla="*/ 37 w 37"/>
                  <a:gd name="T23" fmla="*/ 66 h 69"/>
                  <a:gd name="T24" fmla="*/ 37 w 37"/>
                  <a:gd name="T25" fmla="*/ 40 h 69"/>
                  <a:gd name="T26" fmla="*/ 29 w 37"/>
                  <a:gd name="T27" fmla="*/ 28 h 69"/>
                  <a:gd name="T28" fmla="*/ 18 w 37"/>
                  <a:gd name="T29" fmla="*/ 8 h 69"/>
                  <a:gd name="T30" fmla="*/ 27 w 37"/>
                  <a:gd name="T31" fmla="*/ 17 h 69"/>
                  <a:gd name="T32" fmla="*/ 18 w 37"/>
                  <a:gd name="T33" fmla="*/ 26 h 69"/>
                  <a:gd name="T34" fmla="*/ 9 w 37"/>
                  <a:gd name="T35" fmla="*/ 17 h 69"/>
                  <a:gd name="T36" fmla="*/ 18 w 37"/>
                  <a:gd name="T37" fmla="*/ 8 h 69"/>
                  <a:gd name="T38" fmla="*/ 31 w 37"/>
                  <a:gd name="T39" fmla="*/ 63 h 69"/>
                  <a:gd name="T40" fmla="*/ 6 w 37"/>
                  <a:gd name="T41" fmla="*/ 63 h 69"/>
                  <a:gd name="T42" fmla="*/ 6 w 37"/>
                  <a:gd name="T43" fmla="*/ 41 h 69"/>
                  <a:gd name="T44" fmla="*/ 14 w 37"/>
                  <a:gd name="T45" fmla="*/ 33 h 69"/>
                  <a:gd name="T46" fmla="*/ 23 w 37"/>
                  <a:gd name="T47" fmla="*/ 33 h 69"/>
                  <a:gd name="T48" fmla="*/ 31 w 37"/>
                  <a:gd name="T49" fmla="*/ 40 h 69"/>
                  <a:gd name="T50" fmla="*/ 31 w 37"/>
                  <a:gd name="T51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" h="69">
                    <a:moveTo>
                      <a:pt x="29" y="28"/>
                    </a:moveTo>
                    <a:cubicBezTo>
                      <a:pt x="35" y="22"/>
                      <a:pt x="35" y="13"/>
                      <a:pt x="29" y="7"/>
                    </a:cubicBezTo>
                    <a:cubicBezTo>
                      <a:pt x="23" y="1"/>
                      <a:pt x="14" y="0"/>
                      <a:pt x="8" y="6"/>
                    </a:cubicBezTo>
                    <a:cubicBezTo>
                      <a:pt x="2" y="12"/>
                      <a:pt x="2" y="22"/>
                      <a:pt x="7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3" y="31"/>
                      <a:pt x="0" y="35"/>
                      <a:pt x="0" y="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8"/>
                      <a:pt x="2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5" y="69"/>
                      <a:pt x="37" y="68"/>
                      <a:pt x="37" y="66"/>
                    </a:cubicBezTo>
                    <a:cubicBezTo>
                      <a:pt x="37" y="66"/>
                      <a:pt x="37" y="66"/>
                      <a:pt x="37" y="6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35"/>
                      <a:pt x="34" y="30"/>
                      <a:pt x="29" y="28"/>
                    </a:cubicBezTo>
                    <a:close/>
                    <a:moveTo>
                      <a:pt x="18" y="8"/>
                    </a:moveTo>
                    <a:cubicBezTo>
                      <a:pt x="23" y="8"/>
                      <a:pt x="27" y="12"/>
                      <a:pt x="27" y="17"/>
                    </a:cubicBezTo>
                    <a:cubicBezTo>
                      <a:pt x="27" y="22"/>
                      <a:pt x="23" y="26"/>
                      <a:pt x="18" y="26"/>
                    </a:cubicBezTo>
                    <a:cubicBezTo>
                      <a:pt x="13" y="26"/>
                      <a:pt x="9" y="22"/>
                      <a:pt x="9" y="17"/>
                    </a:cubicBezTo>
                    <a:cubicBezTo>
                      <a:pt x="9" y="12"/>
                      <a:pt x="13" y="8"/>
                      <a:pt x="18" y="8"/>
                    </a:cubicBezTo>
                    <a:close/>
                    <a:moveTo>
                      <a:pt x="31" y="63"/>
                    </a:moveTo>
                    <a:cubicBezTo>
                      <a:pt x="6" y="63"/>
                      <a:pt x="6" y="63"/>
                      <a:pt x="6" y="6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36"/>
                      <a:pt x="10" y="33"/>
                      <a:pt x="14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7" y="33"/>
                      <a:pt x="31" y="36"/>
                      <a:pt x="31" y="40"/>
                    </a:cubicBezTo>
                    <a:lnTo>
                      <a:pt x="31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7BD9BC18-C340-4A8F-5452-2F00DFCB4545}"/>
                </a:ext>
              </a:extLst>
            </p:cNvPr>
            <p:cNvGrpSpPr/>
            <p:nvPr/>
          </p:nvGrpSpPr>
          <p:grpSpPr>
            <a:xfrm>
              <a:off x="4449004" y="4424291"/>
              <a:ext cx="244030" cy="227826"/>
              <a:chOff x="4399656" y="4005009"/>
              <a:chExt cx="329065" cy="307216"/>
            </a:xfrm>
          </p:grpSpPr>
          <p:sp>
            <p:nvSpPr>
              <p:cNvPr id="333" name="Freeform 27">
                <a:extLst>
                  <a:ext uri="{FF2B5EF4-FFF2-40B4-BE49-F238E27FC236}">
                    <a16:creationId xmlns:a16="http://schemas.microsoft.com/office/drawing/2014/main" id="{177074FE-C7DC-63C3-C7F4-597A580B30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34085" y="4099028"/>
                <a:ext cx="261531" cy="213197"/>
              </a:xfrm>
              <a:custGeom>
                <a:avLst/>
                <a:gdLst>
                  <a:gd name="T0" fmla="*/ 141 w 167"/>
                  <a:gd name="T1" fmla="*/ 4 h 136"/>
                  <a:gd name="T2" fmla="*/ 133 w 167"/>
                  <a:gd name="T3" fmla="*/ 0 h 136"/>
                  <a:gd name="T4" fmla="*/ 33 w 167"/>
                  <a:gd name="T5" fmla="*/ 0 h 136"/>
                  <a:gd name="T6" fmla="*/ 25 w 167"/>
                  <a:gd name="T7" fmla="*/ 4 h 136"/>
                  <a:gd name="T8" fmla="*/ 2 w 167"/>
                  <a:gd name="T9" fmla="*/ 39 h 136"/>
                  <a:gd name="T10" fmla="*/ 3 w 167"/>
                  <a:gd name="T11" fmla="*/ 51 h 136"/>
                  <a:gd name="T12" fmla="*/ 76 w 167"/>
                  <a:gd name="T13" fmla="*/ 133 h 136"/>
                  <a:gd name="T14" fmla="*/ 83 w 167"/>
                  <a:gd name="T15" fmla="*/ 136 h 136"/>
                  <a:gd name="T16" fmla="*/ 83 w 167"/>
                  <a:gd name="T17" fmla="*/ 136 h 136"/>
                  <a:gd name="T18" fmla="*/ 90 w 167"/>
                  <a:gd name="T19" fmla="*/ 133 h 136"/>
                  <a:gd name="T20" fmla="*/ 163 w 167"/>
                  <a:gd name="T21" fmla="*/ 51 h 136"/>
                  <a:gd name="T22" fmla="*/ 164 w 167"/>
                  <a:gd name="T23" fmla="*/ 39 h 136"/>
                  <a:gd name="T24" fmla="*/ 141 w 167"/>
                  <a:gd name="T25" fmla="*/ 4 h 136"/>
                  <a:gd name="T26" fmla="*/ 104 w 167"/>
                  <a:gd name="T27" fmla="*/ 49 h 136"/>
                  <a:gd name="T28" fmla="*/ 83 w 167"/>
                  <a:gd name="T29" fmla="*/ 117 h 136"/>
                  <a:gd name="T30" fmla="*/ 62 w 167"/>
                  <a:gd name="T31" fmla="*/ 49 h 136"/>
                  <a:gd name="T32" fmla="*/ 104 w 167"/>
                  <a:gd name="T33" fmla="*/ 49 h 136"/>
                  <a:gd name="T34" fmla="*/ 64 w 167"/>
                  <a:gd name="T35" fmla="*/ 41 h 136"/>
                  <a:gd name="T36" fmla="*/ 83 w 167"/>
                  <a:gd name="T37" fmla="*/ 11 h 136"/>
                  <a:gd name="T38" fmla="*/ 102 w 167"/>
                  <a:gd name="T39" fmla="*/ 41 h 136"/>
                  <a:gd name="T40" fmla="*/ 64 w 167"/>
                  <a:gd name="T41" fmla="*/ 41 h 136"/>
                  <a:gd name="T42" fmla="*/ 90 w 167"/>
                  <a:gd name="T43" fmla="*/ 8 h 136"/>
                  <a:gd name="T44" fmla="*/ 129 w 167"/>
                  <a:gd name="T45" fmla="*/ 8 h 136"/>
                  <a:gd name="T46" fmla="*/ 110 w 167"/>
                  <a:gd name="T47" fmla="*/ 37 h 136"/>
                  <a:gd name="T48" fmla="*/ 90 w 167"/>
                  <a:gd name="T49" fmla="*/ 8 h 136"/>
                  <a:gd name="T50" fmla="*/ 57 w 167"/>
                  <a:gd name="T51" fmla="*/ 37 h 136"/>
                  <a:gd name="T52" fmla="*/ 37 w 167"/>
                  <a:gd name="T53" fmla="*/ 8 h 136"/>
                  <a:gd name="T54" fmla="*/ 76 w 167"/>
                  <a:gd name="T55" fmla="*/ 8 h 136"/>
                  <a:gd name="T56" fmla="*/ 57 w 167"/>
                  <a:gd name="T57" fmla="*/ 37 h 136"/>
                  <a:gd name="T58" fmla="*/ 75 w 167"/>
                  <a:gd name="T59" fmla="*/ 120 h 136"/>
                  <a:gd name="T60" fmla="*/ 12 w 167"/>
                  <a:gd name="T61" fmla="*/ 49 h 136"/>
                  <a:gd name="T62" fmla="*/ 54 w 167"/>
                  <a:gd name="T63" fmla="*/ 49 h 136"/>
                  <a:gd name="T64" fmla="*/ 75 w 167"/>
                  <a:gd name="T65" fmla="*/ 120 h 136"/>
                  <a:gd name="T66" fmla="*/ 113 w 167"/>
                  <a:gd name="T67" fmla="*/ 49 h 136"/>
                  <a:gd name="T68" fmla="*/ 154 w 167"/>
                  <a:gd name="T69" fmla="*/ 49 h 136"/>
                  <a:gd name="T70" fmla="*/ 91 w 167"/>
                  <a:gd name="T71" fmla="*/ 120 h 136"/>
                  <a:gd name="T72" fmla="*/ 113 w 167"/>
                  <a:gd name="T73" fmla="*/ 49 h 136"/>
                  <a:gd name="T74" fmla="*/ 156 w 167"/>
                  <a:gd name="T75" fmla="*/ 41 h 136"/>
                  <a:gd name="T76" fmla="*/ 117 w 167"/>
                  <a:gd name="T77" fmla="*/ 41 h 136"/>
                  <a:gd name="T78" fmla="*/ 136 w 167"/>
                  <a:gd name="T79" fmla="*/ 11 h 136"/>
                  <a:gd name="T80" fmla="*/ 156 w 167"/>
                  <a:gd name="T81" fmla="*/ 41 h 136"/>
                  <a:gd name="T82" fmla="*/ 30 w 167"/>
                  <a:gd name="T83" fmla="*/ 11 h 136"/>
                  <a:gd name="T84" fmla="*/ 49 w 167"/>
                  <a:gd name="T85" fmla="*/ 41 h 136"/>
                  <a:gd name="T86" fmla="*/ 11 w 167"/>
                  <a:gd name="T87" fmla="*/ 41 h 136"/>
                  <a:gd name="T88" fmla="*/ 30 w 167"/>
                  <a:gd name="T89" fmla="*/ 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7" h="136">
                    <a:moveTo>
                      <a:pt x="141" y="4"/>
                    </a:moveTo>
                    <a:cubicBezTo>
                      <a:pt x="140" y="1"/>
                      <a:pt x="137" y="0"/>
                      <a:pt x="1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7" y="1"/>
                      <a:pt x="25" y="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0" y="43"/>
                      <a:pt x="0" y="48"/>
                      <a:pt x="3" y="51"/>
                    </a:cubicBezTo>
                    <a:cubicBezTo>
                      <a:pt x="76" y="133"/>
                      <a:pt x="76" y="133"/>
                      <a:pt x="76" y="133"/>
                    </a:cubicBezTo>
                    <a:cubicBezTo>
                      <a:pt x="78" y="135"/>
                      <a:pt x="80" y="136"/>
                      <a:pt x="83" y="136"/>
                    </a:cubicBezTo>
                    <a:cubicBezTo>
                      <a:pt x="83" y="136"/>
                      <a:pt x="83" y="136"/>
                      <a:pt x="83" y="136"/>
                    </a:cubicBezTo>
                    <a:cubicBezTo>
                      <a:pt x="86" y="136"/>
                      <a:pt x="88" y="135"/>
                      <a:pt x="90" y="133"/>
                    </a:cubicBezTo>
                    <a:cubicBezTo>
                      <a:pt x="163" y="51"/>
                      <a:pt x="163" y="51"/>
                      <a:pt x="163" y="51"/>
                    </a:cubicBezTo>
                    <a:cubicBezTo>
                      <a:pt x="166" y="48"/>
                      <a:pt x="167" y="43"/>
                      <a:pt x="164" y="39"/>
                    </a:cubicBezTo>
                    <a:lnTo>
                      <a:pt x="141" y="4"/>
                    </a:lnTo>
                    <a:close/>
                    <a:moveTo>
                      <a:pt x="104" y="49"/>
                    </a:moveTo>
                    <a:cubicBezTo>
                      <a:pt x="83" y="117"/>
                      <a:pt x="83" y="117"/>
                      <a:pt x="83" y="117"/>
                    </a:cubicBezTo>
                    <a:cubicBezTo>
                      <a:pt x="62" y="49"/>
                      <a:pt x="62" y="49"/>
                      <a:pt x="62" y="49"/>
                    </a:cubicBezTo>
                    <a:lnTo>
                      <a:pt x="104" y="49"/>
                    </a:lnTo>
                    <a:close/>
                    <a:moveTo>
                      <a:pt x="64" y="4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102" y="41"/>
                      <a:pt x="102" y="41"/>
                      <a:pt x="102" y="41"/>
                    </a:cubicBezTo>
                    <a:lnTo>
                      <a:pt x="64" y="41"/>
                    </a:lnTo>
                    <a:close/>
                    <a:moveTo>
                      <a:pt x="90" y="8"/>
                    </a:moveTo>
                    <a:cubicBezTo>
                      <a:pt x="129" y="8"/>
                      <a:pt x="129" y="8"/>
                      <a:pt x="129" y="8"/>
                    </a:cubicBezTo>
                    <a:cubicBezTo>
                      <a:pt x="110" y="37"/>
                      <a:pt x="110" y="37"/>
                      <a:pt x="110" y="37"/>
                    </a:cubicBezTo>
                    <a:lnTo>
                      <a:pt x="90" y="8"/>
                    </a:lnTo>
                    <a:close/>
                    <a:moveTo>
                      <a:pt x="57" y="37"/>
                    </a:moveTo>
                    <a:cubicBezTo>
                      <a:pt x="37" y="8"/>
                      <a:pt x="37" y="8"/>
                      <a:pt x="37" y="8"/>
                    </a:cubicBezTo>
                    <a:cubicBezTo>
                      <a:pt x="76" y="8"/>
                      <a:pt x="76" y="8"/>
                      <a:pt x="76" y="8"/>
                    </a:cubicBezTo>
                    <a:lnTo>
                      <a:pt x="57" y="37"/>
                    </a:lnTo>
                    <a:close/>
                    <a:moveTo>
                      <a:pt x="75" y="120"/>
                    </a:moveTo>
                    <a:cubicBezTo>
                      <a:pt x="12" y="49"/>
                      <a:pt x="12" y="49"/>
                      <a:pt x="12" y="49"/>
                    </a:cubicBezTo>
                    <a:cubicBezTo>
                      <a:pt x="54" y="49"/>
                      <a:pt x="54" y="49"/>
                      <a:pt x="54" y="49"/>
                    </a:cubicBezTo>
                    <a:lnTo>
                      <a:pt x="75" y="120"/>
                    </a:lnTo>
                    <a:close/>
                    <a:moveTo>
                      <a:pt x="113" y="49"/>
                    </a:moveTo>
                    <a:cubicBezTo>
                      <a:pt x="154" y="49"/>
                      <a:pt x="154" y="49"/>
                      <a:pt x="154" y="49"/>
                    </a:cubicBezTo>
                    <a:cubicBezTo>
                      <a:pt x="91" y="120"/>
                      <a:pt x="91" y="120"/>
                      <a:pt x="91" y="120"/>
                    </a:cubicBezTo>
                    <a:lnTo>
                      <a:pt x="113" y="49"/>
                    </a:lnTo>
                    <a:close/>
                    <a:moveTo>
                      <a:pt x="156" y="41"/>
                    </a:moveTo>
                    <a:cubicBezTo>
                      <a:pt x="117" y="41"/>
                      <a:pt x="117" y="41"/>
                      <a:pt x="117" y="41"/>
                    </a:cubicBezTo>
                    <a:cubicBezTo>
                      <a:pt x="136" y="11"/>
                      <a:pt x="136" y="11"/>
                      <a:pt x="136" y="11"/>
                    </a:cubicBezTo>
                    <a:lnTo>
                      <a:pt x="156" y="41"/>
                    </a:lnTo>
                    <a:close/>
                    <a:moveTo>
                      <a:pt x="30" y="11"/>
                    </a:moveTo>
                    <a:cubicBezTo>
                      <a:pt x="49" y="41"/>
                      <a:pt x="49" y="41"/>
                      <a:pt x="49" y="41"/>
                    </a:cubicBezTo>
                    <a:cubicBezTo>
                      <a:pt x="11" y="41"/>
                      <a:pt x="11" y="41"/>
                      <a:pt x="11" y="41"/>
                    </a:cubicBezTo>
                    <a:lnTo>
                      <a:pt x="3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28">
                <a:extLst>
                  <a:ext uri="{FF2B5EF4-FFF2-40B4-BE49-F238E27FC236}">
                    <a16:creationId xmlns:a16="http://schemas.microsoft.com/office/drawing/2014/main" id="{9993001F-9652-D11C-1676-A09BAD9F1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9656" y="4163252"/>
                <a:ext cx="26484" cy="12580"/>
              </a:xfrm>
              <a:custGeom>
                <a:avLst/>
                <a:gdLst>
                  <a:gd name="T0" fmla="*/ 13 w 17"/>
                  <a:gd name="T1" fmla="*/ 0 h 8"/>
                  <a:gd name="T2" fmla="*/ 4 w 17"/>
                  <a:gd name="T3" fmla="*/ 0 h 8"/>
                  <a:gd name="T4" fmla="*/ 0 w 17"/>
                  <a:gd name="T5" fmla="*/ 4 h 8"/>
                  <a:gd name="T6" fmla="*/ 4 w 17"/>
                  <a:gd name="T7" fmla="*/ 8 h 8"/>
                  <a:gd name="T8" fmla="*/ 13 w 17"/>
                  <a:gd name="T9" fmla="*/ 8 h 8"/>
                  <a:gd name="T10" fmla="*/ 17 w 17"/>
                  <a:gd name="T11" fmla="*/ 4 h 8"/>
                  <a:gd name="T12" fmla="*/ 13 w 1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8">
                    <a:moveTo>
                      <a:pt x="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7" y="6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29">
                <a:extLst>
                  <a:ext uri="{FF2B5EF4-FFF2-40B4-BE49-F238E27FC236}">
                    <a16:creationId xmlns:a16="http://schemas.microsoft.com/office/drawing/2014/main" id="{B28C5453-4490-97FE-E797-144B3C11D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2237" y="4163252"/>
                <a:ext cx="26484" cy="12580"/>
              </a:xfrm>
              <a:custGeom>
                <a:avLst/>
                <a:gdLst>
                  <a:gd name="T0" fmla="*/ 13 w 17"/>
                  <a:gd name="T1" fmla="*/ 0 h 8"/>
                  <a:gd name="T2" fmla="*/ 4 w 17"/>
                  <a:gd name="T3" fmla="*/ 0 h 8"/>
                  <a:gd name="T4" fmla="*/ 0 w 17"/>
                  <a:gd name="T5" fmla="*/ 4 h 8"/>
                  <a:gd name="T6" fmla="*/ 4 w 17"/>
                  <a:gd name="T7" fmla="*/ 8 h 8"/>
                  <a:gd name="T8" fmla="*/ 13 w 17"/>
                  <a:gd name="T9" fmla="*/ 8 h 8"/>
                  <a:gd name="T10" fmla="*/ 17 w 17"/>
                  <a:gd name="T11" fmla="*/ 4 h 8"/>
                  <a:gd name="T12" fmla="*/ 13 w 1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8">
                    <a:moveTo>
                      <a:pt x="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7" y="6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30">
                <a:extLst>
                  <a:ext uri="{FF2B5EF4-FFF2-40B4-BE49-F238E27FC236}">
                    <a16:creationId xmlns:a16="http://schemas.microsoft.com/office/drawing/2014/main" id="{F1970E3E-C973-08DB-87DE-C77837DA91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7282" y="4050695"/>
                <a:ext cx="35754" cy="34429"/>
              </a:xfrm>
              <a:custGeom>
                <a:avLst/>
                <a:gdLst>
                  <a:gd name="T0" fmla="*/ 5 w 23"/>
                  <a:gd name="T1" fmla="*/ 22 h 22"/>
                  <a:gd name="T2" fmla="*/ 8 w 23"/>
                  <a:gd name="T3" fmla="*/ 21 h 22"/>
                  <a:gd name="T4" fmla="*/ 21 w 23"/>
                  <a:gd name="T5" fmla="*/ 8 h 22"/>
                  <a:gd name="T6" fmla="*/ 21 w 23"/>
                  <a:gd name="T7" fmla="*/ 2 h 22"/>
                  <a:gd name="T8" fmla="*/ 15 w 23"/>
                  <a:gd name="T9" fmla="*/ 2 h 22"/>
                  <a:gd name="T10" fmla="*/ 2 w 23"/>
                  <a:gd name="T11" fmla="*/ 15 h 22"/>
                  <a:gd name="T12" fmla="*/ 2 w 23"/>
                  <a:gd name="T13" fmla="*/ 21 h 22"/>
                  <a:gd name="T14" fmla="*/ 5 w 23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2">
                    <a:moveTo>
                      <a:pt x="5" y="22"/>
                    </a:moveTo>
                    <a:cubicBezTo>
                      <a:pt x="6" y="22"/>
                      <a:pt x="7" y="22"/>
                      <a:pt x="8" y="2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3" y="6"/>
                      <a:pt x="23" y="3"/>
                      <a:pt x="21" y="2"/>
                    </a:cubicBezTo>
                    <a:cubicBezTo>
                      <a:pt x="20" y="0"/>
                      <a:pt x="17" y="0"/>
                      <a:pt x="15" y="2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7"/>
                      <a:pt x="0" y="20"/>
                      <a:pt x="2" y="21"/>
                    </a:cubicBezTo>
                    <a:cubicBezTo>
                      <a:pt x="3" y="22"/>
                      <a:pt x="4" y="22"/>
                      <a:pt x="5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31">
                <a:extLst>
                  <a:ext uri="{FF2B5EF4-FFF2-40B4-BE49-F238E27FC236}">
                    <a16:creationId xmlns:a16="http://schemas.microsoft.com/office/drawing/2014/main" id="{08959909-02D0-DB5B-6E9C-CB68B90F7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341" y="4050695"/>
                <a:ext cx="35754" cy="34429"/>
              </a:xfrm>
              <a:custGeom>
                <a:avLst/>
                <a:gdLst>
                  <a:gd name="T0" fmla="*/ 16 w 23"/>
                  <a:gd name="T1" fmla="*/ 21 h 22"/>
                  <a:gd name="T2" fmla="*/ 19 w 23"/>
                  <a:gd name="T3" fmla="*/ 22 h 22"/>
                  <a:gd name="T4" fmla="*/ 21 w 23"/>
                  <a:gd name="T5" fmla="*/ 21 h 22"/>
                  <a:gd name="T6" fmla="*/ 21 w 23"/>
                  <a:gd name="T7" fmla="*/ 15 h 22"/>
                  <a:gd name="T8" fmla="*/ 8 w 23"/>
                  <a:gd name="T9" fmla="*/ 2 h 22"/>
                  <a:gd name="T10" fmla="*/ 2 w 23"/>
                  <a:gd name="T11" fmla="*/ 2 h 22"/>
                  <a:gd name="T12" fmla="*/ 2 w 23"/>
                  <a:gd name="T13" fmla="*/ 8 h 22"/>
                  <a:gd name="T14" fmla="*/ 16 w 23"/>
                  <a:gd name="T15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2">
                    <a:moveTo>
                      <a:pt x="16" y="21"/>
                    </a:moveTo>
                    <a:cubicBezTo>
                      <a:pt x="16" y="22"/>
                      <a:pt x="18" y="22"/>
                      <a:pt x="19" y="22"/>
                    </a:cubicBezTo>
                    <a:cubicBezTo>
                      <a:pt x="20" y="22"/>
                      <a:pt x="21" y="22"/>
                      <a:pt x="21" y="21"/>
                    </a:cubicBezTo>
                    <a:cubicBezTo>
                      <a:pt x="23" y="20"/>
                      <a:pt x="23" y="17"/>
                      <a:pt x="21" y="1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2"/>
                    </a:cubicBezTo>
                    <a:cubicBezTo>
                      <a:pt x="0" y="3"/>
                      <a:pt x="0" y="6"/>
                      <a:pt x="2" y="8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32">
                <a:extLst>
                  <a:ext uri="{FF2B5EF4-FFF2-40B4-BE49-F238E27FC236}">
                    <a16:creationId xmlns:a16="http://schemas.microsoft.com/office/drawing/2014/main" id="{689D93BD-1D83-3BE4-72AD-E361255CE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898" y="4005009"/>
                <a:ext cx="12580" cy="54955"/>
              </a:xfrm>
              <a:custGeom>
                <a:avLst/>
                <a:gdLst>
                  <a:gd name="T0" fmla="*/ 4 w 8"/>
                  <a:gd name="T1" fmla="*/ 35 h 35"/>
                  <a:gd name="T2" fmla="*/ 8 w 8"/>
                  <a:gd name="T3" fmla="*/ 31 h 35"/>
                  <a:gd name="T4" fmla="*/ 8 w 8"/>
                  <a:gd name="T5" fmla="*/ 4 h 35"/>
                  <a:gd name="T6" fmla="*/ 4 w 8"/>
                  <a:gd name="T7" fmla="*/ 0 h 35"/>
                  <a:gd name="T8" fmla="*/ 0 w 8"/>
                  <a:gd name="T9" fmla="*/ 4 h 35"/>
                  <a:gd name="T10" fmla="*/ 0 w 8"/>
                  <a:gd name="T11" fmla="*/ 31 h 35"/>
                  <a:gd name="T12" fmla="*/ 4 w 8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5">
                    <a:moveTo>
                      <a:pt x="4" y="35"/>
                    </a:moveTo>
                    <a:cubicBezTo>
                      <a:pt x="6" y="35"/>
                      <a:pt x="8" y="33"/>
                      <a:pt x="8" y="3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33">
                <a:extLst>
                  <a:ext uri="{FF2B5EF4-FFF2-40B4-BE49-F238E27FC236}">
                    <a16:creationId xmlns:a16="http://schemas.microsoft.com/office/drawing/2014/main" id="{2ED2EFD2-5DA5-7469-B8D3-602AC39E1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898" y="4069234"/>
                <a:ext cx="12580" cy="12580"/>
              </a:xfrm>
              <a:custGeom>
                <a:avLst/>
                <a:gdLst>
                  <a:gd name="T0" fmla="*/ 4 w 8"/>
                  <a:gd name="T1" fmla="*/ 8 h 8"/>
                  <a:gd name="T2" fmla="*/ 7 w 8"/>
                  <a:gd name="T3" fmla="*/ 7 h 8"/>
                  <a:gd name="T4" fmla="*/ 8 w 8"/>
                  <a:gd name="T5" fmla="*/ 4 h 8"/>
                  <a:gd name="T6" fmla="*/ 7 w 8"/>
                  <a:gd name="T7" fmla="*/ 1 h 8"/>
                  <a:gd name="T8" fmla="*/ 4 w 8"/>
                  <a:gd name="T9" fmla="*/ 0 h 8"/>
                  <a:gd name="T10" fmla="*/ 1 w 8"/>
                  <a:gd name="T11" fmla="*/ 1 h 8"/>
                  <a:gd name="T12" fmla="*/ 0 w 8"/>
                  <a:gd name="T13" fmla="*/ 4 h 8"/>
                  <a:gd name="T14" fmla="*/ 1 w 8"/>
                  <a:gd name="T15" fmla="*/ 7 h 8"/>
                  <a:gd name="T16" fmla="*/ 4 w 8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5" y="8"/>
                      <a:pt x="6" y="7"/>
                      <a:pt x="7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7"/>
                    </a:cubicBezTo>
                    <a:cubicBezTo>
                      <a:pt x="2" y="7"/>
                      <a:pt x="3" y="8"/>
                      <a:pt x="4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68E5D005-9077-B471-402D-5B79CEBDB72E}"/>
                </a:ext>
              </a:extLst>
            </p:cNvPr>
            <p:cNvGrpSpPr/>
            <p:nvPr/>
          </p:nvGrpSpPr>
          <p:grpSpPr>
            <a:xfrm>
              <a:off x="4474537" y="3348039"/>
              <a:ext cx="192966" cy="241574"/>
              <a:chOff x="4434085" y="2913201"/>
              <a:chExt cx="260207" cy="325755"/>
            </a:xfrm>
          </p:grpSpPr>
          <p:sp>
            <p:nvSpPr>
              <p:cNvPr id="341" name="Freeform 34">
                <a:extLst>
                  <a:ext uri="{FF2B5EF4-FFF2-40B4-BE49-F238E27FC236}">
                    <a16:creationId xmlns:a16="http://schemas.microsoft.com/office/drawing/2014/main" id="{0C4A5535-6329-896F-EB22-124BC11C7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999" y="2974776"/>
                <a:ext cx="138380" cy="137718"/>
              </a:xfrm>
              <a:custGeom>
                <a:avLst/>
                <a:gdLst>
                  <a:gd name="T0" fmla="*/ 39 w 88"/>
                  <a:gd name="T1" fmla="*/ 0 h 88"/>
                  <a:gd name="T2" fmla="*/ 34 w 88"/>
                  <a:gd name="T3" fmla="*/ 13 h 88"/>
                  <a:gd name="T4" fmla="*/ 23 w 88"/>
                  <a:gd name="T5" fmla="*/ 9 h 88"/>
                  <a:gd name="T6" fmla="*/ 9 w 88"/>
                  <a:gd name="T7" fmla="*/ 16 h 88"/>
                  <a:gd name="T8" fmla="*/ 9 w 88"/>
                  <a:gd name="T9" fmla="*/ 23 h 88"/>
                  <a:gd name="T10" fmla="*/ 13 w 88"/>
                  <a:gd name="T11" fmla="*/ 34 h 88"/>
                  <a:gd name="T12" fmla="*/ 0 w 88"/>
                  <a:gd name="T13" fmla="*/ 39 h 88"/>
                  <a:gd name="T14" fmla="*/ 4 w 88"/>
                  <a:gd name="T15" fmla="*/ 54 h 88"/>
                  <a:gd name="T16" fmla="*/ 15 w 88"/>
                  <a:gd name="T17" fmla="*/ 59 h 88"/>
                  <a:gd name="T18" fmla="*/ 9 w 88"/>
                  <a:gd name="T19" fmla="*/ 71 h 88"/>
                  <a:gd name="T20" fmla="*/ 23 w 88"/>
                  <a:gd name="T21" fmla="*/ 79 h 88"/>
                  <a:gd name="T22" fmla="*/ 34 w 88"/>
                  <a:gd name="T23" fmla="*/ 75 h 88"/>
                  <a:gd name="T24" fmla="*/ 39 w 88"/>
                  <a:gd name="T25" fmla="*/ 88 h 88"/>
                  <a:gd name="T26" fmla="*/ 54 w 88"/>
                  <a:gd name="T27" fmla="*/ 84 h 88"/>
                  <a:gd name="T28" fmla="*/ 59 w 88"/>
                  <a:gd name="T29" fmla="*/ 73 h 88"/>
                  <a:gd name="T30" fmla="*/ 72 w 88"/>
                  <a:gd name="T31" fmla="*/ 79 h 88"/>
                  <a:gd name="T32" fmla="*/ 81 w 88"/>
                  <a:gd name="T33" fmla="*/ 68 h 88"/>
                  <a:gd name="T34" fmla="*/ 73 w 88"/>
                  <a:gd name="T35" fmla="*/ 59 h 88"/>
                  <a:gd name="T36" fmla="*/ 84 w 88"/>
                  <a:gd name="T37" fmla="*/ 54 h 88"/>
                  <a:gd name="T38" fmla="*/ 88 w 88"/>
                  <a:gd name="T39" fmla="*/ 39 h 88"/>
                  <a:gd name="T40" fmla="*/ 75 w 88"/>
                  <a:gd name="T41" fmla="*/ 34 h 88"/>
                  <a:gd name="T42" fmla="*/ 79 w 88"/>
                  <a:gd name="T43" fmla="*/ 23 h 88"/>
                  <a:gd name="T44" fmla="*/ 79 w 88"/>
                  <a:gd name="T45" fmla="*/ 16 h 88"/>
                  <a:gd name="T46" fmla="*/ 66 w 88"/>
                  <a:gd name="T47" fmla="*/ 9 h 88"/>
                  <a:gd name="T48" fmla="*/ 54 w 88"/>
                  <a:gd name="T49" fmla="*/ 13 h 88"/>
                  <a:gd name="T50" fmla="*/ 50 w 88"/>
                  <a:gd name="T51" fmla="*/ 0 h 88"/>
                  <a:gd name="T52" fmla="*/ 62 w 88"/>
                  <a:gd name="T53" fmla="*/ 21 h 88"/>
                  <a:gd name="T54" fmla="*/ 74 w 88"/>
                  <a:gd name="T55" fmla="*/ 19 h 88"/>
                  <a:gd name="T56" fmla="*/ 66 w 88"/>
                  <a:gd name="T57" fmla="*/ 30 h 88"/>
                  <a:gd name="T58" fmla="*/ 73 w 88"/>
                  <a:gd name="T59" fmla="*/ 40 h 88"/>
                  <a:gd name="T60" fmla="*/ 82 w 88"/>
                  <a:gd name="T61" fmla="*/ 48 h 88"/>
                  <a:gd name="T62" fmla="*/ 70 w 88"/>
                  <a:gd name="T63" fmla="*/ 50 h 88"/>
                  <a:gd name="T64" fmla="*/ 67 w 88"/>
                  <a:gd name="T65" fmla="*/ 62 h 88"/>
                  <a:gd name="T66" fmla="*/ 69 w 88"/>
                  <a:gd name="T67" fmla="*/ 74 h 88"/>
                  <a:gd name="T68" fmla="*/ 58 w 88"/>
                  <a:gd name="T69" fmla="*/ 66 h 88"/>
                  <a:gd name="T70" fmla="*/ 48 w 88"/>
                  <a:gd name="T71" fmla="*/ 72 h 88"/>
                  <a:gd name="T72" fmla="*/ 40 w 88"/>
                  <a:gd name="T73" fmla="*/ 82 h 88"/>
                  <a:gd name="T74" fmla="*/ 38 w 88"/>
                  <a:gd name="T75" fmla="*/ 70 h 88"/>
                  <a:gd name="T76" fmla="*/ 27 w 88"/>
                  <a:gd name="T77" fmla="*/ 67 h 88"/>
                  <a:gd name="T78" fmla="*/ 14 w 88"/>
                  <a:gd name="T79" fmla="*/ 68 h 88"/>
                  <a:gd name="T80" fmla="*/ 22 w 88"/>
                  <a:gd name="T81" fmla="*/ 58 h 88"/>
                  <a:gd name="T82" fmla="*/ 16 w 88"/>
                  <a:gd name="T83" fmla="*/ 48 h 88"/>
                  <a:gd name="T84" fmla="*/ 6 w 88"/>
                  <a:gd name="T85" fmla="*/ 40 h 88"/>
                  <a:gd name="T86" fmla="*/ 19 w 88"/>
                  <a:gd name="T87" fmla="*/ 38 h 88"/>
                  <a:gd name="T88" fmla="*/ 21 w 88"/>
                  <a:gd name="T89" fmla="*/ 26 h 88"/>
                  <a:gd name="T90" fmla="*/ 20 w 88"/>
                  <a:gd name="T91" fmla="*/ 14 h 88"/>
                  <a:gd name="T92" fmla="*/ 30 w 88"/>
                  <a:gd name="T93" fmla="*/ 22 h 88"/>
                  <a:gd name="T94" fmla="*/ 40 w 88"/>
                  <a:gd name="T95" fmla="*/ 15 h 88"/>
                  <a:gd name="T96" fmla="*/ 48 w 88"/>
                  <a:gd name="T97" fmla="*/ 6 h 88"/>
                  <a:gd name="T98" fmla="*/ 50 w 88"/>
                  <a:gd name="T99" fmla="*/ 1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8" h="88">
                    <a:moveTo>
                      <a:pt x="50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6" y="0"/>
                      <a:pt x="34" y="2"/>
                      <a:pt x="34" y="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4"/>
                      <a:pt x="31" y="14"/>
                      <a:pt x="29" y="1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8" y="7"/>
                      <a:pt x="17" y="9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7"/>
                      <a:pt x="8" y="18"/>
                      <a:pt x="8" y="19"/>
                    </a:cubicBezTo>
                    <a:cubicBezTo>
                      <a:pt x="8" y="21"/>
                      <a:pt x="8" y="22"/>
                      <a:pt x="9" y="23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31"/>
                      <a:pt x="14" y="32"/>
                      <a:pt x="13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4"/>
                      <a:pt x="0" y="36"/>
                      <a:pt x="0" y="3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2"/>
                      <a:pt x="2" y="54"/>
                      <a:pt x="4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5" y="59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7" y="67"/>
                      <a:pt x="7" y="70"/>
                      <a:pt x="9" y="71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8" y="81"/>
                      <a:pt x="21" y="81"/>
                      <a:pt x="23" y="79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31" y="74"/>
                      <a:pt x="33" y="74"/>
                      <a:pt x="34" y="75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6"/>
                      <a:pt x="36" y="88"/>
                      <a:pt x="39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2" y="88"/>
                      <a:pt x="54" y="86"/>
                      <a:pt x="54" y="84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6" y="74"/>
                      <a:pt x="57" y="74"/>
                      <a:pt x="59" y="73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67" y="81"/>
                      <a:pt x="70" y="81"/>
                      <a:pt x="72" y="79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1" y="70"/>
                      <a:pt x="81" y="68"/>
                    </a:cubicBezTo>
                    <a:cubicBezTo>
                      <a:pt x="81" y="67"/>
                      <a:pt x="80" y="66"/>
                      <a:pt x="79" y="65"/>
                    </a:cubicBezTo>
                    <a:cubicBezTo>
                      <a:pt x="73" y="59"/>
                      <a:pt x="73" y="59"/>
                      <a:pt x="73" y="59"/>
                    </a:cubicBezTo>
                    <a:cubicBezTo>
                      <a:pt x="74" y="57"/>
                      <a:pt x="74" y="55"/>
                      <a:pt x="75" y="54"/>
                    </a:cubicBezTo>
                    <a:cubicBezTo>
                      <a:pt x="84" y="54"/>
                      <a:pt x="84" y="54"/>
                      <a:pt x="84" y="54"/>
                    </a:cubicBezTo>
                    <a:cubicBezTo>
                      <a:pt x="86" y="54"/>
                      <a:pt x="88" y="52"/>
                      <a:pt x="88" y="49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8" y="36"/>
                      <a:pt x="86" y="34"/>
                      <a:pt x="84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4" y="32"/>
                      <a:pt x="74" y="31"/>
                      <a:pt x="73" y="29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80" y="22"/>
                      <a:pt x="81" y="21"/>
                      <a:pt x="81" y="19"/>
                    </a:cubicBezTo>
                    <a:cubicBezTo>
                      <a:pt x="81" y="18"/>
                      <a:pt x="80" y="17"/>
                      <a:pt x="79" y="16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0" y="7"/>
                      <a:pt x="67" y="7"/>
                      <a:pt x="66" y="9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7" y="14"/>
                      <a:pt x="56" y="14"/>
                      <a:pt x="54" y="13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  <a:moveTo>
                      <a:pt x="58" y="22"/>
                    </a:moveTo>
                    <a:cubicBezTo>
                      <a:pt x="59" y="22"/>
                      <a:pt x="61" y="22"/>
                      <a:pt x="62" y="21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7"/>
                      <a:pt x="66" y="29"/>
                      <a:pt x="66" y="30"/>
                    </a:cubicBezTo>
                    <a:cubicBezTo>
                      <a:pt x="68" y="33"/>
                      <a:pt x="69" y="35"/>
                      <a:pt x="70" y="38"/>
                    </a:cubicBezTo>
                    <a:cubicBezTo>
                      <a:pt x="70" y="39"/>
                      <a:pt x="71" y="40"/>
                      <a:pt x="73" y="40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1" y="48"/>
                      <a:pt x="70" y="49"/>
                      <a:pt x="70" y="50"/>
                    </a:cubicBezTo>
                    <a:cubicBezTo>
                      <a:pt x="69" y="53"/>
                      <a:pt x="68" y="55"/>
                      <a:pt x="66" y="58"/>
                    </a:cubicBezTo>
                    <a:cubicBezTo>
                      <a:pt x="66" y="59"/>
                      <a:pt x="66" y="61"/>
                      <a:pt x="67" y="62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1" y="66"/>
                      <a:pt x="59" y="66"/>
                      <a:pt x="58" y="66"/>
                    </a:cubicBezTo>
                    <a:cubicBezTo>
                      <a:pt x="55" y="68"/>
                      <a:pt x="53" y="69"/>
                      <a:pt x="50" y="70"/>
                    </a:cubicBezTo>
                    <a:cubicBezTo>
                      <a:pt x="49" y="70"/>
                      <a:pt x="48" y="71"/>
                      <a:pt x="48" y="7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1"/>
                      <a:pt x="39" y="70"/>
                      <a:pt x="38" y="70"/>
                    </a:cubicBezTo>
                    <a:cubicBezTo>
                      <a:pt x="35" y="69"/>
                      <a:pt x="33" y="68"/>
                      <a:pt x="30" y="66"/>
                    </a:cubicBezTo>
                    <a:cubicBezTo>
                      <a:pt x="29" y="66"/>
                      <a:pt x="28" y="66"/>
                      <a:pt x="27" y="67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2" y="61"/>
                      <a:pt x="23" y="59"/>
                      <a:pt x="22" y="58"/>
                    </a:cubicBezTo>
                    <a:cubicBezTo>
                      <a:pt x="20" y="55"/>
                      <a:pt x="19" y="53"/>
                      <a:pt x="19" y="50"/>
                    </a:cubicBezTo>
                    <a:cubicBezTo>
                      <a:pt x="18" y="49"/>
                      <a:pt x="17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8" y="39"/>
                      <a:pt x="19" y="38"/>
                    </a:cubicBezTo>
                    <a:cubicBezTo>
                      <a:pt x="19" y="35"/>
                      <a:pt x="20" y="33"/>
                      <a:pt x="22" y="30"/>
                    </a:cubicBezTo>
                    <a:cubicBezTo>
                      <a:pt x="23" y="29"/>
                      <a:pt x="22" y="27"/>
                      <a:pt x="21" y="26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2"/>
                      <a:pt x="29" y="22"/>
                      <a:pt x="30" y="22"/>
                    </a:cubicBezTo>
                    <a:cubicBezTo>
                      <a:pt x="33" y="20"/>
                      <a:pt x="35" y="19"/>
                      <a:pt x="38" y="18"/>
                    </a:cubicBezTo>
                    <a:cubicBezTo>
                      <a:pt x="39" y="18"/>
                      <a:pt x="40" y="17"/>
                      <a:pt x="40" y="15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7"/>
                      <a:pt x="49" y="18"/>
                      <a:pt x="50" y="18"/>
                    </a:cubicBezTo>
                    <a:cubicBezTo>
                      <a:pt x="53" y="19"/>
                      <a:pt x="55" y="20"/>
                      <a:pt x="58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35">
                <a:extLst>
                  <a:ext uri="{FF2B5EF4-FFF2-40B4-BE49-F238E27FC236}">
                    <a16:creationId xmlns:a16="http://schemas.microsoft.com/office/drawing/2014/main" id="{71FF750B-7AFE-ADCF-DA81-F6A3EF725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39359" y="3018475"/>
                <a:ext cx="49658" cy="50320"/>
              </a:xfrm>
              <a:custGeom>
                <a:avLst/>
                <a:gdLst>
                  <a:gd name="T0" fmla="*/ 0 w 32"/>
                  <a:gd name="T1" fmla="*/ 16 h 32"/>
                  <a:gd name="T2" fmla="*/ 16 w 32"/>
                  <a:gd name="T3" fmla="*/ 32 h 32"/>
                  <a:gd name="T4" fmla="*/ 32 w 32"/>
                  <a:gd name="T5" fmla="*/ 16 h 32"/>
                  <a:gd name="T6" fmla="*/ 16 w 32"/>
                  <a:gd name="T7" fmla="*/ 0 h 32"/>
                  <a:gd name="T8" fmla="*/ 0 w 32"/>
                  <a:gd name="T9" fmla="*/ 16 h 32"/>
                  <a:gd name="T10" fmla="*/ 26 w 32"/>
                  <a:gd name="T11" fmla="*/ 16 h 32"/>
                  <a:gd name="T12" fmla="*/ 16 w 32"/>
                  <a:gd name="T13" fmla="*/ 26 h 32"/>
                  <a:gd name="T14" fmla="*/ 6 w 32"/>
                  <a:gd name="T15" fmla="*/ 16 h 32"/>
                  <a:gd name="T16" fmla="*/ 16 w 32"/>
                  <a:gd name="T17" fmla="*/ 6 h 32"/>
                  <a:gd name="T18" fmla="*/ 26 w 32"/>
                  <a:gd name="T1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26" y="16"/>
                    </a:moveTo>
                    <a:cubicBezTo>
                      <a:pt x="26" y="22"/>
                      <a:pt x="22" y="26"/>
                      <a:pt x="16" y="26"/>
                    </a:cubicBezTo>
                    <a:cubicBezTo>
                      <a:pt x="10" y="26"/>
                      <a:pt x="6" y="22"/>
                      <a:pt x="6" y="16"/>
                    </a:cubicBezTo>
                    <a:cubicBezTo>
                      <a:pt x="6" y="10"/>
                      <a:pt x="10" y="6"/>
                      <a:pt x="16" y="6"/>
                    </a:cubicBezTo>
                    <a:cubicBezTo>
                      <a:pt x="22" y="6"/>
                      <a:pt x="26" y="10"/>
                      <a:pt x="26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36">
                <a:extLst>
                  <a:ext uri="{FF2B5EF4-FFF2-40B4-BE49-F238E27FC236}">
                    <a16:creationId xmlns:a16="http://schemas.microsoft.com/office/drawing/2014/main" id="{35C8EDE5-CC4B-5F06-3390-C0038DDDE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085" y="3039000"/>
                <a:ext cx="25160" cy="9269"/>
              </a:xfrm>
              <a:custGeom>
                <a:avLst/>
                <a:gdLst>
                  <a:gd name="T0" fmla="*/ 13 w 16"/>
                  <a:gd name="T1" fmla="*/ 0 h 6"/>
                  <a:gd name="T2" fmla="*/ 3 w 16"/>
                  <a:gd name="T3" fmla="*/ 0 h 6"/>
                  <a:gd name="T4" fmla="*/ 0 w 16"/>
                  <a:gd name="T5" fmla="*/ 3 h 6"/>
                  <a:gd name="T6" fmla="*/ 3 w 16"/>
                  <a:gd name="T7" fmla="*/ 6 h 6"/>
                  <a:gd name="T8" fmla="*/ 13 w 16"/>
                  <a:gd name="T9" fmla="*/ 6 h 6"/>
                  <a:gd name="T10" fmla="*/ 16 w 16"/>
                  <a:gd name="T11" fmla="*/ 3 h 6"/>
                  <a:gd name="T12" fmla="*/ 13 w 1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6">
                    <a:moveTo>
                      <a:pt x="1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5" y="6"/>
                      <a:pt x="16" y="5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37">
                <a:extLst>
                  <a:ext uri="{FF2B5EF4-FFF2-40B4-BE49-F238E27FC236}">
                    <a16:creationId xmlns:a16="http://schemas.microsoft.com/office/drawing/2014/main" id="{3C57D566-BC8C-DFB0-7D13-6F863B6F2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132" y="3039000"/>
                <a:ext cx="25160" cy="9269"/>
              </a:xfrm>
              <a:custGeom>
                <a:avLst/>
                <a:gdLst>
                  <a:gd name="T0" fmla="*/ 13 w 16"/>
                  <a:gd name="T1" fmla="*/ 0 h 6"/>
                  <a:gd name="T2" fmla="*/ 3 w 16"/>
                  <a:gd name="T3" fmla="*/ 0 h 6"/>
                  <a:gd name="T4" fmla="*/ 0 w 16"/>
                  <a:gd name="T5" fmla="*/ 3 h 6"/>
                  <a:gd name="T6" fmla="*/ 3 w 16"/>
                  <a:gd name="T7" fmla="*/ 6 h 6"/>
                  <a:gd name="T8" fmla="*/ 13 w 16"/>
                  <a:gd name="T9" fmla="*/ 6 h 6"/>
                  <a:gd name="T10" fmla="*/ 16 w 16"/>
                  <a:gd name="T11" fmla="*/ 3 h 6"/>
                  <a:gd name="T12" fmla="*/ 13 w 1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6">
                    <a:moveTo>
                      <a:pt x="1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5" y="6"/>
                      <a:pt x="16" y="5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38">
                <a:extLst>
                  <a:ext uri="{FF2B5EF4-FFF2-40B4-BE49-F238E27FC236}">
                    <a16:creationId xmlns:a16="http://schemas.microsoft.com/office/drawing/2014/main" id="{754C2630-92D0-8EE5-3F44-7073C5D58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501" y="3115804"/>
                <a:ext cx="21849" cy="21849"/>
              </a:xfrm>
              <a:custGeom>
                <a:avLst/>
                <a:gdLst>
                  <a:gd name="T0" fmla="*/ 8 w 14"/>
                  <a:gd name="T1" fmla="*/ 1 h 14"/>
                  <a:gd name="T2" fmla="*/ 1 w 14"/>
                  <a:gd name="T3" fmla="*/ 8 h 14"/>
                  <a:gd name="T4" fmla="*/ 1 w 14"/>
                  <a:gd name="T5" fmla="*/ 13 h 14"/>
                  <a:gd name="T6" fmla="*/ 6 w 14"/>
                  <a:gd name="T7" fmla="*/ 13 h 14"/>
                  <a:gd name="T8" fmla="*/ 13 w 14"/>
                  <a:gd name="T9" fmla="*/ 6 h 14"/>
                  <a:gd name="T10" fmla="*/ 13 w 14"/>
                  <a:gd name="T11" fmla="*/ 1 h 14"/>
                  <a:gd name="T12" fmla="*/ 8 w 14"/>
                  <a:gd name="T13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8" y="1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2"/>
                      <a:pt x="1" y="13"/>
                    </a:cubicBezTo>
                    <a:cubicBezTo>
                      <a:pt x="3" y="14"/>
                      <a:pt x="4" y="14"/>
                      <a:pt x="6" y="13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4"/>
                      <a:pt x="14" y="2"/>
                      <a:pt x="13" y="1"/>
                    </a:cubicBezTo>
                    <a:cubicBezTo>
                      <a:pt x="12" y="0"/>
                      <a:pt x="10" y="0"/>
                      <a:pt x="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39">
                <a:extLst>
                  <a:ext uri="{FF2B5EF4-FFF2-40B4-BE49-F238E27FC236}">
                    <a16:creationId xmlns:a16="http://schemas.microsoft.com/office/drawing/2014/main" id="{5CC2A167-485F-79A5-19A9-47C179A08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7" y="2949616"/>
                <a:ext cx="21849" cy="21849"/>
              </a:xfrm>
              <a:custGeom>
                <a:avLst/>
                <a:gdLst>
                  <a:gd name="T0" fmla="*/ 6 w 14"/>
                  <a:gd name="T1" fmla="*/ 13 h 14"/>
                  <a:gd name="T2" fmla="*/ 13 w 14"/>
                  <a:gd name="T3" fmla="*/ 6 h 14"/>
                  <a:gd name="T4" fmla="*/ 13 w 14"/>
                  <a:gd name="T5" fmla="*/ 1 h 14"/>
                  <a:gd name="T6" fmla="*/ 9 w 14"/>
                  <a:gd name="T7" fmla="*/ 1 h 14"/>
                  <a:gd name="T8" fmla="*/ 1 w 14"/>
                  <a:gd name="T9" fmla="*/ 8 h 14"/>
                  <a:gd name="T10" fmla="*/ 1 w 14"/>
                  <a:gd name="T11" fmla="*/ 13 h 14"/>
                  <a:gd name="T12" fmla="*/ 6 w 14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6" y="13"/>
                    </a:moveTo>
                    <a:cubicBezTo>
                      <a:pt x="13" y="6"/>
                      <a:pt x="13" y="6"/>
                      <a:pt x="13" y="6"/>
                    </a:cubicBezTo>
                    <a:cubicBezTo>
                      <a:pt x="14" y="4"/>
                      <a:pt x="14" y="2"/>
                      <a:pt x="13" y="1"/>
                    </a:cubicBezTo>
                    <a:cubicBezTo>
                      <a:pt x="12" y="0"/>
                      <a:pt x="10" y="0"/>
                      <a:pt x="9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3" y="14"/>
                      <a:pt x="5" y="14"/>
                      <a:pt x="6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40">
                <a:extLst>
                  <a:ext uri="{FF2B5EF4-FFF2-40B4-BE49-F238E27FC236}">
                    <a16:creationId xmlns:a16="http://schemas.microsoft.com/office/drawing/2014/main" id="{88604A6E-895A-ADC5-47E6-07DBA1C49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223" y="2913201"/>
                <a:ext cx="9932" cy="25160"/>
              </a:xfrm>
              <a:custGeom>
                <a:avLst/>
                <a:gdLst>
                  <a:gd name="T0" fmla="*/ 3 w 6"/>
                  <a:gd name="T1" fmla="*/ 16 h 16"/>
                  <a:gd name="T2" fmla="*/ 6 w 6"/>
                  <a:gd name="T3" fmla="*/ 13 h 16"/>
                  <a:gd name="T4" fmla="*/ 6 w 6"/>
                  <a:gd name="T5" fmla="*/ 3 h 16"/>
                  <a:gd name="T6" fmla="*/ 3 w 6"/>
                  <a:gd name="T7" fmla="*/ 0 h 16"/>
                  <a:gd name="T8" fmla="*/ 0 w 6"/>
                  <a:gd name="T9" fmla="*/ 3 h 16"/>
                  <a:gd name="T10" fmla="*/ 0 w 6"/>
                  <a:gd name="T11" fmla="*/ 13 h 16"/>
                  <a:gd name="T12" fmla="*/ 3 w 6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6">
                    <a:moveTo>
                      <a:pt x="3" y="16"/>
                    </a:moveTo>
                    <a:cubicBezTo>
                      <a:pt x="5" y="16"/>
                      <a:pt x="6" y="15"/>
                      <a:pt x="6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3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41">
                <a:extLst>
                  <a:ext uri="{FF2B5EF4-FFF2-40B4-BE49-F238E27FC236}">
                    <a16:creationId xmlns:a16="http://schemas.microsoft.com/office/drawing/2014/main" id="{F77A1896-BB3C-6B7A-B60A-EB97FA4AF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7" y="3115804"/>
                <a:ext cx="21849" cy="21849"/>
              </a:xfrm>
              <a:custGeom>
                <a:avLst/>
                <a:gdLst>
                  <a:gd name="T0" fmla="*/ 6 w 14"/>
                  <a:gd name="T1" fmla="*/ 1 h 14"/>
                  <a:gd name="T2" fmla="*/ 1 w 14"/>
                  <a:gd name="T3" fmla="*/ 1 h 14"/>
                  <a:gd name="T4" fmla="*/ 1 w 14"/>
                  <a:gd name="T5" fmla="*/ 6 h 14"/>
                  <a:gd name="T6" fmla="*/ 9 w 14"/>
                  <a:gd name="T7" fmla="*/ 13 h 14"/>
                  <a:gd name="T8" fmla="*/ 13 w 14"/>
                  <a:gd name="T9" fmla="*/ 13 h 14"/>
                  <a:gd name="T10" fmla="*/ 13 w 14"/>
                  <a:gd name="T11" fmla="*/ 8 h 14"/>
                  <a:gd name="T12" fmla="*/ 6 w 14"/>
                  <a:gd name="T13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6" y="1"/>
                    </a:moveTo>
                    <a:cubicBezTo>
                      <a:pt x="5" y="0"/>
                      <a:pt x="3" y="0"/>
                      <a:pt x="1" y="1"/>
                    </a:cubicBezTo>
                    <a:cubicBezTo>
                      <a:pt x="0" y="2"/>
                      <a:pt x="0" y="4"/>
                      <a:pt x="1" y="6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4"/>
                      <a:pt x="12" y="14"/>
                      <a:pt x="13" y="13"/>
                    </a:cubicBezTo>
                    <a:cubicBezTo>
                      <a:pt x="14" y="12"/>
                      <a:pt x="14" y="10"/>
                      <a:pt x="13" y="8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42">
                <a:extLst>
                  <a:ext uri="{FF2B5EF4-FFF2-40B4-BE49-F238E27FC236}">
                    <a16:creationId xmlns:a16="http://schemas.microsoft.com/office/drawing/2014/main" id="{C54CF58B-6AA6-B654-C4EA-7E2762A2F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501" y="2949616"/>
                <a:ext cx="21849" cy="21849"/>
              </a:xfrm>
              <a:custGeom>
                <a:avLst/>
                <a:gdLst>
                  <a:gd name="T0" fmla="*/ 8 w 14"/>
                  <a:gd name="T1" fmla="*/ 13 h 14"/>
                  <a:gd name="T2" fmla="*/ 13 w 14"/>
                  <a:gd name="T3" fmla="*/ 13 h 14"/>
                  <a:gd name="T4" fmla="*/ 13 w 14"/>
                  <a:gd name="T5" fmla="*/ 8 h 14"/>
                  <a:gd name="T6" fmla="*/ 6 w 14"/>
                  <a:gd name="T7" fmla="*/ 1 h 14"/>
                  <a:gd name="T8" fmla="*/ 1 w 14"/>
                  <a:gd name="T9" fmla="*/ 1 h 14"/>
                  <a:gd name="T10" fmla="*/ 1 w 14"/>
                  <a:gd name="T11" fmla="*/ 6 h 14"/>
                  <a:gd name="T12" fmla="*/ 8 w 14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8" y="13"/>
                    </a:moveTo>
                    <a:cubicBezTo>
                      <a:pt x="10" y="14"/>
                      <a:pt x="12" y="14"/>
                      <a:pt x="13" y="13"/>
                    </a:cubicBezTo>
                    <a:cubicBezTo>
                      <a:pt x="14" y="11"/>
                      <a:pt x="14" y="10"/>
                      <a:pt x="13" y="8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1"/>
                    </a:cubicBezTo>
                    <a:cubicBezTo>
                      <a:pt x="0" y="2"/>
                      <a:pt x="0" y="4"/>
                      <a:pt x="1" y="6"/>
                    </a:cubicBez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43">
                <a:extLst>
                  <a:ext uri="{FF2B5EF4-FFF2-40B4-BE49-F238E27FC236}">
                    <a16:creationId xmlns:a16="http://schemas.microsoft.com/office/drawing/2014/main" id="{7628552D-FBF2-CB93-2061-E1D2C1DFC8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78" y="2947630"/>
                <a:ext cx="89384" cy="89384"/>
              </a:xfrm>
              <a:custGeom>
                <a:avLst/>
                <a:gdLst>
                  <a:gd name="T0" fmla="*/ 4 w 57"/>
                  <a:gd name="T1" fmla="*/ 0 h 57"/>
                  <a:gd name="T2" fmla="*/ 0 w 57"/>
                  <a:gd name="T3" fmla="*/ 3 h 57"/>
                  <a:gd name="T4" fmla="*/ 3 w 57"/>
                  <a:gd name="T5" fmla="*/ 6 h 57"/>
                  <a:gd name="T6" fmla="*/ 51 w 57"/>
                  <a:gd name="T7" fmla="*/ 54 h 57"/>
                  <a:gd name="T8" fmla="*/ 54 w 57"/>
                  <a:gd name="T9" fmla="*/ 57 h 57"/>
                  <a:gd name="T10" fmla="*/ 54 w 57"/>
                  <a:gd name="T11" fmla="*/ 57 h 57"/>
                  <a:gd name="T12" fmla="*/ 57 w 57"/>
                  <a:gd name="T13" fmla="*/ 54 h 57"/>
                  <a:gd name="T14" fmla="*/ 4 w 57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7">
                    <a:moveTo>
                      <a:pt x="4" y="0"/>
                    </a:move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28" y="9"/>
                      <a:pt x="48" y="29"/>
                      <a:pt x="51" y="54"/>
                    </a:cubicBezTo>
                    <a:cubicBezTo>
                      <a:pt x="51" y="56"/>
                      <a:pt x="52" y="57"/>
                      <a:pt x="54" y="57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6" y="57"/>
                      <a:pt x="57" y="55"/>
                      <a:pt x="57" y="54"/>
                    </a:cubicBezTo>
                    <a:cubicBezTo>
                      <a:pt x="54" y="26"/>
                      <a:pt x="31" y="3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44">
                <a:extLst>
                  <a:ext uri="{FF2B5EF4-FFF2-40B4-BE49-F238E27FC236}">
                    <a16:creationId xmlns:a16="http://schemas.microsoft.com/office/drawing/2014/main" id="{14D90C1A-7203-87A1-6D82-83466608FD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68514" y="2947630"/>
                <a:ext cx="191348" cy="291326"/>
              </a:xfrm>
              <a:custGeom>
                <a:avLst/>
                <a:gdLst>
                  <a:gd name="T0" fmla="*/ 116 w 122"/>
                  <a:gd name="T1" fmla="*/ 68 h 186"/>
                  <a:gd name="T2" fmla="*/ 81 w 122"/>
                  <a:gd name="T3" fmla="*/ 125 h 186"/>
                  <a:gd name="T4" fmla="*/ 42 w 122"/>
                  <a:gd name="T5" fmla="*/ 137 h 186"/>
                  <a:gd name="T6" fmla="*/ 32 w 122"/>
                  <a:gd name="T7" fmla="*/ 108 h 186"/>
                  <a:gd name="T8" fmla="*/ 54 w 122"/>
                  <a:gd name="T9" fmla="*/ 6 h 186"/>
                  <a:gd name="T10" fmla="*/ 54 w 122"/>
                  <a:gd name="T11" fmla="*/ 0 h 186"/>
                  <a:gd name="T12" fmla="*/ 8 w 122"/>
                  <a:gd name="T13" fmla="*/ 91 h 186"/>
                  <a:gd name="T14" fmla="*/ 35 w 122"/>
                  <a:gd name="T15" fmla="*/ 124 h 186"/>
                  <a:gd name="T16" fmla="*/ 30 w 122"/>
                  <a:gd name="T17" fmla="*/ 145 h 186"/>
                  <a:gd name="T18" fmla="*/ 32 w 122"/>
                  <a:gd name="T19" fmla="*/ 154 h 186"/>
                  <a:gd name="T20" fmla="*/ 30 w 122"/>
                  <a:gd name="T21" fmla="*/ 164 h 186"/>
                  <a:gd name="T22" fmla="*/ 48 w 122"/>
                  <a:gd name="T23" fmla="*/ 172 h 186"/>
                  <a:gd name="T24" fmla="*/ 55 w 122"/>
                  <a:gd name="T25" fmla="*/ 186 h 186"/>
                  <a:gd name="T26" fmla="*/ 75 w 122"/>
                  <a:gd name="T27" fmla="*/ 178 h 186"/>
                  <a:gd name="T28" fmla="*/ 84 w 122"/>
                  <a:gd name="T29" fmla="*/ 172 h 186"/>
                  <a:gd name="T30" fmla="*/ 92 w 122"/>
                  <a:gd name="T31" fmla="*/ 159 h 186"/>
                  <a:gd name="T32" fmla="*/ 92 w 122"/>
                  <a:gd name="T33" fmla="*/ 150 h 186"/>
                  <a:gd name="T34" fmla="*/ 87 w 122"/>
                  <a:gd name="T35" fmla="*/ 138 h 186"/>
                  <a:gd name="T36" fmla="*/ 94 w 122"/>
                  <a:gd name="T37" fmla="*/ 113 h 186"/>
                  <a:gd name="T38" fmla="*/ 119 w 122"/>
                  <a:gd name="T39" fmla="*/ 65 h 186"/>
                  <a:gd name="T40" fmla="*/ 84 w 122"/>
                  <a:gd name="T41" fmla="*/ 143 h 186"/>
                  <a:gd name="T42" fmla="*/ 86 w 122"/>
                  <a:gd name="T43" fmla="*/ 150 h 186"/>
                  <a:gd name="T44" fmla="*/ 38 w 122"/>
                  <a:gd name="T45" fmla="*/ 151 h 186"/>
                  <a:gd name="T46" fmla="*/ 36 w 122"/>
                  <a:gd name="T47" fmla="*/ 145 h 186"/>
                  <a:gd name="T48" fmla="*/ 38 w 122"/>
                  <a:gd name="T49" fmla="*/ 143 h 186"/>
                  <a:gd name="T50" fmla="*/ 68 w 122"/>
                  <a:gd name="T51" fmla="*/ 178 h 186"/>
                  <a:gd name="T52" fmla="*/ 55 w 122"/>
                  <a:gd name="T53" fmla="*/ 180 h 186"/>
                  <a:gd name="T54" fmla="*/ 54 w 122"/>
                  <a:gd name="T55" fmla="*/ 172 h 186"/>
                  <a:gd name="T56" fmla="*/ 68 w 122"/>
                  <a:gd name="T57" fmla="*/ 178 h 186"/>
                  <a:gd name="T58" fmla="*/ 84 w 122"/>
                  <a:gd name="T59" fmla="*/ 165 h 186"/>
                  <a:gd name="T60" fmla="*/ 36 w 122"/>
                  <a:gd name="T61" fmla="*/ 164 h 186"/>
                  <a:gd name="T62" fmla="*/ 38 w 122"/>
                  <a:gd name="T63" fmla="*/ 157 h 186"/>
                  <a:gd name="T64" fmla="*/ 86 w 122"/>
                  <a:gd name="T65" fmla="*/ 15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86">
                    <a:moveTo>
                      <a:pt x="119" y="65"/>
                    </a:moveTo>
                    <a:cubicBezTo>
                      <a:pt x="117" y="65"/>
                      <a:pt x="116" y="66"/>
                      <a:pt x="116" y="68"/>
                    </a:cubicBezTo>
                    <a:cubicBezTo>
                      <a:pt x="114" y="84"/>
                      <a:pt x="104" y="99"/>
                      <a:pt x="90" y="107"/>
                    </a:cubicBezTo>
                    <a:cubicBezTo>
                      <a:pt x="84" y="111"/>
                      <a:pt x="81" y="118"/>
                      <a:pt x="81" y="125"/>
                    </a:cubicBezTo>
                    <a:cubicBezTo>
                      <a:pt x="81" y="137"/>
                      <a:pt x="81" y="137"/>
                      <a:pt x="81" y="137"/>
                    </a:cubicBezTo>
                    <a:cubicBezTo>
                      <a:pt x="42" y="137"/>
                      <a:pt x="42" y="137"/>
                      <a:pt x="42" y="137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18"/>
                      <a:pt x="38" y="111"/>
                      <a:pt x="32" y="108"/>
                    </a:cubicBezTo>
                    <a:cubicBezTo>
                      <a:pt x="16" y="97"/>
                      <a:pt x="6" y="80"/>
                      <a:pt x="6" y="61"/>
                    </a:cubicBezTo>
                    <a:cubicBezTo>
                      <a:pt x="6" y="33"/>
                      <a:pt x="27" y="9"/>
                      <a:pt x="54" y="6"/>
                    </a:cubicBezTo>
                    <a:cubicBezTo>
                      <a:pt x="56" y="6"/>
                      <a:pt x="57" y="4"/>
                      <a:pt x="57" y="3"/>
                    </a:cubicBezTo>
                    <a:cubicBezTo>
                      <a:pt x="57" y="1"/>
                      <a:pt x="55" y="0"/>
                      <a:pt x="54" y="0"/>
                    </a:cubicBezTo>
                    <a:cubicBezTo>
                      <a:pt x="23" y="4"/>
                      <a:pt x="0" y="30"/>
                      <a:pt x="0" y="61"/>
                    </a:cubicBezTo>
                    <a:cubicBezTo>
                      <a:pt x="0" y="71"/>
                      <a:pt x="3" y="82"/>
                      <a:pt x="8" y="91"/>
                    </a:cubicBezTo>
                    <a:cubicBezTo>
                      <a:pt x="13" y="100"/>
                      <a:pt x="20" y="107"/>
                      <a:pt x="29" y="113"/>
                    </a:cubicBezTo>
                    <a:cubicBezTo>
                      <a:pt x="33" y="115"/>
                      <a:pt x="35" y="120"/>
                      <a:pt x="35" y="124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2" y="139"/>
                      <a:pt x="30" y="142"/>
                      <a:pt x="30" y="145"/>
                    </a:cubicBezTo>
                    <a:cubicBezTo>
                      <a:pt x="30" y="150"/>
                      <a:pt x="30" y="150"/>
                      <a:pt x="30" y="150"/>
                    </a:cubicBezTo>
                    <a:cubicBezTo>
                      <a:pt x="30" y="151"/>
                      <a:pt x="31" y="153"/>
                      <a:pt x="32" y="154"/>
                    </a:cubicBezTo>
                    <a:cubicBezTo>
                      <a:pt x="31" y="156"/>
                      <a:pt x="30" y="157"/>
                      <a:pt x="30" y="159"/>
                    </a:cubicBezTo>
                    <a:cubicBezTo>
                      <a:pt x="30" y="164"/>
                      <a:pt x="30" y="164"/>
                      <a:pt x="30" y="164"/>
                    </a:cubicBezTo>
                    <a:cubicBezTo>
                      <a:pt x="30" y="168"/>
                      <a:pt x="34" y="172"/>
                      <a:pt x="38" y="172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48" y="178"/>
                      <a:pt x="48" y="178"/>
                      <a:pt x="48" y="178"/>
                    </a:cubicBezTo>
                    <a:cubicBezTo>
                      <a:pt x="48" y="182"/>
                      <a:pt x="51" y="186"/>
                      <a:pt x="55" y="186"/>
                    </a:cubicBezTo>
                    <a:cubicBezTo>
                      <a:pt x="67" y="186"/>
                      <a:pt x="67" y="186"/>
                      <a:pt x="67" y="186"/>
                    </a:cubicBezTo>
                    <a:cubicBezTo>
                      <a:pt x="71" y="186"/>
                      <a:pt x="75" y="182"/>
                      <a:pt x="75" y="178"/>
                    </a:cubicBezTo>
                    <a:cubicBezTo>
                      <a:pt x="75" y="172"/>
                      <a:pt x="75" y="172"/>
                      <a:pt x="75" y="172"/>
                    </a:cubicBezTo>
                    <a:cubicBezTo>
                      <a:pt x="84" y="172"/>
                      <a:pt x="84" y="172"/>
                      <a:pt x="84" y="172"/>
                    </a:cubicBezTo>
                    <a:cubicBezTo>
                      <a:pt x="88" y="172"/>
                      <a:pt x="92" y="168"/>
                      <a:pt x="92" y="164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2" y="157"/>
                      <a:pt x="91" y="156"/>
                      <a:pt x="90" y="154"/>
                    </a:cubicBezTo>
                    <a:cubicBezTo>
                      <a:pt x="91" y="153"/>
                      <a:pt x="92" y="151"/>
                      <a:pt x="92" y="150"/>
                    </a:cubicBezTo>
                    <a:cubicBezTo>
                      <a:pt x="92" y="145"/>
                      <a:pt x="92" y="145"/>
                      <a:pt x="92" y="145"/>
                    </a:cubicBezTo>
                    <a:cubicBezTo>
                      <a:pt x="92" y="142"/>
                      <a:pt x="90" y="139"/>
                      <a:pt x="87" y="138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87" y="120"/>
                      <a:pt x="89" y="115"/>
                      <a:pt x="94" y="113"/>
                    </a:cubicBezTo>
                    <a:cubicBezTo>
                      <a:pt x="109" y="103"/>
                      <a:pt x="119" y="87"/>
                      <a:pt x="122" y="68"/>
                    </a:cubicBezTo>
                    <a:cubicBezTo>
                      <a:pt x="122" y="67"/>
                      <a:pt x="121" y="65"/>
                      <a:pt x="119" y="65"/>
                    </a:cubicBezTo>
                    <a:close/>
                    <a:moveTo>
                      <a:pt x="84" y="143"/>
                    </a:moveTo>
                    <a:cubicBezTo>
                      <a:pt x="84" y="143"/>
                      <a:pt x="84" y="143"/>
                      <a:pt x="84" y="143"/>
                    </a:cubicBezTo>
                    <a:cubicBezTo>
                      <a:pt x="85" y="143"/>
                      <a:pt x="86" y="144"/>
                      <a:pt x="86" y="145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6" y="151"/>
                      <a:pt x="85" y="151"/>
                      <a:pt x="84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7" y="151"/>
                      <a:pt x="36" y="151"/>
                      <a:pt x="36" y="150"/>
                    </a:cubicBezTo>
                    <a:cubicBezTo>
                      <a:pt x="36" y="145"/>
                      <a:pt x="36" y="145"/>
                      <a:pt x="36" y="145"/>
                    </a:cubicBezTo>
                    <a:cubicBezTo>
                      <a:pt x="36" y="144"/>
                      <a:pt x="37" y="143"/>
                      <a:pt x="38" y="143"/>
                    </a:cubicBezTo>
                    <a:cubicBezTo>
                      <a:pt x="38" y="143"/>
                      <a:pt x="38" y="143"/>
                      <a:pt x="38" y="143"/>
                    </a:cubicBezTo>
                    <a:lnTo>
                      <a:pt x="84" y="143"/>
                    </a:lnTo>
                    <a:close/>
                    <a:moveTo>
                      <a:pt x="68" y="178"/>
                    </a:moveTo>
                    <a:cubicBezTo>
                      <a:pt x="68" y="179"/>
                      <a:pt x="68" y="180"/>
                      <a:pt x="67" y="180"/>
                    </a:cubicBezTo>
                    <a:cubicBezTo>
                      <a:pt x="55" y="180"/>
                      <a:pt x="55" y="180"/>
                      <a:pt x="55" y="180"/>
                    </a:cubicBezTo>
                    <a:cubicBezTo>
                      <a:pt x="54" y="180"/>
                      <a:pt x="54" y="179"/>
                      <a:pt x="54" y="178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68" y="172"/>
                      <a:pt x="68" y="172"/>
                      <a:pt x="68" y="172"/>
                    </a:cubicBezTo>
                    <a:cubicBezTo>
                      <a:pt x="68" y="178"/>
                      <a:pt x="68" y="178"/>
                      <a:pt x="68" y="178"/>
                    </a:cubicBezTo>
                    <a:close/>
                    <a:moveTo>
                      <a:pt x="86" y="164"/>
                    </a:moveTo>
                    <a:cubicBezTo>
                      <a:pt x="86" y="165"/>
                      <a:pt x="85" y="165"/>
                      <a:pt x="84" y="165"/>
                    </a:cubicBezTo>
                    <a:cubicBezTo>
                      <a:pt x="79" y="165"/>
                      <a:pt x="43" y="165"/>
                      <a:pt x="38" y="165"/>
                    </a:cubicBezTo>
                    <a:cubicBezTo>
                      <a:pt x="37" y="165"/>
                      <a:pt x="36" y="165"/>
                      <a:pt x="36" y="164"/>
                    </a:cubicBezTo>
                    <a:cubicBezTo>
                      <a:pt x="36" y="159"/>
                      <a:pt x="36" y="159"/>
                      <a:pt x="36" y="159"/>
                    </a:cubicBezTo>
                    <a:cubicBezTo>
                      <a:pt x="36" y="158"/>
                      <a:pt x="37" y="157"/>
                      <a:pt x="38" y="157"/>
                    </a:cubicBezTo>
                    <a:cubicBezTo>
                      <a:pt x="84" y="157"/>
                      <a:pt x="84" y="157"/>
                      <a:pt x="84" y="157"/>
                    </a:cubicBezTo>
                    <a:cubicBezTo>
                      <a:pt x="85" y="157"/>
                      <a:pt x="86" y="158"/>
                      <a:pt x="86" y="159"/>
                    </a:cubicBezTo>
                    <a:lnTo>
                      <a:pt x="86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2" name="Freeform 45">
              <a:extLst>
                <a:ext uri="{FF2B5EF4-FFF2-40B4-BE49-F238E27FC236}">
                  <a16:creationId xmlns:a16="http://schemas.microsoft.com/office/drawing/2014/main" id="{CCCE7854-CC98-F7FB-7EA5-CEBC3F22A8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1411" y="1681580"/>
              <a:ext cx="179216" cy="265632"/>
            </a:xfrm>
            <a:custGeom>
              <a:avLst/>
              <a:gdLst>
                <a:gd name="T0" fmla="*/ 154 w 154"/>
                <a:gd name="T1" fmla="*/ 151 h 229"/>
                <a:gd name="T2" fmla="*/ 97 w 154"/>
                <a:gd name="T3" fmla="*/ 108 h 229"/>
                <a:gd name="T4" fmla="*/ 117 w 154"/>
                <a:gd name="T5" fmla="*/ 74 h 229"/>
                <a:gd name="T6" fmla="*/ 118 w 154"/>
                <a:gd name="T7" fmla="*/ 42 h 229"/>
                <a:gd name="T8" fmla="*/ 35 w 154"/>
                <a:gd name="T9" fmla="*/ 54 h 229"/>
                <a:gd name="T10" fmla="*/ 45 w 154"/>
                <a:gd name="T11" fmla="*/ 78 h 229"/>
                <a:gd name="T12" fmla="*/ 18 w 154"/>
                <a:gd name="T13" fmla="*/ 123 h 229"/>
                <a:gd name="T14" fmla="*/ 0 w 154"/>
                <a:gd name="T15" fmla="*/ 221 h 229"/>
                <a:gd name="T16" fmla="*/ 44 w 154"/>
                <a:gd name="T17" fmla="*/ 226 h 229"/>
                <a:gd name="T18" fmla="*/ 33 w 154"/>
                <a:gd name="T19" fmla="*/ 156 h 229"/>
                <a:gd name="T20" fmla="*/ 27 w 154"/>
                <a:gd name="T21" fmla="*/ 222 h 229"/>
                <a:gd name="T22" fmla="*/ 7 w 154"/>
                <a:gd name="T23" fmla="*/ 151 h 229"/>
                <a:gd name="T24" fmla="*/ 55 w 154"/>
                <a:gd name="T25" fmla="*/ 141 h 229"/>
                <a:gd name="T26" fmla="*/ 65 w 154"/>
                <a:gd name="T27" fmla="*/ 143 h 229"/>
                <a:gd name="T28" fmla="*/ 58 w 154"/>
                <a:gd name="T29" fmla="*/ 206 h 229"/>
                <a:gd name="T30" fmla="*/ 56 w 154"/>
                <a:gd name="T31" fmla="*/ 222 h 229"/>
                <a:gd name="T32" fmla="*/ 146 w 154"/>
                <a:gd name="T33" fmla="*/ 229 h 229"/>
                <a:gd name="T34" fmla="*/ 151 w 154"/>
                <a:gd name="T35" fmla="*/ 186 h 229"/>
                <a:gd name="T36" fmla="*/ 146 w 154"/>
                <a:gd name="T37" fmla="*/ 222 h 229"/>
                <a:gd name="T38" fmla="*/ 125 w 154"/>
                <a:gd name="T39" fmla="*/ 153 h 229"/>
                <a:gd name="T40" fmla="*/ 85 w 154"/>
                <a:gd name="T41" fmla="*/ 222 h 229"/>
                <a:gd name="T42" fmla="*/ 97 w 154"/>
                <a:gd name="T43" fmla="*/ 206 h 229"/>
                <a:gd name="T44" fmla="*/ 94 w 154"/>
                <a:gd name="T45" fmla="*/ 145 h 229"/>
                <a:gd name="T46" fmla="*/ 110 w 154"/>
                <a:gd name="T47" fmla="*/ 120 h 229"/>
                <a:gd name="T48" fmla="*/ 148 w 154"/>
                <a:gd name="T49" fmla="*/ 173 h 229"/>
                <a:gd name="T50" fmla="*/ 109 w 154"/>
                <a:gd name="T51" fmla="*/ 71 h 229"/>
                <a:gd name="T52" fmla="*/ 113 w 154"/>
                <a:gd name="T53" fmla="*/ 69 h 229"/>
                <a:gd name="T54" fmla="*/ 112 w 154"/>
                <a:gd name="T55" fmla="*/ 42 h 229"/>
                <a:gd name="T56" fmla="*/ 98 w 154"/>
                <a:gd name="T57" fmla="*/ 35 h 229"/>
                <a:gd name="T58" fmla="*/ 45 w 154"/>
                <a:gd name="T59" fmla="*/ 49 h 229"/>
                <a:gd name="T60" fmla="*/ 39 w 154"/>
                <a:gd name="T61" fmla="*/ 63 h 229"/>
                <a:gd name="T62" fmla="*/ 39 w 154"/>
                <a:gd name="T63" fmla="*/ 63 h 229"/>
                <a:gd name="T64" fmla="*/ 52 w 154"/>
                <a:gd name="T65" fmla="*/ 51 h 229"/>
                <a:gd name="T66" fmla="*/ 102 w 154"/>
                <a:gd name="T67" fmla="*/ 74 h 229"/>
                <a:gd name="T68" fmla="*/ 77 w 154"/>
                <a:gd name="T69" fmla="*/ 105 h 229"/>
                <a:gd name="T70" fmla="*/ 77 w 154"/>
                <a:gd name="T71" fmla="*/ 124 h 229"/>
                <a:gd name="T72" fmla="*/ 77 w 154"/>
                <a:gd name="T73" fmla="*/ 105 h 229"/>
                <a:gd name="T74" fmla="*/ 72 w 154"/>
                <a:gd name="T75" fmla="*/ 129 h 229"/>
                <a:gd name="T76" fmla="*/ 77 w 154"/>
                <a:gd name="T77" fmla="*/ 221 h 229"/>
                <a:gd name="T78" fmla="*/ 80 w 154"/>
                <a:gd name="T79" fmla="*/ 149 h 229"/>
                <a:gd name="T80" fmla="*/ 81 w 154"/>
                <a:gd name="T81" fmla="*/ 143 h 229"/>
                <a:gd name="T82" fmla="*/ 77 w 154"/>
                <a:gd name="T83" fmla="*/ 134 h 229"/>
                <a:gd name="T84" fmla="*/ 94 w 154"/>
                <a:gd name="T85" fmla="*/ 138 h 229"/>
                <a:gd name="T86" fmla="*/ 104 w 154"/>
                <a:gd name="T87" fmla="*/ 11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" h="229">
                  <a:moveTo>
                    <a:pt x="151" y="177"/>
                  </a:moveTo>
                  <a:cubicBezTo>
                    <a:pt x="153" y="177"/>
                    <a:pt x="154" y="175"/>
                    <a:pt x="154" y="17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4" y="131"/>
                    <a:pt x="137" y="124"/>
                    <a:pt x="137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3" y="93"/>
                    <a:pt x="107" y="86"/>
                    <a:pt x="108" y="78"/>
                  </a:cubicBezTo>
                  <a:cubicBezTo>
                    <a:pt x="112" y="77"/>
                    <a:pt x="115" y="76"/>
                    <a:pt x="117" y="74"/>
                  </a:cubicBezTo>
                  <a:cubicBezTo>
                    <a:pt x="120" y="71"/>
                    <a:pt x="122" y="68"/>
                    <a:pt x="122" y="63"/>
                  </a:cubicBezTo>
                  <a:cubicBezTo>
                    <a:pt x="122" y="60"/>
                    <a:pt x="121" y="57"/>
                    <a:pt x="118" y="54"/>
                  </a:cubicBezTo>
                  <a:cubicBezTo>
                    <a:pt x="118" y="42"/>
                    <a:pt x="118" y="42"/>
                    <a:pt x="118" y="42"/>
                  </a:cubicBezTo>
                  <a:cubicBezTo>
                    <a:pt x="118" y="19"/>
                    <a:pt x="100" y="0"/>
                    <a:pt x="77" y="0"/>
                  </a:cubicBezTo>
                  <a:cubicBezTo>
                    <a:pt x="54" y="0"/>
                    <a:pt x="35" y="19"/>
                    <a:pt x="35" y="42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3" y="57"/>
                    <a:pt x="32" y="60"/>
                    <a:pt x="32" y="63"/>
                  </a:cubicBezTo>
                  <a:cubicBezTo>
                    <a:pt x="32" y="68"/>
                    <a:pt x="34" y="71"/>
                    <a:pt x="37" y="74"/>
                  </a:cubicBezTo>
                  <a:cubicBezTo>
                    <a:pt x="39" y="76"/>
                    <a:pt x="42" y="77"/>
                    <a:pt x="45" y="78"/>
                  </a:cubicBezTo>
                  <a:cubicBezTo>
                    <a:pt x="46" y="86"/>
                    <a:pt x="51" y="94"/>
                    <a:pt x="58" y="99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7" y="124"/>
                    <a:pt x="0" y="131"/>
                    <a:pt x="0" y="15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5"/>
                    <a:pt x="4" y="229"/>
                    <a:pt x="9" y="229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2" y="229"/>
                    <a:pt x="44" y="228"/>
                    <a:pt x="44" y="226"/>
                  </a:cubicBezTo>
                  <a:cubicBezTo>
                    <a:pt x="44" y="224"/>
                    <a:pt x="42" y="222"/>
                    <a:pt x="41" y="222"/>
                  </a:cubicBezTo>
                  <a:cubicBezTo>
                    <a:pt x="33" y="222"/>
                    <a:pt x="33" y="222"/>
                    <a:pt x="33" y="222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5"/>
                    <a:pt x="32" y="153"/>
                    <a:pt x="30" y="153"/>
                  </a:cubicBezTo>
                  <a:cubicBezTo>
                    <a:pt x="28" y="153"/>
                    <a:pt x="27" y="155"/>
                    <a:pt x="27" y="156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9" y="222"/>
                    <a:pt x="9" y="222"/>
                    <a:pt x="9" y="222"/>
                  </a:cubicBezTo>
                  <a:cubicBezTo>
                    <a:pt x="8" y="222"/>
                    <a:pt x="7" y="222"/>
                    <a:pt x="7" y="22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36"/>
                    <a:pt x="19" y="130"/>
                    <a:pt x="20" y="13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6" y="143"/>
                    <a:pt x="58" y="145"/>
                    <a:pt x="60" y="145"/>
                  </a:cubicBezTo>
                  <a:cubicBezTo>
                    <a:pt x="62" y="145"/>
                    <a:pt x="64" y="144"/>
                    <a:pt x="65" y="143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7" y="208"/>
                    <a:pt x="58" y="210"/>
                    <a:pt x="59" y="211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56" y="222"/>
                    <a:pt x="56" y="222"/>
                    <a:pt x="56" y="222"/>
                  </a:cubicBezTo>
                  <a:cubicBezTo>
                    <a:pt x="54" y="222"/>
                    <a:pt x="53" y="224"/>
                    <a:pt x="53" y="226"/>
                  </a:cubicBezTo>
                  <a:cubicBezTo>
                    <a:pt x="53" y="228"/>
                    <a:pt x="54" y="229"/>
                    <a:pt x="56" y="229"/>
                  </a:cubicBezTo>
                  <a:cubicBezTo>
                    <a:pt x="146" y="229"/>
                    <a:pt x="146" y="229"/>
                    <a:pt x="146" y="229"/>
                  </a:cubicBezTo>
                  <a:cubicBezTo>
                    <a:pt x="151" y="229"/>
                    <a:pt x="154" y="225"/>
                    <a:pt x="154" y="221"/>
                  </a:cubicBezTo>
                  <a:cubicBezTo>
                    <a:pt x="154" y="189"/>
                    <a:pt x="154" y="189"/>
                    <a:pt x="154" y="189"/>
                  </a:cubicBezTo>
                  <a:cubicBezTo>
                    <a:pt x="154" y="187"/>
                    <a:pt x="153" y="186"/>
                    <a:pt x="151" y="186"/>
                  </a:cubicBezTo>
                  <a:cubicBezTo>
                    <a:pt x="149" y="186"/>
                    <a:pt x="148" y="187"/>
                    <a:pt x="148" y="189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22"/>
                    <a:pt x="147" y="222"/>
                    <a:pt x="146" y="222"/>
                  </a:cubicBezTo>
                  <a:cubicBezTo>
                    <a:pt x="128" y="222"/>
                    <a:pt x="128" y="222"/>
                    <a:pt x="128" y="222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5"/>
                    <a:pt x="126" y="153"/>
                    <a:pt x="125" y="153"/>
                  </a:cubicBezTo>
                  <a:cubicBezTo>
                    <a:pt x="123" y="153"/>
                    <a:pt x="121" y="155"/>
                    <a:pt x="121" y="156"/>
                  </a:cubicBezTo>
                  <a:cubicBezTo>
                    <a:pt x="121" y="222"/>
                    <a:pt x="121" y="222"/>
                    <a:pt x="121" y="222"/>
                  </a:cubicBezTo>
                  <a:cubicBezTo>
                    <a:pt x="85" y="222"/>
                    <a:pt x="85" y="222"/>
                    <a:pt x="85" y="222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7" y="210"/>
                    <a:pt x="97" y="208"/>
                    <a:pt x="97" y="206"/>
                  </a:cubicBezTo>
                  <a:cubicBezTo>
                    <a:pt x="97" y="206"/>
                    <a:pt x="97" y="206"/>
                    <a:pt x="97" y="206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1" y="144"/>
                    <a:pt x="92" y="145"/>
                    <a:pt x="94" y="145"/>
                  </a:cubicBezTo>
                  <a:cubicBezTo>
                    <a:pt x="96" y="145"/>
                    <a:pt x="99" y="143"/>
                    <a:pt x="100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5" y="130"/>
                    <a:pt x="148" y="136"/>
                    <a:pt x="148" y="151"/>
                  </a:cubicBezTo>
                  <a:cubicBezTo>
                    <a:pt x="148" y="173"/>
                    <a:pt x="148" y="173"/>
                    <a:pt x="148" y="173"/>
                  </a:cubicBezTo>
                  <a:cubicBezTo>
                    <a:pt x="148" y="175"/>
                    <a:pt x="149" y="177"/>
                    <a:pt x="151" y="177"/>
                  </a:cubicBezTo>
                  <a:close/>
                  <a:moveTo>
                    <a:pt x="113" y="69"/>
                  </a:moveTo>
                  <a:cubicBezTo>
                    <a:pt x="112" y="70"/>
                    <a:pt x="110" y="71"/>
                    <a:pt x="109" y="71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13" y="57"/>
                    <a:pt x="115" y="60"/>
                    <a:pt x="115" y="63"/>
                  </a:cubicBezTo>
                  <a:cubicBezTo>
                    <a:pt x="115" y="66"/>
                    <a:pt x="114" y="68"/>
                    <a:pt x="113" y="69"/>
                  </a:cubicBezTo>
                  <a:close/>
                  <a:moveTo>
                    <a:pt x="42" y="42"/>
                  </a:moveTo>
                  <a:cubicBezTo>
                    <a:pt x="42" y="22"/>
                    <a:pt x="58" y="7"/>
                    <a:pt x="77" y="7"/>
                  </a:cubicBezTo>
                  <a:cubicBezTo>
                    <a:pt x="96" y="7"/>
                    <a:pt x="112" y="22"/>
                    <a:pt x="112" y="42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0" y="49"/>
                    <a:pt x="109" y="49"/>
                  </a:cubicBezTo>
                  <a:cubicBezTo>
                    <a:pt x="109" y="46"/>
                    <a:pt x="109" y="47"/>
                    <a:pt x="98" y="35"/>
                  </a:cubicBezTo>
                  <a:cubicBezTo>
                    <a:pt x="96" y="33"/>
                    <a:pt x="93" y="33"/>
                    <a:pt x="91" y="34"/>
                  </a:cubicBezTo>
                  <a:cubicBezTo>
                    <a:pt x="79" y="42"/>
                    <a:pt x="65" y="46"/>
                    <a:pt x="51" y="45"/>
                  </a:cubicBezTo>
                  <a:cubicBezTo>
                    <a:pt x="49" y="45"/>
                    <a:pt x="46" y="46"/>
                    <a:pt x="45" y="49"/>
                  </a:cubicBezTo>
                  <a:cubicBezTo>
                    <a:pt x="44" y="49"/>
                    <a:pt x="43" y="50"/>
                    <a:pt x="42" y="50"/>
                  </a:cubicBezTo>
                  <a:lnTo>
                    <a:pt x="42" y="42"/>
                  </a:lnTo>
                  <a:close/>
                  <a:moveTo>
                    <a:pt x="39" y="63"/>
                  </a:moveTo>
                  <a:cubicBezTo>
                    <a:pt x="39" y="60"/>
                    <a:pt x="42" y="57"/>
                    <a:pt x="45" y="56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1" y="70"/>
                    <a:pt x="39" y="67"/>
                    <a:pt x="39" y="63"/>
                  </a:cubicBezTo>
                  <a:close/>
                  <a:moveTo>
                    <a:pt x="52" y="74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66" y="52"/>
                    <a:pt x="81" y="48"/>
                    <a:pt x="94" y="40"/>
                  </a:cubicBezTo>
                  <a:cubicBezTo>
                    <a:pt x="99" y="45"/>
                    <a:pt x="101" y="48"/>
                    <a:pt x="102" y="49"/>
                  </a:cubicBezTo>
                  <a:cubicBezTo>
                    <a:pt x="102" y="52"/>
                    <a:pt x="102" y="71"/>
                    <a:pt x="102" y="74"/>
                  </a:cubicBezTo>
                  <a:cubicBezTo>
                    <a:pt x="102" y="87"/>
                    <a:pt x="91" y="98"/>
                    <a:pt x="77" y="98"/>
                  </a:cubicBezTo>
                  <a:cubicBezTo>
                    <a:pt x="62" y="98"/>
                    <a:pt x="52" y="86"/>
                    <a:pt x="52" y="74"/>
                  </a:cubicBezTo>
                  <a:close/>
                  <a:moveTo>
                    <a:pt x="77" y="105"/>
                  </a:moveTo>
                  <a:cubicBezTo>
                    <a:pt x="82" y="105"/>
                    <a:pt x="86" y="104"/>
                    <a:pt x="90" y="102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9" y="104"/>
                    <a:pt x="73" y="105"/>
                    <a:pt x="77" y="105"/>
                  </a:cubicBezTo>
                  <a:close/>
                  <a:moveTo>
                    <a:pt x="51" y="118"/>
                  </a:moveTo>
                  <a:cubicBezTo>
                    <a:pt x="60" y="114"/>
                    <a:pt x="60" y="114"/>
                    <a:pt x="60" y="114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66" y="134"/>
                    <a:pt x="61" y="137"/>
                    <a:pt x="61" y="138"/>
                  </a:cubicBezTo>
                  <a:lnTo>
                    <a:pt x="51" y="118"/>
                  </a:lnTo>
                  <a:close/>
                  <a:moveTo>
                    <a:pt x="77" y="221"/>
                  </a:moveTo>
                  <a:cubicBezTo>
                    <a:pt x="64" y="207"/>
                    <a:pt x="64" y="207"/>
                    <a:pt x="64" y="207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90" y="207"/>
                    <a:pt x="90" y="207"/>
                    <a:pt x="90" y="207"/>
                  </a:cubicBezTo>
                  <a:lnTo>
                    <a:pt x="77" y="221"/>
                  </a:lnTo>
                  <a:close/>
                  <a:moveTo>
                    <a:pt x="81" y="143"/>
                  </a:moveTo>
                  <a:cubicBezTo>
                    <a:pt x="73" y="143"/>
                    <a:pt x="73" y="143"/>
                    <a:pt x="73" y="143"/>
                  </a:cubicBezTo>
                  <a:cubicBezTo>
                    <a:pt x="70" y="139"/>
                    <a:pt x="70" y="139"/>
                    <a:pt x="70" y="139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84" y="139"/>
                    <a:pt x="84" y="139"/>
                    <a:pt x="84" y="139"/>
                  </a:cubicBezTo>
                  <a:lnTo>
                    <a:pt x="81" y="143"/>
                  </a:lnTo>
                  <a:close/>
                  <a:moveTo>
                    <a:pt x="94" y="138"/>
                  </a:moveTo>
                  <a:cubicBezTo>
                    <a:pt x="94" y="137"/>
                    <a:pt x="88" y="134"/>
                    <a:pt x="82" y="129"/>
                  </a:cubicBezTo>
                  <a:cubicBezTo>
                    <a:pt x="85" y="126"/>
                    <a:pt x="82" y="130"/>
                    <a:pt x="94" y="114"/>
                  </a:cubicBezTo>
                  <a:cubicBezTo>
                    <a:pt x="104" y="118"/>
                    <a:pt x="104" y="118"/>
                    <a:pt x="104" y="118"/>
                  </a:cubicBezTo>
                  <a:lnTo>
                    <a:pt x="94" y="1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CE39D34-4518-24F2-0884-09A325C487B8}"/>
                </a:ext>
              </a:extLst>
            </p:cNvPr>
            <p:cNvSpPr/>
            <p:nvPr/>
          </p:nvSpPr>
          <p:spPr>
            <a:xfrm flipH="1">
              <a:off x="6771060" y="1946658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EC1CE6CE-707D-EBEA-D8F4-184B6BE143BD}"/>
                </a:ext>
              </a:extLst>
            </p:cNvPr>
            <p:cNvSpPr/>
            <p:nvPr/>
          </p:nvSpPr>
          <p:spPr>
            <a:xfrm flipH="1">
              <a:off x="6771060" y="3025262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B236492C-B68B-958A-21E9-2E80F2E10FDC}"/>
                </a:ext>
              </a:extLst>
            </p:cNvPr>
            <p:cNvSpPr/>
            <p:nvPr/>
          </p:nvSpPr>
          <p:spPr>
            <a:xfrm flipH="1">
              <a:off x="6769915" y="4103865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A14EC052-5A41-8D29-8DCC-DD802056660C}"/>
                </a:ext>
              </a:extLst>
            </p:cNvPr>
            <p:cNvSpPr/>
            <p:nvPr/>
          </p:nvSpPr>
          <p:spPr>
            <a:xfrm flipH="1">
              <a:off x="369323" y="1456310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7ED17ECF-3423-B709-C451-396854272FDD}"/>
                </a:ext>
              </a:extLst>
            </p:cNvPr>
            <p:cNvSpPr/>
            <p:nvPr/>
          </p:nvSpPr>
          <p:spPr>
            <a:xfrm flipH="1">
              <a:off x="369323" y="2476446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B37E9232-E4CE-D290-A067-B16D75258E95}"/>
                </a:ext>
              </a:extLst>
            </p:cNvPr>
            <p:cNvSpPr/>
            <p:nvPr/>
          </p:nvSpPr>
          <p:spPr>
            <a:xfrm flipH="1">
              <a:off x="370468" y="3568701"/>
              <a:ext cx="2002964" cy="5188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104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9</cp:revision>
  <dcterms:created xsi:type="dcterms:W3CDTF">2024-05-07T09:13:17Z</dcterms:created>
  <dcterms:modified xsi:type="dcterms:W3CDTF">2024-05-21T05:56:15Z</dcterms:modified>
</cp:coreProperties>
</file>