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Millet" userId="172562e73a5b5b9e" providerId="LiveId" clId="{C553E64F-419F-432B-B250-844747D4C214}"/>
    <pc:docChg chg="undo custSel modSld">
      <pc:chgData name="Kevin Millet" userId="172562e73a5b5b9e" providerId="LiveId" clId="{C553E64F-419F-432B-B250-844747D4C214}" dt="2024-05-27T09:58:20.425" v="22" actId="207"/>
      <pc:docMkLst>
        <pc:docMk/>
      </pc:docMkLst>
      <pc:sldChg chg="addSp delSp modSp mod">
        <pc:chgData name="Kevin Millet" userId="172562e73a5b5b9e" providerId="LiveId" clId="{C553E64F-419F-432B-B250-844747D4C214}" dt="2024-05-27T09:58:20.425" v="22" actId="207"/>
        <pc:sldMkLst>
          <pc:docMk/>
          <pc:sldMk cId="3746286089" sldId="257"/>
        </pc:sldMkLst>
        <pc:spChg chg="add mod">
          <ac:chgData name="Kevin Millet" userId="172562e73a5b5b9e" providerId="LiveId" clId="{C553E64F-419F-432B-B250-844747D4C214}" dt="2024-05-27T09:57:34.244" v="9" actId="207"/>
          <ac:spMkLst>
            <pc:docMk/>
            <pc:sldMk cId="3746286089" sldId="257"/>
            <ac:spMk id="3" creationId="{2712FA85-620B-24FA-4F14-88D4E502A484}"/>
          </ac:spMkLst>
        </pc:spChg>
        <pc:spChg chg="add mod">
          <ac:chgData name="Kevin Millet" userId="172562e73a5b5b9e" providerId="LiveId" clId="{C553E64F-419F-432B-B250-844747D4C214}" dt="2024-05-27T09:57:53.720" v="14" actId="207"/>
          <ac:spMkLst>
            <pc:docMk/>
            <pc:sldMk cId="3746286089" sldId="257"/>
            <ac:spMk id="4" creationId="{B09E1B98-2DC7-6FB5-5EE9-3447BD066CE7}"/>
          </ac:spMkLst>
        </pc:spChg>
        <pc:spChg chg="add mod">
          <ac:chgData name="Kevin Millet" userId="172562e73a5b5b9e" providerId="LiveId" clId="{C553E64F-419F-432B-B250-844747D4C214}" dt="2024-05-27T09:58:02.954" v="17" actId="207"/>
          <ac:spMkLst>
            <pc:docMk/>
            <pc:sldMk cId="3746286089" sldId="257"/>
            <ac:spMk id="5" creationId="{915E8660-0CBF-C4CD-5F7C-23D8F36FB647}"/>
          </ac:spMkLst>
        </pc:spChg>
        <pc:spChg chg="add mod">
          <ac:chgData name="Kevin Millet" userId="172562e73a5b5b9e" providerId="LiveId" clId="{C553E64F-419F-432B-B250-844747D4C214}" dt="2024-05-27T09:58:05.172" v="18" actId="207"/>
          <ac:spMkLst>
            <pc:docMk/>
            <pc:sldMk cId="3746286089" sldId="257"/>
            <ac:spMk id="6" creationId="{2AA0622D-53F5-4D58-FC3F-0C013FB69281}"/>
          </ac:spMkLst>
        </pc:spChg>
        <pc:spChg chg="add mod">
          <ac:chgData name="Kevin Millet" userId="172562e73a5b5b9e" providerId="LiveId" clId="{C553E64F-419F-432B-B250-844747D4C214}" dt="2024-05-27T09:57:36.753" v="10" actId="207"/>
          <ac:spMkLst>
            <pc:docMk/>
            <pc:sldMk cId="3746286089" sldId="257"/>
            <ac:spMk id="7" creationId="{E1E855BD-93AA-41F9-E3A3-835C4D016DB8}"/>
          </ac:spMkLst>
        </pc:spChg>
        <pc:spChg chg="add mod">
          <ac:chgData name="Kevin Millet" userId="172562e73a5b5b9e" providerId="LiveId" clId="{C553E64F-419F-432B-B250-844747D4C214}" dt="2024-05-27T09:57:39.143" v="11" actId="207"/>
          <ac:spMkLst>
            <pc:docMk/>
            <pc:sldMk cId="3746286089" sldId="257"/>
            <ac:spMk id="8" creationId="{72420307-4FD5-FC94-8517-0A8C900B2560}"/>
          </ac:spMkLst>
        </pc:spChg>
        <pc:spChg chg="mod">
          <ac:chgData name="Kevin Millet" userId="172562e73a5b5b9e" providerId="LiveId" clId="{C553E64F-419F-432B-B250-844747D4C214}" dt="2024-05-27T09:57:56.627" v="15" actId="207"/>
          <ac:spMkLst>
            <pc:docMk/>
            <pc:sldMk cId="3746286089" sldId="257"/>
            <ac:spMk id="10" creationId="{0F6C2537-CF94-422B-9C63-56C161BECDF5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11" creationId="{EC94D7BC-6089-0B45-04DC-1B0D665D1154}"/>
          </ac:spMkLst>
        </pc:spChg>
        <pc:spChg chg="mod">
          <ac:chgData name="Kevin Millet" userId="172562e73a5b5b9e" providerId="LiveId" clId="{C553E64F-419F-432B-B250-844747D4C214}" dt="2024-05-27T09:58:13.191" v="21" actId="207"/>
          <ac:spMkLst>
            <pc:docMk/>
            <pc:sldMk cId="3746286089" sldId="257"/>
            <ac:spMk id="12" creationId="{30FB128F-8876-7BF2-CADE-9DC0D5AC0A65}"/>
          </ac:spMkLst>
        </pc:spChg>
        <pc:spChg chg="mod">
          <ac:chgData name="Kevin Millet" userId="172562e73a5b5b9e" providerId="LiveId" clId="{C553E64F-419F-432B-B250-844747D4C214}" dt="2024-05-27T09:57:44.409" v="13" actId="207"/>
          <ac:spMkLst>
            <pc:docMk/>
            <pc:sldMk cId="3746286089" sldId="257"/>
            <ac:spMk id="14" creationId="{94BCCAF6-93C6-9625-DE13-9DBB0EC8C9DF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15" creationId="{1B3CD738-D332-E8DB-5020-83367BA19FD2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16" creationId="{107DADC0-6A2E-7B59-8DAE-56723BA4B8FA}"/>
          </ac:spMkLst>
        </pc:spChg>
        <pc:spChg chg="mod">
          <ac:chgData name="Kevin Millet" userId="172562e73a5b5b9e" providerId="LiveId" clId="{C553E64F-419F-432B-B250-844747D4C214}" dt="2024-05-27T09:58:00.267" v="16" actId="207"/>
          <ac:spMkLst>
            <pc:docMk/>
            <pc:sldMk cId="3746286089" sldId="257"/>
            <ac:spMk id="19" creationId="{0CB1CF14-32BE-41AA-D5EE-F3338EFBE870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20" creationId="{A27B46CB-97CC-9A5E-D53D-157C28F9E4EB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21" creationId="{CAA399F5-E83C-55F3-8B07-4ECF765366BA}"/>
          </ac:spMkLst>
        </pc:spChg>
        <pc:spChg chg="mod">
          <ac:chgData name="Kevin Millet" userId="172562e73a5b5b9e" providerId="LiveId" clId="{C553E64F-419F-432B-B250-844747D4C214}" dt="2024-05-27T09:57:41.831" v="12" actId="207"/>
          <ac:spMkLst>
            <pc:docMk/>
            <pc:sldMk cId="3746286089" sldId="257"/>
            <ac:spMk id="23" creationId="{8815AEED-1735-0B2F-A343-F054EDF23F23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24" creationId="{6252756B-1821-FCF3-A683-C9F671B85789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28" creationId="{4F6C3250-5C6F-4719-E229-55C737B45BAD}"/>
          </ac:spMkLst>
        </pc:spChg>
        <pc:spChg chg="mod">
          <ac:chgData name="Kevin Millet" userId="172562e73a5b5b9e" providerId="LiveId" clId="{C553E64F-419F-432B-B250-844747D4C214}" dt="2024-05-27T09:58:20.425" v="22" actId="207"/>
          <ac:spMkLst>
            <pc:docMk/>
            <pc:sldMk cId="3746286089" sldId="257"/>
            <ac:spMk id="30" creationId="{D6FF4DED-B22C-E6F3-BAD0-F43473EA1D18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31" creationId="{255F159A-9490-B62B-9F79-53AE26B67ABC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32" creationId="{28996734-9CEA-4F7E-5137-13E40512EBF8}"/>
          </ac:spMkLst>
        </pc:spChg>
        <pc:spChg chg="mod">
          <ac:chgData name="Kevin Millet" userId="172562e73a5b5b9e" providerId="LiveId" clId="{C553E64F-419F-432B-B250-844747D4C214}" dt="2024-05-27T09:58:07.254" v="19" actId="207"/>
          <ac:spMkLst>
            <pc:docMk/>
            <pc:sldMk cId="3746286089" sldId="257"/>
            <ac:spMk id="34" creationId="{23B3D025-DFB6-6BC0-AC12-E91F1AF4E543}"/>
          </ac:spMkLst>
        </pc:spChg>
        <pc:spChg chg="mod">
          <ac:chgData name="Kevin Millet" userId="172562e73a5b5b9e" providerId="LiveId" clId="{C553E64F-419F-432B-B250-844747D4C214}" dt="2024-05-27T09:56:46.284" v="1"/>
          <ac:spMkLst>
            <pc:docMk/>
            <pc:sldMk cId="3746286089" sldId="257"/>
            <ac:spMk id="35" creationId="{2F8435CC-4709-A42D-A7B6-4AF0EC377429}"/>
          </ac:spMkLst>
        </pc:spChg>
        <pc:spChg chg="mod">
          <ac:chgData name="Kevin Millet" userId="172562e73a5b5b9e" providerId="LiveId" clId="{C553E64F-419F-432B-B250-844747D4C214}" dt="2024-05-27T09:58:10.488" v="20" actId="207"/>
          <ac:spMkLst>
            <pc:docMk/>
            <pc:sldMk cId="3746286089" sldId="257"/>
            <ac:spMk id="36" creationId="{98191F9A-37E2-E1F6-AE23-8828828F4F74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37" creationId="{96FB1A2A-4955-CA73-0F19-CEBBD9D63ACB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38" creationId="{51D77876-94FA-BE09-FC59-7D574439AC2F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39" creationId="{50B583F8-6DBA-DD45-F68A-4275C063ACFF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40" creationId="{45BEB3FF-A790-9405-DF0F-57D2CFBFE948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41" creationId="{7664CCEB-D7B0-0075-ECB9-2B9A740EA3DB}"/>
          </ac:spMkLst>
        </pc:spChg>
        <pc:spChg chg="add mod">
          <ac:chgData name="Kevin Millet" userId="172562e73a5b5b9e" providerId="LiveId" clId="{C553E64F-419F-432B-B250-844747D4C214}" dt="2024-05-27T09:56:47.815" v="2" actId="164"/>
          <ac:spMkLst>
            <pc:docMk/>
            <pc:sldMk cId="3746286089" sldId="257"/>
            <ac:spMk id="42" creationId="{F7283688-0447-0F0F-664D-75BDB9B398F5}"/>
          </ac:spMkLst>
        </pc:s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9" creationId="{59943D81-B506-0BB6-4146-856080E27116}"/>
          </ac:grpSpMkLst>
        </pc:gr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13" creationId="{E776D18E-780E-317B-8B0A-50E90228D834}"/>
          </ac:grpSpMkLst>
        </pc:gr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18" creationId="{983BB71A-5447-4734-73B1-1A865FE1E9E1}"/>
          </ac:grpSpMkLst>
        </pc:gr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22" creationId="{74C78469-6F61-2F84-08EC-140E4640FFD2}"/>
          </ac:grpSpMkLst>
        </pc:gr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29" creationId="{641DEFD4-0B3D-D7DA-55E2-F540A8701F6B}"/>
          </ac:grpSpMkLst>
        </pc:grpChg>
        <pc:grpChg chg="add mod">
          <ac:chgData name="Kevin Millet" userId="172562e73a5b5b9e" providerId="LiveId" clId="{C553E64F-419F-432B-B250-844747D4C214}" dt="2024-05-27T09:56:47.815" v="2" actId="164"/>
          <ac:grpSpMkLst>
            <pc:docMk/>
            <pc:sldMk cId="3746286089" sldId="257"/>
            <ac:grpSpMk id="33" creationId="{ABF47C96-3056-1E2C-4B3F-5848D76C035E}"/>
          </ac:grpSpMkLst>
        </pc:grpChg>
        <pc:grpChg chg="add mod">
          <ac:chgData name="Kevin Millet" userId="172562e73a5b5b9e" providerId="LiveId" clId="{C553E64F-419F-432B-B250-844747D4C214}" dt="2024-05-27T09:57:15.917" v="8" actId="1076"/>
          <ac:grpSpMkLst>
            <pc:docMk/>
            <pc:sldMk cId="3746286089" sldId="257"/>
            <ac:grpSpMk id="43" creationId="{F23F89BB-A2E0-E6FD-B1C6-675CE3F04A08}"/>
          </ac:grpSpMkLst>
        </pc:grpChg>
        <pc:grpChg chg="del">
          <ac:chgData name="Kevin Millet" userId="172562e73a5b5b9e" providerId="LiveId" clId="{C553E64F-419F-432B-B250-844747D4C214}" dt="2024-05-27T09:56:45.487" v="0" actId="478"/>
          <ac:grpSpMkLst>
            <pc:docMk/>
            <pc:sldMk cId="3746286089" sldId="257"/>
            <ac:grpSpMk id="137" creationId="{058506C6-E00A-9608-5B31-A5D4EE0FF5CE}"/>
          </ac:grpSpMkLst>
        </pc:grpChg>
        <pc:picChg chg="mod">
          <ac:chgData name="Kevin Millet" userId="172562e73a5b5b9e" providerId="LiveId" clId="{C553E64F-419F-432B-B250-844747D4C214}" dt="2024-05-27T09:56:46.284" v="1"/>
          <ac:picMkLst>
            <pc:docMk/>
            <pc:sldMk cId="3746286089" sldId="257"/>
            <ac:picMk id="17" creationId="{754EC742-3BC9-4121-6AF9-7677945281C8}"/>
          </ac:picMkLst>
        </pc:picChg>
        <pc:picChg chg="mod">
          <ac:chgData name="Kevin Millet" userId="172562e73a5b5b9e" providerId="LiveId" clId="{C553E64F-419F-432B-B250-844747D4C214}" dt="2024-05-27T09:56:46.284" v="1"/>
          <ac:picMkLst>
            <pc:docMk/>
            <pc:sldMk cId="3746286089" sldId="257"/>
            <ac:picMk id="25" creationId="{FB7550A6-D528-43CD-7CCD-7F05F2056A1F}"/>
          </ac:picMkLst>
        </pc:picChg>
        <pc:picChg chg="mod">
          <ac:chgData name="Kevin Millet" userId="172562e73a5b5b9e" providerId="LiveId" clId="{C553E64F-419F-432B-B250-844747D4C214}" dt="2024-05-27T09:56:46.284" v="1"/>
          <ac:picMkLst>
            <pc:docMk/>
            <pc:sldMk cId="3746286089" sldId="257"/>
            <ac:picMk id="26" creationId="{0F1A1FE4-F5BD-9524-3A20-4AC5317D3DF7}"/>
          </ac:picMkLst>
        </pc:picChg>
        <pc:picChg chg="mod">
          <ac:chgData name="Kevin Millet" userId="172562e73a5b5b9e" providerId="LiveId" clId="{C553E64F-419F-432B-B250-844747D4C214}" dt="2024-05-27T09:56:46.284" v="1"/>
          <ac:picMkLst>
            <pc:docMk/>
            <pc:sldMk cId="3746286089" sldId="257"/>
            <ac:picMk id="27" creationId="{D51AF4EB-CA0D-6978-5772-4332AD18C4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23F89BB-A2E0-E6FD-B1C6-675CE3F04A08}"/>
              </a:ext>
            </a:extLst>
          </p:cNvPr>
          <p:cNvGrpSpPr/>
          <p:nvPr/>
        </p:nvGrpSpPr>
        <p:grpSpPr>
          <a:xfrm>
            <a:off x="838200" y="1586317"/>
            <a:ext cx="10515600" cy="3486187"/>
            <a:chOff x="12191" y="2396744"/>
            <a:chExt cx="12180062" cy="3951808"/>
          </a:xfrm>
        </p:grpSpPr>
        <p:sp>
          <p:nvSpPr>
            <p:cNvPr id="3" name="object 2">
              <a:extLst>
                <a:ext uri="{FF2B5EF4-FFF2-40B4-BE49-F238E27FC236}">
                  <a16:creationId xmlns:a16="http://schemas.microsoft.com/office/drawing/2014/main" id="{2712FA85-620B-24FA-4F14-88D4E502A484}"/>
                </a:ext>
              </a:extLst>
            </p:cNvPr>
            <p:cNvSpPr/>
            <p:nvPr/>
          </p:nvSpPr>
          <p:spPr>
            <a:xfrm>
              <a:off x="12191" y="4145279"/>
              <a:ext cx="1896110" cy="417830"/>
            </a:xfrm>
            <a:custGeom>
              <a:avLst/>
              <a:gdLst/>
              <a:ahLst/>
              <a:cxnLst/>
              <a:rect l="l" t="t" r="r" b="b"/>
              <a:pathLst>
                <a:path w="1896110" h="417829">
                  <a:moveTo>
                    <a:pt x="1895856" y="201422"/>
                  </a:moveTo>
                  <a:lnTo>
                    <a:pt x="112673" y="201422"/>
                  </a:lnTo>
                  <a:lnTo>
                    <a:pt x="68201" y="208793"/>
                  </a:lnTo>
                  <a:lnTo>
                    <a:pt x="32455" y="229060"/>
                  </a:lnTo>
                  <a:lnTo>
                    <a:pt x="8649" y="259447"/>
                  </a:lnTo>
                  <a:lnTo>
                    <a:pt x="0" y="297180"/>
                  </a:lnTo>
                  <a:lnTo>
                    <a:pt x="0" y="321818"/>
                  </a:lnTo>
                  <a:lnTo>
                    <a:pt x="8649" y="359550"/>
                  </a:lnTo>
                  <a:lnTo>
                    <a:pt x="32455" y="389937"/>
                  </a:lnTo>
                  <a:lnTo>
                    <a:pt x="68201" y="410204"/>
                  </a:lnTo>
                  <a:lnTo>
                    <a:pt x="112673" y="417576"/>
                  </a:lnTo>
                  <a:lnTo>
                    <a:pt x="1895856" y="417576"/>
                  </a:lnTo>
                  <a:lnTo>
                    <a:pt x="1895856" y="201422"/>
                  </a:lnTo>
                  <a:close/>
                </a:path>
                <a:path w="1896110" h="417829">
                  <a:moveTo>
                    <a:pt x="947928" y="0"/>
                  </a:moveTo>
                  <a:lnTo>
                    <a:pt x="810755" y="201422"/>
                  </a:lnTo>
                  <a:lnTo>
                    <a:pt x="1085100" y="201422"/>
                  </a:lnTo>
                  <a:lnTo>
                    <a:pt x="947928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B09E1B98-2DC7-6FB5-5EE9-3447BD066CE7}"/>
                </a:ext>
              </a:extLst>
            </p:cNvPr>
            <p:cNvSpPr/>
            <p:nvPr/>
          </p:nvSpPr>
          <p:spPr>
            <a:xfrm>
              <a:off x="2063495" y="4346447"/>
              <a:ext cx="1896110" cy="417830"/>
            </a:xfrm>
            <a:custGeom>
              <a:avLst/>
              <a:gdLst/>
              <a:ahLst/>
              <a:cxnLst/>
              <a:rect l="l" t="t" r="r" b="b"/>
              <a:pathLst>
                <a:path w="1896110" h="417829">
                  <a:moveTo>
                    <a:pt x="1895856" y="0"/>
                  </a:moveTo>
                  <a:lnTo>
                    <a:pt x="0" y="0"/>
                  </a:lnTo>
                  <a:lnTo>
                    <a:pt x="0" y="216788"/>
                  </a:lnTo>
                  <a:lnTo>
                    <a:pt x="812292" y="216788"/>
                  </a:lnTo>
                  <a:lnTo>
                    <a:pt x="948690" y="417575"/>
                  </a:lnTo>
                  <a:lnTo>
                    <a:pt x="1015365" y="317119"/>
                  </a:lnTo>
                  <a:lnTo>
                    <a:pt x="1083564" y="216788"/>
                  </a:lnTo>
                  <a:lnTo>
                    <a:pt x="1895856" y="216788"/>
                  </a:lnTo>
                  <a:lnTo>
                    <a:pt x="18958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15E8660-0CBF-C4CD-5F7C-23D8F36FB647}"/>
                </a:ext>
              </a:extLst>
            </p:cNvPr>
            <p:cNvSpPr/>
            <p:nvPr/>
          </p:nvSpPr>
          <p:spPr>
            <a:xfrm>
              <a:off x="6178296" y="4346447"/>
              <a:ext cx="1896110" cy="417830"/>
            </a:xfrm>
            <a:custGeom>
              <a:avLst/>
              <a:gdLst/>
              <a:ahLst/>
              <a:cxnLst/>
              <a:rect l="l" t="t" r="r" b="b"/>
              <a:pathLst>
                <a:path w="1896109" h="417829">
                  <a:moveTo>
                    <a:pt x="1895855" y="0"/>
                  </a:moveTo>
                  <a:lnTo>
                    <a:pt x="0" y="0"/>
                  </a:lnTo>
                  <a:lnTo>
                    <a:pt x="0" y="216788"/>
                  </a:lnTo>
                  <a:lnTo>
                    <a:pt x="811402" y="216788"/>
                  </a:lnTo>
                  <a:lnTo>
                    <a:pt x="947927" y="417575"/>
                  </a:lnTo>
                  <a:lnTo>
                    <a:pt x="1016253" y="317119"/>
                  </a:lnTo>
                  <a:lnTo>
                    <a:pt x="1086103" y="216788"/>
                  </a:lnTo>
                  <a:lnTo>
                    <a:pt x="1895855" y="216788"/>
                  </a:lnTo>
                  <a:lnTo>
                    <a:pt x="189585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2AA0622D-53F5-4D58-FC3F-0C013FB69281}"/>
                </a:ext>
              </a:extLst>
            </p:cNvPr>
            <p:cNvSpPr/>
            <p:nvPr/>
          </p:nvSpPr>
          <p:spPr>
            <a:xfrm>
              <a:off x="10296143" y="4346447"/>
              <a:ext cx="1896110" cy="417830"/>
            </a:xfrm>
            <a:custGeom>
              <a:avLst/>
              <a:gdLst/>
              <a:ahLst/>
              <a:cxnLst/>
              <a:rect l="l" t="t" r="r" b="b"/>
              <a:pathLst>
                <a:path w="1896109" h="417829">
                  <a:moveTo>
                    <a:pt x="1768475" y="0"/>
                  </a:moveTo>
                  <a:lnTo>
                    <a:pt x="0" y="0"/>
                  </a:lnTo>
                  <a:lnTo>
                    <a:pt x="0" y="216153"/>
                  </a:lnTo>
                  <a:lnTo>
                    <a:pt x="810767" y="216153"/>
                  </a:lnTo>
                  <a:lnTo>
                    <a:pt x="947927" y="417575"/>
                  </a:lnTo>
                  <a:lnTo>
                    <a:pt x="1085087" y="216153"/>
                  </a:lnTo>
                  <a:lnTo>
                    <a:pt x="1768475" y="216153"/>
                  </a:lnTo>
                  <a:lnTo>
                    <a:pt x="1818328" y="207553"/>
                  </a:lnTo>
                  <a:lnTo>
                    <a:pt x="1858787" y="184213"/>
                  </a:lnTo>
                  <a:lnTo>
                    <a:pt x="1885936" y="149824"/>
                  </a:lnTo>
                  <a:lnTo>
                    <a:pt x="1895855" y="108076"/>
                  </a:lnTo>
                  <a:lnTo>
                    <a:pt x="1885936" y="66329"/>
                  </a:lnTo>
                  <a:lnTo>
                    <a:pt x="1858787" y="31940"/>
                  </a:lnTo>
                  <a:lnTo>
                    <a:pt x="1818328" y="8600"/>
                  </a:lnTo>
                  <a:lnTo>
                    <a:pt x="176847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E1E855BD-93AA-41F9-E3A3-835C4D016DB8}"/>
                </a:ext>
              </a:extLst>
            </p:cNvPr>
            <p:cNvSpPr/>
            <p:nvPr/>
          </p:nvSpPr>
          <p:spPr>
            <a:xfrm>
              <a:off x="4120896" y="4145279"/>
              <a:ext cx="1896110" cy="417830"/>
            </a:xfrm>
            <a:custGeom>
              <a:avLst/>
              <a:gdLst/>
              <a:ahLst/>
              <a:cxnLst/>
              <a:rect l="l" t="t" r="r" b="b"/>
              <a:pathLst>
                <a:path w="1896110" h="417829">
                  <a:moveTo>
                    <a:pt x="947927" y="0"/>
                  </a:moveTo>
                  <a:lnTo>
                    <a:pt x="879601" y="101600"/>
                  </a:lnTo>
                  <a:lnTo>
                    <a:pt x="811402" y="201676"/>
                  </a:lnTo>
                  <a:lnTo>
                    <a:pt x="0" y="201676"/>
                  </a:lnTo>
                  <a:lnTo>
                    <a:pt x="0" y="417576"/>
                  </a:lnTo>
                  <a:lnTo>
                    <a:pt x="1895855" y="417576"/>
                  </a:lnTo>
                  <a:lnTo>
                    <a:pt x="1895855" y="201676"/>
                  </a:lnTo>
                  <a:lnTo>
                    <a:pt x="1086103" y="201676"/>
                  </a:lnTo>
                  <a:lnTo>
                    <a:pt x="1016253" y="101600"/>
                  </a:lnTo>
                  <a:lnTo>
                    <a:pt x="947927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72420307-4FD5-FC94-8517-0A8C900B2560}"/>
                </a:ext>
              </a:extLst>
            </p:cNvPr>
            <p:cNvSpPr/>
            <p:nvPr/>
          </p:nvSpPr>
          <p:spPr>
            <a:xfrm>
              <a:off x="8235695" y="4145279"/>
              <a:ext cx="1899285" cy="417830"/>
            </a:xfrm>
            <a:custGeom>
              <a:avLst/>
              <a:gdLst/>
              <a:ahLst/>
              <a:cxnLst/>
              <a:rect l="l" t="t" r="r" b="b"/>
              <a:pathLst>
                <a:path w="1899284" h="417829">
                  <a:moveTo>
                    <a:pt x="947801" y="0"/>
                  </a:moveTo>
                  <a:lnTo>
                    <a:pt x="882776" y="101600"/>
                  </a:lnTo>
                  <a:lnTo>
                    <a:pt x="812926" y="201676"/>
                  </a:lnTo>
                  <a:lnTo>
                    <a:pt x="0" y="201676"/>
                  </a:lnTo>
                  <a:lnTo>
                    <a:pt x="0" y="417576"/>
                  </a:lnTo>
                  <a:lnTo>
                    <a:pt x="1898903" y="417576"/>
                  </a:lnTo>
                  <a:lnTo>
                    <a:pt x="1898903" y="201676"/>
                  </a:lnTo>
                  <a:lnTo>
                    <a:pt x="1085977" y="201676"/>
                  </a:lnTo>
                  <a:lnTo>
                    <a:pt x="1017777" y="101600"/>
                  </a:lnTo>
                  <a:lnTo>
                    <a:pt x="947801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>
              <a:extLst>
                <a:ext uri="{FF2B5EF4-FFF2-40B4-BE49-F238E27FC236}">
                  <a16:creationId xmlns:a16="http://schemas.microsoft.com/office/drawing/2014/main" id="{59943D81-B506-0BB6-4146-856080E27116}"/>
                </a:ext>
              </a:extLst>
            </p:cNvPr>
            <p:cNvGrpSpPr/>
            <p:nvPr/>
          </p:nvGrpSpPr>
          <p:grpSpPr>
            <a:xfrm>
              <a:off x="2496311" y="2721864"/>
              <a:ext cx="1030605" cy="1027430"/>
              <a:chOff x="2496311" y="2721864"/>
              <a:chExt cx="1030605" cy="1027430"/>
            </a:xfrm>
          </p:grpSpPr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id="{0F6C2537-CF94-422B-9C63-56C161BECDF5}"/>
                  </a:ext>
                </a:extLst>
              </p:cNvPr>
              <p:cNvSpPr/>
              <p:nvPr/>
            </p:nvSpPr>
            <p:spPr>
              <a:xfrm>
                <a:off x="2535935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475488" y="0"/>
                    </a:moveTo>
                    <a:lnTo>
                      <a:pt x="426866" y="2447"/>
                    </a:lnTo>
                    <a:lnTo>
                      <a:pt x="379651" y="9629"/>
                    </a:lnTo>
                    <a:lnTo>
                      <a:pt x="334080" y="21309"/>
                    </a:lnTo>
                    <a:lnTo>
                      <a:pt x="290393" y="37248"/>
                    </a:lnTo>
                    <a:lnTo>
                      <a:pt x="248828" y="57208"/>
                    </a:lnTo>
                    <a:lnTo>
                      <a:pt x="209624" y="80949"/>
                    </a:lnTo>
                    <a:lnTo>
                      <a:pt x="173020" y="108235"/>
                    </a:lnTo>
                    <a:lnTo>
                      <a:pt x="139255" y="138826"/>
                    </a:lnTo>
                    <a:lnTo>
                      <a:pt x="108568" y="172485"/>
                    </a:lnTo>
                    <a:lnTo>
                      <a:pt x="81197" y="208973"/>
                    </a:lnTo>
                    <a:lnTo>
                      <a:pt x="57382" y="248051"/>
                    </a:lnTo>
                    <a:lnTo>
                      <a:pt x="37361" y="289482"/>
                    </a:lnTo>
                    <a:lnTo>
                      <a:pt x="21374" y="333027"/>
                    </a:lnTo>
                    <a:lnTo>
                      <a:pt x="9658" y="378448"/>
                    </a:lnTo>
                    <a:lnTo>
                      <a:pt x="2454" y="425506"/>
                    </a:lnTo>
                    <a:lnTo>
                      <a:pt x="0" y="473963"/>
                    </a:lnTo>
                    <a:lnTo>
                      <a:pt x="2454" y="522421"/>
                    </a:lnTo>
                    <a:lnTo>
                      <a:pt x="9658" y="569479"/>
                    </a:lnTo>
                    <a:lnTo>
                      <a:pt x="21374" y="614900"/>
                    </a:lnTo>
                    <a:lnTo>
                      <a:pt x="37361" y="658445"/>
                    </a:lnTo>
                    <a:lnTo>
                      <a:pt x="57382" y="699876"/>
                    </a:lnTo>
                    <a:lnTo>
                      <a:pt x="81197" y="738954"/>
                    </a:lnTo>
                    <a:lnTo>
                      <a:pt x="108568" y="775442"/>
                    </a:lnTo>
                    <a:lnTo>
                      <a:pt x="139255" y="809101"/>
                    </a:lnTo>
                    <a:lnTo>
                      <a:pt x="173020" y="839692"/>
                    </a:lnTo>
                    <a:lnTo>
                      <a:pt x="209624" y="866978"/>
                    </a:lnTo>
                    <a:lnTo>
                      <a:pt x="248828" y="890719"/>
                    </a:lnTo>
                    <a:lnTo>
                      <a:pt x="290393" y="910679"/>
                    </a:lnTo>
                    <a:lnTo>
                      <a:pt x="334080" y="926618"/>
                    </a:lnTo>
                    <a:lnTo>
                      <a:pt x="379651" y="938298"/>
                    </a:lnTo>
                    <a:lnTo>
                      <a:pt x="426866" y="945480"/>
                    </a:lnTo>
                    <a:lnTo>
                      <a:pt x="475488" y="947928"/>
                    </a:lnTo>
                    <a:lnTo>
                      <a:pt x="524109" y="945480"/>
                    </a:lnTo>
                    <a:lnTo>
                      <a:pt x="571324" y="938298"/>
                    </a:lnTo>
                    <a:lnTo>
                      <a:pt x="616895" y="926618"/>
                    </a:lnTo>
                    <a:lnTo>
                      <a:pt x="660582" y="910679"/>
                    </a:lnTo>
                    <a:lnTo>
                      <a:pt x="702147" y="890719"/>
                    </a:lnTo>
                    <a:lnTo>
                      <a:pt x="741351" y="866978"/>
                    </a:lnTo>
                    <a:lnTo>
                      <a:pt x="777955" y="839692"/>
                    </a:lnTo>
                    <a:lnTo>
                      <a:pt x="811720" y="809101"/>
                    </a:lnTo>
                    <a:lnTo>
                      <a:pt x="842407" y="775442"/>
                    </a:lnTo>
                    <a:lnTo>
                      <a:pt x="869778" y="738954"/>
                    </a:lnTo>
                    <a:lnTo>
                      <a:pt x="893593" y="699876"/>
                    </a:lnTo>
                    <a:lnTo>
                      <a:pt x="913614" y="658445"/>
                    </a:lnTo>
                    <a:lnTo>
                      <a:pt x="929601" y="614900"/>
                    </a:lnTo>
                    <a:lnTo>
                      <a:pt x="941317" y="569479"/>
                    </a:lnTo>
                    <a:lnTo>
                      <a:pt x="948521" y="522421"/>
                    </a:lnTo>
                    <a:lnTo>
                      <a:pt x="950976" y="473963"/>
                    </a:lnTo>
                    <a:lnTo>
                      <a:pt x="948521" y="425506"/>
                    </a:lnTo>
                    <a:lnTo>
                      <a:pt x="941317" y="378448"/>
                    </a:lnTo>
                    <a:lnTo>
                      <a:pt x="929601" y="333027"/>
                    </a:lnTo>
                    <a:lnTo>
                      <a:pt x="913614" y="289482"/>
                    </a:lnTo>
                    <a:lnTo>
                      <a:pt x="893593" y="248051"/>
                    </a:lnTo>
                    <a:lnTo>
                      <a:pt x="869778" y="208973"/>
                    </a:lnTo>
                    <a:lnTo>
                      <a:pt x="842407" y="172485"/>
                    </a:lnTo>
                    <a:lnTo>
                      <a:pt x="811720" y="138826"/>
                    </a:lnTo>
                    <a:lnTo>
                      <a:pt x="777955" y="108235"/>
                    </a:lnTo>
                    <a:lnTo>
                      <a:pt x="741351" y="80949"/>
                    </a:lnTo>
                    <a:lnTo>
                      <a:pt x="702147" y="57208"/>
                    </a:lnTo>
                    <a:lnTo>
                      <a:pt x="660582" y="37248"/>
                    </a:lnTo>
                    <a:lnTo>
                      <a:pt x="616895" y="21309"/>
                    </a:lnTo>
                    <a:lnTo>
                      <a:pt x="571324" y="9629"/>
                    </a:lnTo>
                    <a:lnTo>
                      <a:pt x="524109" y="2447"/>
                    </a:lnTo>
                    <a:lnTo>
                      <a:pt x="475488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>
                <a:extLst>
                  <a:ext uri="{FF2B5EF4-FFF2-40B4-BE49-F238E27FC236}">
                    <a16:creationId xmlns:a16="http://schemas.microsoft.com/office/drawing/2014/main" id="{EC94D7BC-6089-0B45-04DC-1B0D665D1154}"/>
                  </a:ext>
                </a:extLst>
              </p:cNvPr>
              <p:cNvSpPr/>
              <p:nvPr/>
            </p:nvSpPr>
            <p:spPr>
              <a:xfrm>
                <a:off x="2535935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0" y="473963"/>
                    </a:moveTo>
                    <a:lnTo>
                      <a:pt x="2454" y="425506"/>
                    </a:lnTo>
                    <a:lnTo>
                      <a:pt x="9658" y="378448"/>
                    </a:lnTo>
                    <a:lnTo>
                      <a:pt x="21374" y="333027"/>
                    </a:lnTo>
                    <a:lnTo>
                      <a:pt x="37361" y="289482"/>
                    </a:lnTo>
                    <a:lnTo>
                      <a:pt x="57382" y="248051"/>
                    </a:lnTo>
                    <a:lnTo>
                      <a:pt x="81197" y="208973"/>
                    </a:lnTo>
                    <a:lnTo>
                      <a:pt x="108568" y="172485"/>
                    </a:lnTo>
                    <a:lnTo>
                      <a:pt x="139255" y="138826"/>
                    </a:lnTo>
                    <a:lnTo>
                      <a:pt x="173020" y="108235"/>
                    </a:lnTo>
                    <a:lnTo>
                      <a:pt x="209624" y="80949"/>
                    </a:lnTo>
                    <a:lnTo>
                      <a:pt x="248828" y="57208"/>
                    </a:lnTo>
                    <a:lnTo>
                      <a:pt x="290393" y="37248"/>
                    </a:lnTo>
                    <a:lnTo>
                      <a:pt x="334080" y="21309"/>
                    </a:lnTo>
                    <a:lnTo>
                      <a:pt x="379651" y="9629"/>
                    </a:lnTo>
                    <a:lnTo>
                      <a:pt x="426866" y="2447"/>
                    </a:lnTo>
                    <a:lnTo>
                      <a:pt x="475488" y="0"/>
                    </a:lnTo>
                    <a:lnTo>
                      <a:pt x="524109" y="2447"/>
                    </a:lnTo>
                    <a:lnTo>
                      <a:pt x="571324" y="9629"/>
                    </a:lnTo>
                    <a:lnTo>
                      <a:pt x="616895" y="21309"/>
                    </a:lnTo>
                    <a:lnTo>
                      <a:pt x="660582" y="37248"/>
                    </a:lnTo>
                    <a:lnTo>
                      <a:pt x="702147" y="57208"/>
                    </a:lnTo>
                    <a:lnTo>
                      <a:pt x="741351" y="80949"/>
                    </a:lnTo>
                    <a:lnTo>
                      <a:pt x="777955" y="108235"/>
                    </a:lnTo>
                    <a:lnTo>
                      <a:pt x="811720" y="138826"/>
                    </a:lnTo>
                    <a:lnTo>
                      <a:pt x="842407" y="172485"/>
                    </a:lnTo>
                    <a:lnTo>
                      <a:pt x="869778" y="208973"/>
                    </a:lnTo>
                    <a:lnTo>
                      <a:pt x="893593" y="248051"/>
                    </a:lnTo>
                    <a:lnTo>
                      <a:pt x="913614" y="289482"/>
                    </a:lnTo>
                    <a:lnTo>
                      <a:pt x="929601" y="333027"/>
                    </a:lnTo>
                    <a:lnTo>
                      <a:pt x="941317" y="378448"/>
                    </a:lnTo>
                    <a:lnTo>
                      <a:pt x="948521" y="425506"/>
                    </a:lnTo>
                    <a:lnTo>
                      <a:pt x="950976" y="473963"/>
                    </a:lnTo>
                    <a:lnTo>
                      <a:pt x="948521" y="522421"/>
                    </a:lnTo>
                    <a:lnTo>
                      <a:pt x="941317" y="569479"/>
                    </a:lnTo>
                    <a:lnTo>
                      <a:pt x="929601" y="614900"/>
                    </a:lnTo>
                    <a:lnTo>
                      <a:pt x="913614" y="658445"/>
                    </a:lnTo>
                    <a:lnTo>
                      <a:pt x="893593" y="699876"/>
                    </a:lnTo>
                    <a:lnTo>
                      <a:pt x="869778" y="738954"/>
                    </a:lnTo>
                    <a:lnTo>
                      <a:pt x="842407" y="775442"/>
                    </a:lnTo>
                    <a:lnTo>
                      <a:pt x="811720" y="809101"/>
                    </a:lnTo>
                    <a:lnTo>
                      <a:pt x="777955" y="839692"/>
                    </a:lnTo>
                    <a:lnTo>
                      <a:pt x="741351" y="866978"/>
                    </a:lnTo>
                    <a:lnTo>
                      <a:pt x="702147" y="890719"/>
                    </a:lnTo>
                    <a:lnTo>
                      <a:pt x="660582" y="910679"/>
                    </a:lnTo>
                    <a:lnTo>
                      <a:pt x="616895" y="926618"/>
                    </a:lnTo>
                    <a:lnTo>
                      <a:pt x="571324" y="938298"/>
                    </a:lnTo>
                    <a:lnTo>
                      <a:pt x="524109" y="945480"/>
                    </a:lnTo>
                    <a:lnTo>
                      <a:pt x="475488" y="947928"/>
                    </a:lnTo>
                    <a:lnTo>
                      <a:pt x="426866" y="945480"/>
                    </a:lnTo>
                    <a:lnTo>
                      <a:pt x="379651" y="938298"/>
                    </a:lnTo>
                    <a:lnTo>
                      <a:pt x="334080" y="926618"/>
                    </a:lnTo>
                    <a:lnTo>
                      <a:pt x="290393" y="910679"/>
                    </a:lnTo>
                    <a:lnTo>
                      <a:pt x="248828" y="890719"/>
                    </a:lnTo>
                    <a:lnTo>
                      <a:pt x="209624" y="866978"/>
                    </a:lnTo>
                    <a:lnTo>
                      <a:pt x="173020" y="839692"/>
                    </a:lnTo>
                    <a:lnTo>
                      <a:pt x="139255" y="809101"/>
                    </a:lnTo>
                    <a:lnTo>
                      <a:pt x="108568" y="775442"/>
                    </a:lnTo>
                    <a:lnTo>
                      <a:pt x="81197" y="738954"/>
                    </a:lnTo>
                    <a:lnTo>
                      <a:pt x="57382" y="699876"/>
                    </a:lnTo>
                    <a:lnTo>
                      <a:pt x="37361" y="658445"/>
                    </a:lnTo>
                    <a:lnTo>
                      <a:pt x="21374" y="614900"/>
                    </a:lnTo>
                    <a:lnTo>
                      <a:pt x="9658" y="569479"/>
                    </a:lnTo>
                    <a:lnTo>
                      <a:pt x="2454" y="522421"/>
                    </a:lnTo>
                    <a:lnTo>
                      <a:pt x="0" y="473963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>
                <a:extLst>
                  <a:ext uri="{FF2B5EF4-FFF2-40B4-BE49-F238E27FC236}">
                    <a16:creationId xmlns:a16="http://schemas.microsoft.com/office/drawing/2014/main" id="{30FB128F-8876-7BF2-CADE-9DC0D5AC0A65}"/>
                  </a:ext>
                </a:extLst>
              </p:cNvPr>
              <p:cNvSpPr/>
              <p:nvPr/>
            </p:nvSpPr>
            <p:spPr>
              <a:xfrm>
                <a:off x="2813303" y="3078480"/>
                <a:ext cx="399415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399414" h="314325">
                    <a:moveTo>
                      <a:pt x="327532" y="0"/>
                    </a:moveTo>
                    <a:lnTo>
                      <a:pt x="311912" y="7747"/>
                    </a:lnTo>
                    <a:lnTo>
                      <a:pt x="309752" y="10033"/>
                    </a:lnTo>
                    <a:lnTo>
                      <a:pt x="308228" y="12700"/>
                    </a:lnTo>
                    <a:lnTo>
                      <a:pt x="307213" y="15494"/>
                    </a:lnTo>
                    <a:lnTo>
                      <a:pt x="306704" y="18287"/>
                    </a:lnTo>
                    <a:lnTo>
                      <a:pt x="306577" y="21209"/>
                    </a:lnTo>
                    <a:lnTo>
                      <a:pt x="306958" y="24257"/>
                    </a:lnTo>
                    <a:lnTo>
                      <a:pt x="307847" y="27050"/>
                    </a:lnTo>
                    <a:lnTo>
                      <a:pt x="309244" y="29845"/>
                    </a:lnTo>
                    <a:lnTo>
                      <a:pt x="311150" y="32258"/>
                    </a:lnTo>
                    <a:lnTo>
                      <a:pt x="318007" y="40512"/>
                    </a:lnTo>
                    <a:lnTo>
                      <a:pt x="324484" y="49022"/>
                    </a:lnTo>
                    <a:lnTo>
                      <a:pt x="345058" y="86233"/>
                    </a:lnTo>
                    <a:lnTo>
                      <a:pt x="356996" y="127000"/>
                    </a:lnTo>
                    <a:lnTo>
                      <a:pt x="359663" y="159004"/>
                    </a:lnTo>
                    <a:lnTo>
                      <a:pt x="359282" y="170180"/>
                    </a:lnTo>
                    <a:lnTo>
                      <a:pt x="351408" y="213995"/>
                    </a:lnTo>
                    <a:lnTo>
                      <a:pt x="333628" y="254762"/>
                    </a:lnTo>
                    <a:lnTo>
                      <a:pt x="314197" y="282067"/>
                    </a:lnTo>
                    <a:lnTo>
                      <a:pt x="312293" y="284861"/>
                    </a:lnTo>
                    <a:lnTo>
                      <a:pt x="311022" y="288036"/>
                    </a:lnTo>
                    <a:lnTo>
                      <a:pt x="310133" y="291211"/>
                    </a:lnTo>
                    <a:lnTo>
                      <a:pt x="310006" y="294386"/>
                    </a:lnTo>
                    <a:lnTo>
                      <a:pt x="310514" y="297688"/>
                    </a:lnTo>
                    <a:lnTo>
                      <a:pt x="330453" y="313944"/>
                    </a:lnTo>
                    <a:lnTo>
                      <a:pt x="331343" y="313944"/>
                    </a:lnTo>
                    <a:lnTo>
                      <a:pt x="359663" y="287655"/>
                    </a:lnTo>
                    <a:lnTo>
                      <a:pt x="383031" y="243840"/>
                    </a:lnTo>
                    <a:lnTo>
                      <a:pt x="396113" y="196342"/>
                    </a:lnTo>
                    <a:lnTo>
                      <a:pt x="399288" y="159004"/>
                    </a:lnTo>
                    <a:lnTo>
                      <a:pt x="398779" y="147066"/>
                    </a:lnTo>
                    <a:lnTo>
                      <a:pt x="391375" y="99695"/>
                    </a:lnTo>
                    <a:lnTo>
                      <a:pt x="374395" y="55372"/>
                    </a:lnTo>
                    <a:lnTo>
                      <a:pt x="348488" y="15367"/>
                    </a:lnTo>
                    <a:lnTo>
                      <a:pt x="330453" y="381"/>
                    </a:lnTo>
                    <a:lnTo>
                      <a:pt x="327532" y="0"/>
                    </a:lnTo>
                    <a:close/>
                  </a:path>
                  <a:path w="399414" h="314325">
                    <a:moveTo>
                      <a:pt x="265683" y="61595"/>
                    </a:moveTo>
                    <a:lnTo>
                      <a:pt x="244347" y="81025"/>
                    </a:lnTo>
                    <a:lnTo>
                      <a:pt x="244383" y="84455"/>
                    </a:lnTo>
                    <a:lnTo>
                      <a:pt x="245237" y="87503"/>
                    </a:lnTo>
                    <a:lnTo>
                      <a:pt x="246379" y="90550"/>
                    </a:lnTo>
                    <a:lnTo>
                      <a:pt x="248284" y="93345"/>
                    </a:lnTo>
                    <a:lnTo>
                      <a:pt x="253237" y="99695"/>
                    </a:lnTo>
                    <a:lnTo>
                      <a:pt x="257428" y="106299"/>
                    </a:lnTo>
                    <a:lnTo>
                      <a:pt x="270637" y="143129"/>
                    </a:lnTo>
                    <a:lnTo>
                      <a:pt x="271906" y="159004"/>
                    </a:lnTo>
                    <a:lnTo>
                      <a:pt x="271398" y="167386"/>
                    </a:lnTo>
                    <a:lnTo>
                      <a:pt x="260095" y="207010"/>
                    </a:lnTo>
                    <a:lnTo>
                      <a:pt x="251003" y="221361"/>
                    </a:lnTo>
                    <a:lnTo>
                      <a:pt x="249427" y="224028"/>
                    </a:lnTo>
                    <a:lnTo>
                      <a:pt x="248157" y="226949"/>
                    </a:lnTo>
                    <a:lnTo>
                      <a:pt x="247734" y="229489"/>
                    </a:lnTo>
                    <a:lnTo>
                      <a:pt x="247650" y="233045"/>
                    </a:lnTo>
                    <a:lnTo>
                      <a:pt x="248031" y="236347"/>
                    </a:lnTo>
                    <a:lnTo>
                      <a:pt x="268096" y="252222"/>
                    </a:lnTo>
                    <a:lnTo>
                      <a:pt x="269494" y="252222"/>
                    </a:lnTo>
                    <a:lnTo>
                      <a:pt x="297362" y="221234"/>
                    </a:lnTo>
                    <a:lnTo>
                      <a:pt x="310260" y="177419"/>
                    </a:lnTo>
                    <a:lnTo>
                      <a:pt x="311403" y="159004"/>
                    </a:lnTo>
                    <a:lnTo>
                      <a:pt x="311198" y="150875"/>
                    </a:lnTo>
                    <a:lnTo>
                      <a:pt x="303148" y="110871"/>
                    </a:lnTo>
                    <a:lnTo>
                      <a:pt x="285114" y="76200"/>
                    </a:lnTo>
                    <a:lnTo>
                      <a:pt x="268604" y="62103"/>
                    </a:lnTo>
                    <a:lnTo>
                      <a:pt x="265683" y="61595"/>
                    </a:lnTo>
                    <a:close/>
                  </a:path>
                  <a:path w="399414" h="314325">
                    <a:moveTo>
                      <a:pt x="182752" y="19939"/>
                    </a:moveTo>
                    <a:lnTo>
                      <a:pt x="70993" y="105410"/>
                    </a:lnTo>
                    <a:lnTo>
                      <a:pt x="18160" y="105410"/>
                    </a:lnTo>
                    <a:lnTo>
                      <a:pt x="0" y="123317"/>
                    </a:lnTo>
                    <a:lnTo>
                      <a:pt x="0" y="194818"/>
                    </a:lnTo>
                    <a:lnTo>
                      <a:pt x="18160" y="212725"/>
                    </a:lnTo>
                    <a:lnTo>
                      <a:pt x="70993" y="212725"/>
                    </a:lnTo>
                    <a:lnTo>
                      <a:pt x="170052" y="294005"/>
                    </a:lnTo>
                    <a:lnTo>
                      <a:pt x="172593" y="295783"/>
                    </a:lnTo>
                    <a:lnTo>
                      <a:pt x="175513" y="297053"/>
                    </a:lnTo>
                    <a:lnTo>
                      <a:pt x="178434" y="297942"/>
                    </a:lnTo>
                    <a:lnTo>
                      <a:pt x="181609" y="298196"/>
                    </a:lnTo>
                    <a:lnTo>
                      <a:pt x="184150" y="297942"/>
                    </a:lnTo>
                    <a:lnTo>
                      <a:pt x="199644" y="280162"/>
                    </a:lnTo>
                    <a:lnTo>
                      <a:pt x="199644" y="37846"/>
                    </a:lnTo>
                    <a:lnTo>
                      <a:pt x="186054" y="20447"/>
                    </a:lnTo>
                    <a:lnTo>
                      <a:pt x="182752" y="19939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13">
              <a:extLst>
                <a:ext uri="{FF2B5EF4-FFF2-40B4-BE49-F238E27FC236}">
                  <a16:creationId xmlns:a16="http://schemas.microsoft.com/office/drawing/2014/main" id="{E776D18E-780E-317B-8B0A-50E90228D834}"/>
                </a:ext>
              </a:extLst>
            </p:cNvPr>
            <p:cNvGrpSpPr/>
            <p:nvPr/>
          </p:nvGrpSpPr>
          <p:grpSpPr>
            <a:xfrm>
              <a:off x="445008" y="5205984"/>
              <a:ext cx="1030605" cy="1030605"/>
              <a:chOff x="445008" y="5205984"/>
              <a:chExt cx="1030605" cy="1030605"/>
            </a:xfrm>
          </p:grpSpPr>
          <p:sp>
            <p:nvSpPr>
              <p:cNvPr id="14" name="object 14">
                <a:extLst>
                  <a:ext uri="{FF2B5EF4-FFF2-40B4-BE49-F238E27FC236}">
                    <a16:creationId xmlns:a16="http://schemas.microsoft.com/office/drawing/2014/main" id="{94BCCAF6-93C6-9625-DE13-9DBB0EC8C9DF}"/>
                  </a:ext>
                </a:extLst>
              </p:cNvPr>
              <p:cNvSpPr/>
              <p:nvPr/>
            </p:nvSpPr>
            <p:spPr>
              <a:xfrm>
                <a:off x="484632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30" h="951229">
                    <a:moveTo>
                      <a:pt x="475488" y="0"/>
                    </a:moveTo>
                    <a:lnTo>
                      <a:pt x="426871" y="2454"/>
                    </a:lnTo>
                    <a:lnTo>
                      <a:pt x="379658" y="9658"/>
                    </a:lnTo>
                    <a:lnTo>
                      <a:pt x="334090" y="21374"/>
                    </a:lnTo>
                    <a:lnTo>
                      <a:pt x="290404" y="37361"/>
                    </a:lnTo>
                    <a:lnTo>
                      <a:pt x="248839" y="57382"/>
                    </a:lnTo>
                    <a:lnTo>
                      <a:pt x="209635" y="81197"/>
                    </a:lnTo>
                    <a:lnTo>
                      <a:pt x="173031" y="108568"/>
                    </a:lnTo>
                    <a:lnTo>
                      <a:pt x="139265" y="139255"/>
                    </a:lnTo>
                    <a:lnTo>
                      <a:pt x="108576" y="173020"/>
                    </a:lnTo>
                    <a:lnTo>
                      <a:pt x="81204" y="209624"/>
                    </a:lnTo>
                    <a:lnTo>
                      <a:pt x="57387" y="248828"/>
                    </a:lnTo>
                    <a:lnTo>
                      <a:pt x="37365" y="290393"/>
                    </a:lnTo>
                    <a:lnTo>
                      <a:pt x="21376" y="334080"/>
                    </a:lnTo>
                    <a:lnTo>
                      <a:pt x="9659" y="379651"/>
                    </a:lnTo>
                    <a:lnTo>
                      <a:pt x="2454" y="426866"/>
                    </a:lnTo>
                    <a:lnTo>
                      <a:pt x="0" y="475487"/>
                    </a:lnTo>
                    <a:lnTo>
                      <a:pt x="2454" y="524102"/>
                    </a:lnTo>
                    <a:lnTo>
                      <a:pt x="9659" y="571313"/>
                    </a:lnTo>
                    <a:lnTo>
                      <a:pt x="21376" y="616881"/>
                    </a:lnTo>
                    <a:lnTo>
                      <a:pt x="37365" y="660566"/>
                    </a:lnTo>
                    <a:lnTo>
                      <a:pt x="57387" y="702130"/>
                    </a:lnTo>
                    <a:lnTo>
                      <a:pt x="81204" y="741334"/>
                    </a:lnTo>
                    <a:lnTo>
                      <a:pt x="108576" y="777939"/>
                    </a:lnTo>
                    <a:lnTo>
                      <a:pt x="139265" y="811706"/>
                    </a:lnTo>
                    <a:lnTo>
                      <a:pt x="173031" y="842395"/>
                    </a:lnTo>
                    <a:lnTo>
                      <a:pt x="209635" y="869768"/>
                    </a:lnTo>
                    <a:lnTo>
                      <a:pt x="248839" y="893585"/>
                    </a:lnTo>
                    <a:lnTo>
                      <a:pt x="290404" y="913608"/>
                    </a:lnTo>
                    <a:lnTo>
                      <a:pt x="334090" y="929598"/>
                    </a:lnTo>
                    <a:lnTo>
                      <a:pt x="379658" y="941315"/>
                    </a:lnTo>
                    <a:lnTo>
                      <a:pt x="426871" y="948521"/>
                    </a:lnTo>
                    <a:lnTo>
                      <a:pt x="475488" y="950975"/>
                    </a:lnTo>
                    <a:lnTo>
                      <a:pt x="524104" y="948521"/>
                    </a:lnTo>
                    <a:lnTo>
                      <a:pt x="571317" y="941315"/>
                    </a:lnTo>
                    <a:lnTo>
                      <a:pt x="616885" y="929598"/>
                    </a:lnTo>
                    <a:lnTo>
                      <a:pt x="660571" y="913608"/>
                    </a:lnTo>
                    <a:lnTo>
                      <a:pt x="702136" y="893585"/>
                    </a:lnTo>
                    <a:lnTo>
                      <a:pt x="741340" y="869768"/>
                    </a:lnTo>
                    <a:lnTo>
                      <a:pt x="777944" y="842395"/>
                    </a:lnTo>
                    <a:lnTo>
                      <a:pt x="811710" y="811706"/>
                    </a:lnTo>
                    <a:lnTo>
                      <a:pt x="842399" y="777939"/>
                    </a:lnTo>
                    <a:lnTo>
                      <a:pt x="869771" y="741334"/>
                    </a:lnTo>
                    <a:lnTo>
                      <a:pt x="893588" y="702130"/>
                    </a:lnTo>
                    <a:lnTo>
                      <a:pt x="913610" y="660566"/>
                    </a:lnTo>
                    <a:lnTo>
                      <a:pt x="929599" y="616881"/>
                    </a:lnTo>
                    <a:lnTo>
                      <a:pt x="941316" y="571313"/>
                    </a:lnTo>
                    <a:lnTo>
                      <a:pt x="948521" y="524102"/>
                    </a:lnTo>
                    <a:lnTo>
                      <a:pt x="950976" y="475487"/>
                    </a:lnTo>
                    <a:lnTo>
                      <a:pt x="948521" y="426866"/>
                    </a:lnTo>
                    <a:lnTo>
                      <a:pt x="941316" y="379651"/>
                    </a:lnTo>
                    <a:lnTo>
                      <a:pt x="929599" y="334080"/>
                    </a:lnTo>
                    <a:lnTo>
                      <a:pt x="913610" y="290393"/>
                    </a:lnTo>
                    <a:lnTo>
                      <a:pt x="893588" y="248828"/>
                    </a:lnTo>
                    <a:lnTo>
                      <a:pt x="869771" y="209624"/>
                    </a:lnTo>
                    <a:lnTo>
                      <a:pt x="842399" y="173020"/>
                    </a:lnTo>
                    <a:lnTo>
                      <a:pt x="811710" y="139255"/>
                    </a:lnTo>
                    <a:lnTo>
                      <a:pt x="777944" y="108568"/>
                    </a:lnTo>
                    <a:lnTo>
                      <a:pt x="741340" y="81197"/>
                    </a:lnTo>
                    <a:lnTo>
                      <a:pt x="702136" y="57382"/>
                    </a:lnTo>
                    <a:lnTo>
                      <a:pt x="660571" y="37361"/>
                    </a:lnTo>
                    <a:lnTo>
                      <a:pt x="616885" y="21374"/>
                    </a:lnTo>
                    <a:lnTo>
                      <a:pt x="571317" y="9658"/>
                    </a:lnTo>
                    <a:lnTo>
                      <a:pt x="524104" y="2454"/>
                    </a:lnTo>
                    <a:lnTo>
                      <a:pt x="475488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>
                <a:extLst>
                  <a:ext uri="{FF2B5EF4-FFF2-40B4-BE49-F238E27FC236}">
                    <a16:creationId xmlns:a16="http://schemas.microsoft.com/office/drawing/2014/main" id="{1B3CD738-D332-E8DB-5020-83367BA19FD2}"/>
                  </a:ext>
                </a:extLst>
              </p:cNvPr>
              <p:cNvSpPr/>
              <p:nvPr/>
            </p:nvSpPr>
            <p:spPr>
              <a:xfrm>
                <a:off x="484632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30" h="951229">
                    <a:moveTo>
                      <a:pt x="0" y="475487"/>
                    </a:moveTo>
                    <a:lnTo>
                      <a:pt x="2454" y="426866"/>
                    </a:lnTo>
                    <a:lnTo>
                      <a:pt x="9659" y="379651"/>
                    </a:lnTo>
                    <a:lnTo>
                      <a:pt x="21376" y="334080"/>
                    </a:lnTo>
                    <a:lnTo>
                      <a:pt x="37365" y="290393"/>
                    </a:lnTo>
                    <a:lnTo>
                      <a:pt x="57387" y="248828"/>
                    </a:lnTo>
                    <a:lnTo>
                      <a:pt x="81204" y="209624"/>
                    </a:lnTo>
                    <a:lnTo>
                      <a:pt x="108576" y="173020"/>
                    </a:lnTo>
                    <a:lnTo>
                      <a:pt x="139265" y="139255"/>
                    </a:lnTo>
                    <a:lnTo>
                      <a:pt x="173031" y="108568"/>
                    </a:lnTo>
                    <a:lnTo>
                      <a:pt x="209635" y="81197"/>
                    </a:lnTo>
                    <a:lnTo>
                      <a:pt x="248839" y="57382"/>
                    </a:lnTo>
                    <a:lnTo>
                      <a:pt x="290404" y="37361"/>
                    </a:lnTo>
                    <a:lnTo>
                      <a:pt x="334090" y="21374"/>
                    </a:lnTo>
                    <a:lnTo>
                      <a:pt x="379658" y="9658"/>
                    </a:lnTo>
                    <a:lnTo>
                      <a:pt x="426871" y="2454"/>
                    </a:lnTo>
                    <a:lnTo>
                      <a:pt x="475488" y="0"/>
                    </a:lnTo>
                    <a:lnTo>
                      <a:pt x="524104" y="2454"/>
                    </a:lnTo>
                    <a:lnTo>
                      <a:pt x="571317" y="9658"/>
                    </a:lnTo>
                    <a:lnTo>
                      <a:pt x="616885" y="21374"/>
                    </a:lnTo>
                    <a:lnTo>
                      <a:pt x="660571" y="37361"/>
                    </a:lnTo>
                    <a:lnTo>
                      <a:pt x="702136" y="57382"/>
                    </a:lnTo>
                    <a:lnTo>
                      <a:pt x="741340" y="81197"/>
                    </a:lnTo>
                    <a:lnTo>
                      <a:pt x="777944" y="108568"/>
                    </a:lnTo>
                    <a:lnTo>
                      <a:pt x="811710" y="139255"/>
                    </a:lnTo>
                    <a:lnTo>
                      <a:pt x="842399" y="173020"/>
                    </a:lnTo>
                    <a:lnTo>
                      <a:pt x="869771" y="209624"/>
                    </a:lnTo>
                    <a:lnTo>
                      <a:pt x="893588" y="248828"/>
                    </a:lnTo>
                    <a:lnTo>
                      <a:pt x="913610" y="290393"/>
                    </a:lnTo>
                    <a:lnTo>
                      <a:pt x="929599" y="334080"/>
                    </a:lnTo>
                    <a:lnTo>
                      <a:pt x="941316" y="379651"/>
                    </a:lnTo>
                    <a:lnTo>
                      <a:pt x="948521" y="426866"/>
                    </a:lnTo>
                    <a:lnTo>
                      <a:pt x="950976" y="475487"/>
                    </a:lnTo>
                    <a:lnTo>
                      <a:pt x="948521" y="524102"/>
                    </a:lnTo>
                    <a:lnTo>
                      <a:pt x="941316" y="571313"/>
                    </a:lnTo>
                    <a:lnTo>
                      <a:pt x="929599" y="616881"/>
                    </a:lnTo>
                    <a:lnTo>
                      <a:pt x="913610" y="660566"/>
                    </a:lnTo>
                    <a:lnTo>
                      <a:pt x="893588" y="702130"/>
                    </a:lnTo>
                    <a:lnTo>
                      <a:pt x="869771" y="741334"/>
                    </a:lnTo>
                    <a:lnTo>
                      <a:pt x="842399" y="777939"/>
                    </a:lnTo>
                    <a:lnTo>
                      <a:pt x="811710" y="811706"/>
                    </a:lnTo>
                    <a:lnTo>
                      <a:pt x="777944" y="842395"/>
                    </a:lnTo>
                    <a:lnTo>
                      <a:pt x="741340" y="869768"/>
                    </a:lnTo>
                    <a:lnTo>
                      <a:pt x="702136" y="893585"/>
                    </a:lnTo>
                    <a:lnTo>
                      <a:pt x="660571" y="913608"/>
                    </a:lnTo>
                    <a:lnTo>
                      <a:pt x="616885" y="929598"/>
                    </a:lnTo>
                    <a:lnTo>
                      <a:pt x="571317" y="941315"/>
                    </a:lnTo>
                    <a:lnTo>
                      <a:pt x="524104" y="948521"/>
                    </a:lnTo>
                    <a:lnTo>
                      <a:pt x="475488" y="950975"/>
                    </a:lnTo>
                    <a:lnTo>
                      <a:pt x="426871" y="948521"/>
                    </a:lnTo>
                    <a:lnTo>
                      <a:pt x="379658" y="941315"/>
                    </a:lnTo>
                    <a:lnTo>
                      <a:pt x="334090" y="929598"/>
                    </a:lnTo>
                    <a:lnTo>
                      <a:pt x="290404" y="913608"/>
                    </a:lnTo>
                    <a:lnTo>
                      <a:pt x="248839" y="893585"/>
                    </a:lnTo>
                    <a:lnTo>
                      <a:pt x="209635" y="869768"/>
                    </a:lnTo>
                    <a:lnTo>
                      <a:pt x="173031" y="842395"/>
                    </a:lnTo>
                    <a:lnTo>
                      <a:pt x="139265" y="811706"/>
                    </a:lnTo>
                    <a:lnTo>
                      <a:pt x="108576" y="777939"/>
                    </a:lnTo>
                    <a:lnTo>
                      <a:pt x="81204" y="741334"/>
                    </a:lnTo>
                    <a:lnTo>
                      <a:pt x="57387" y="702130"/>
                    </a:lnTo>
                    <a:lnTo>
                      <a:pt x="37365" y="660566"/>
                    </a:lnTo>
                    <a:lnTo>
                      <a:pt x="21376" y="616881"/>
                    </a:lnTo>
                    <a:lnTo>
                      <a:pt x="9659" y="571313"/>
                    </a:lnTo>
                    <a:lnTo>
                      <a:pt x="2454" y="524102"/>
                    </a:lnTo>
                    <a:lnTo>
                      <a:pt x="0" y="475487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>
                <a:extLst>
                  <a:ext uri="{FF2B5EF4-FFF2-40B4-BE49-F238E27FC236}">
                    <a16:creationId xmlns:a16="http://schemas.microsoft.com/office/drawing/2014/main" id="{107DADC0-6A2E-7B59-8DAE-56723BA4B8FA}"/>
                  </a:ext>
                </a:extLst>
              </p:cNvPr>
              <p:cNvSpPr/>
              <p:nvPr/>
            </p:nvSpPr>
            <p:spPr>
              <a:xfrm>
                <a:off x="798576" y="5559552"/>
                <a:ext cx="250190" cy="323215"/>
              </a:xfrm>
              <a:custGeom>
                <a:avLst/>
                <a:gdLst/>
                <a:ahLst/>
                <a:cxnLst/>
                <a:rect l="l" t="t" r="r" b="b"/>
                <a:pathLst>
                  <a:path w="250190" h="323214">
                    <a:moveTo>
                      <a:pt x="140208" y="182930"/>
                    </a:moveTo>
                    <a:lnTo>
                      <a:pt x="125425" y="167640"/>
                    </a:lnTo>
                    <a:lnTo>
                      <a:pt x="69646" y="167640"/>
                    </a:lnTo>
                    <a:lnTo>
                      <a:pt x="54864" y="182930"/>
                    </a:lnTo>
                    <a:lnTo>
                      <a:pt x="55156" y="186004"/>
                    </a:lnTo>
                    <a:lnTo>
                      <a:pt x="69646" y="198120"/>
                    </a:lnTo>
                    <a:lnTo>
                      <a:pt x="125425" y="198120"/>
                    </a:lnTo>
                    <a:lnTo>
                      <a:pt x="140208" y="182930"/>
                    </a:lnTo>
                    <a:close/>
                  </a:path>
                  <a:path w="250190" h="323214">
                    <a:moveTo>
                      <a:pt x="195072" y="128016"/>
                    </a:moveTo>
                    <a:lnTo>
                      <a:pt x="180365" y="112776"/>
                    </a:lnTo>
                    <a:lnTo>
                      <a:pt x="69570" y="112776"/>
                    </a:lnTo>
                    <a:lnTo>
                      <a:pt x="54864" y="128016"/>
                    </a:lnTo>
                    <a:lnTo>
                      <a:pt x="55156" y="131089"/>
                    </a:lnTo>
                    <a:lnTo>
                      <a:pt x="69570" y="143256"/>
                    </a:lnTo>
                    <a:lnTo>
                      <a:pt x="180365" y="143256"/>
                    </a:lnTo>
                    <a:lnTo>
                      <a:pt x="195072" y="128016"/>
                    </a:lnTo>
                    <a:close/>
                  </a:path>
                  <a:path w="250190" h="323214">
                    <a:moveTo>
                      <a:pt x="195072" y="73152"/>
                    </a:moveTo>
                    <a:lnTo>
                      <a:pt x="180365" y="57912"/>
                    </a:lnTo>
                    <a:lnTo>
                      <a:pt x="69570" y="57912"/>
                    </a:lnTo>
                    <a:lnTo>
                      <a:pt x="54864" y="73152"/>
                    </a:lnTo>
                    <a:lnTo>
                      <a:pt x="55156" y="76225"/>
                    </a:lnTo>
                    <a:lnTo>
                      <a:pt x="69570" y="88392"/>
                    </a:lnTo>
                    <a:lnTo>
                      <a:pt x="180365" y="88392"/>
                    </a:lnTo>
                    <a:lnTo>
                      <a:pt x="195072" y="73152"/>
                    </a:lnTo>
                    <a:close/>
                  </a:path>
                  <a:path w="250190" h="323214">
                    <a:moveTo>
                      <a:pt x="249936" y="14605"/>
                    </a:moveTo>
                    <a:lnTo>
                      <a:pt x="235204" y="0"/>
                    </a:lnTo>
                    <a:lnTo>
                      <a:pt x="14732" y="0"/>
                    </a:lnTo>
                    <a:lnTo>
                      <a:pt x="0" y="14605"/>
                    </a:lnTo>
                    <a:lnTo>
                      <a:pt x="0" y="308368"/>
                    </a:lnTo>
                    <a:lnTo>
                      <a:pt x="14732" y="323088"/>
                    </a:lnTo>
                    <a:lnTo>
                      <a:pt x="235204" y="323088"/>
                    </a:lnTo>
                    <a:lnTo>
                      <a:pt x="249936" y="308368"/>
                    </a:lnTo>
                    <a:lnTo>
                      <a:pt x="249936" y="227380"/>
                    </a:lnTo>
                    <a:lnTo>
                      <a:pt x="242963" y="239522"/>
                    </a:lnTo>
                    <a:lnTo>
                      <a:pt x="240995" y="242290"/>
                    </a:lnTo>
                    <a:lnTo>
                      <a:pt x="238645" y="244754"/>
                    </a:lnTo>
                    <a:lnTo>
                      <a:pt x="235991" y="246938"/>
                    </a:lnTo>
                    <a:lnTo>
                      <a:pt x="220573" y="257111"/>
                    </a:lnTo>
                    <a:lnTo>
                      <a:pt x="220573" y="293649"/>
                    </a:lnTo>
                    <a:lnTo>
                      <a:pt x="29464" y="293649"/>
                    </a:lnTo>
                    <a:lnTo>
                      <a:pt x="29464" y="29337"/>
                    </a:lnTo>
                    <a:lnTo>
                      <a:pt x="220573" y="29337"/>
                    </a:lnTo>
                    <a:lnTo>
                      <a:pt x="220573" y="87414"/>
                    </a:lnTo>
                    <a:lnTo>
                      <a:pt x="249936" y="36449"/>
                    </a:lnTo>
                    <a:lnTo>
                      <a:pt x="249936" y="1460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" name="object 17">
                <a:extLst>
                  <a:ext uri="{FF2B5EF4-FFF2-40B4-BE49-F238E27FC236}">
                    <a16:creationId xmlns:a16="http://schemas.microsoft.com/office/drawing/2014/main" id="{754EC742-3BC9-4121-6AF9-7677945281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44296" y="5596128"/>
                <a:ext cx="280416" cy="243840"/>
              </a:xfrm>
              <a:prstGeom prst="rect">
                <a:avLst/>
              </a:prstGeom>
            </p:spPr>
          </p:pic>
        </p:grpSp>
        <p:grpSp>
          <p:nvGrpSpPr>
            <p:cNvPr id="18" name="object 18">
              <a:extLst>
                <a:ext uri="{FF2B5EF4-FFF2-40B4-BE49-F238E27FC236}">
                  <a16:creationId xmlns:a16="http://schemas.microsoft.com/office/drawing/2014/main" id="{983BB71A-5447-4734-73B1-1A865FE1E9E1}"/>
                </a:ext>
              </a:extLst>
            </p:cNvPr>
            <p:cNvGrpSpPr/>
            <p:nvPr/>
          </p:nvGrpSpPr>
          <p:grpSpPr>
            <a:xfrm>
              <a:off x="6751319" y="2721864"/>
              <a:ext cx="1030605" cy="1027430"/>
              <a:chOff x="6751319" y="2721864"/>
              <a:chExt cx="1030605" cy="1027430"/>
            </a:xfrm>
          </p:grpSpPr>
          <p:sp>
            <p:nvSpPr>
              <p:cNvPr id="19" name="object 19">
                <a:extLst>
                  <a:ext uri="{FF2B5EF4-FFF2-40B4-BE49-F238E27FC236}">
                    <a16:creationId xmlns:a16="http://schemas.microsoft.com/office/drawing/2014/main" id="{0CB1CF14-32BE-41AA-D5EE-F3338EFBE870}"/>
                  </a:ext>
                </a:extLst>
              </p:cNvPr>
              <p:cNvSpPr/>
              <p:nvPr/>
            </p:nvSpPr>
            <p:spPr>
              <a:xfrm>
                <a:off x="6790943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475487" y="0"/>
                    </a:moveTo>
                    <a:lnTo>
                      <a:pt x="426866" y="2447"/>
                    </a:lnTo>
                    <a:lnTo>
                      <a:pt x="379651" y="9629"/>
                    </a:lnTo>
                    <a:lnTo>
                      <a:pt x="334080" y="21309"/>
                    </a:lnTo>
                    <a:lnTo>
                      <a:pt x="290393" y="37248"/>
                    </a:lnTo>
                    <a:lnTo>
                      <a:pt x="248828" y="57208"/>
                    </a:lnTo>
                    <a:lnTo>
                      <a:pt x="209624" y="80949"/>
                    </a:lnTo>
                    <a:lnTo>
                      <a:pt x="173020" y="108235"/>
                    </a:lnTo>
                    <a:lnTo>
                      <a:pt x="139255" y="138826"/>
                    </a:lnTo>
                    <a:lnTo>
                      <a:pt x="108568" y="172485"/>
                    </a:lnTo>
                    <a:lnTo>
                      <a:pt x="81197" y="208973"/>
                    </a:lnTo>
                    <a:lnTo>
                      <a:pt x="57382" y="248051"/>
                    </a:lnTo>
                    <a:lnTo>
                      <a:pt x="37361" y="289482"/>
                    </a:lnTo>
                    <a:lnTo>
                      <a:pt x="21374" y="333027"/>
                    </a:lnTo>
                    <a:lnTo>
                      <a:pt x="9658" y="378448"/>
                    </a:lnTo>
                    <a:lnTo>
                      <a:pt x="2454" y="425506"/>
                    </a:lnTo>
                    <a:lnTo>
                      <a:pt x="0" y="473963"/>
                    </a:lnTo>
                    <a:lnTo>
                      <a:pt x="2454" y="522421"/>
                    </a:lnTo>
                    <a:lnTo>
                      <a:pt x="9658" y="569479"/>
                    </a:lnTo>
                    <a:lnTo>
                      <a:pt x="21374" y="614900"/>
                    </a:lnTo>
                    <a:lnTo>
                      <a:pt x="37361" y="658445"/>
                    </a:lnTo>
                    <a:lnTo>
                      <a:pt x="57382" y="699876"/>
                    </a:lnTo>
                    <a:lnTo>
                      <a:pt x="81197" y="738954"/>
                    </a:lnTo>
                    <a:lnTo>
                      <a:pt x="108568" y="775442"/>
                    </a:lnTo>
                    <a:lnTo>
                      <a:pt x="139255" y="809101"/>
                    </a:lnTo>
                    <a:lnTo>
                      <a:pt x="173020" y="839692"/>
                    </a:lnTo>
                    <a:lnTo>
                      <a:pt x="209624" y="866978"/>
                    </a:lnTo>
                    <a:lnTo>
                      <a:pt x="248828" y="890719"/>
                    </a:lnTo>
                    <a:lnTo>
                      <a:pt x="290393" y="910679"/>
                    </a:lnTo>
                    <a:lnTo>
                      <a:pt x="334080" y="926618"/>
                    </a:lnTo>
                    <a:lnTo>
                      <a:pt x="379651" y="938298"/>
                    </a:lnTo>
                    <a:lnTo>
                      <a:pt x="426866" y="945480"/>
                    </a:lnTo>
                    <a:lnTo>
                      <a:pt x="475487" y="947928"/>
                    </a:lnTo>
                    <a:lnTo>
                      <a:pt x="524109" y="945480"/>
                    </a:lnTo>
                    <a:lnTo>
                      <a:pt x="571324" y="938298"/>
                    </a:lnTo>
                    <a:lnTo>
                      <a:pt x="616895" y="926618"/>
                    </a:lnTo>
                    <a:lnTo>
                      <a:pt x="660582" y="910679"/>
                    </a:lnTo>
                    <a:lnTo>
                      <a:pt x="702147" y="890719"/>
                    </a:lnTo>
                    <a:lnTo>
                      <a:pt x="741351" y="866978"/>
                    </a:lnTo>
                    <a:lnTo>
                      <a:pt x="777955" y="839692"/>
                    </a:lnTo>
                    <a:lnTo>
                      <a:pt x="811720" y="809101"/>
                    </a:lnTo>
                    <a:lnTo>
                      <a:pt x="842407" y="775442"/>
                    </a:lnTo>
                    <a:lnTo>
                      <a:pt x="869778" y="738954"/>
                    </a:lnTo>
                    <a:lnTo>
                      <a:pt x="893593" y="699876"/>
                    </a:lnTo>
                    <a:lnTo>
                      <a:pt x="913614" y="658445"/>
                    </a:lnTo>
                    <a:lnTo>
                      <a:pt x="929601" y="614900"/>
                    </a:lnTo>
                    <a:lnTo>
                      <a:pt x="941317" y="569479"/>
                    </a:lnTo>
                    <a:lnTo>
                      <a:pt x="948521" y="522421"/>
                    </a:lnTo>
                    <a:lnTo>
                      <a:pt x="950976" y="473963"/>
                    </a:lnTo>
                    <a:lnTo>
                      <a:pt x="948521" y="425506"/>
                    </a:lnTo>
                    <a:lnTo>
                      <a:pt x="941317" y="378448"/>
                    </a:lnTo>
                    <a:lnTo>
                      <a:pt x="929601" y="333027"/>
                    </a:lnTo>
                    <a:lnTo>
                      <a:pt x="913614" y="289482"/>
                    </a:lnTo>
                    <a:lnTo>
                      <a:pt x="893593" y="248051"/>
                    </a:lnTo>
                    <a:lnTo>
                      <a:pt x="869778" y="208973"/>
                    </a:lnTo>
                    <a:lnTo>
                      <a:pt x="842407" y="172485"/>
                    </a:lnTo>
                    <a:lnTo>
                      <a:pt x="811720" y="138826"/>
                    </a:lnTo>
                    <a:lnTo>
                      <a:pt x="777955" y="108235"/>
                    </a:lnTo>
                    <a:lnTo>
                      <a:pt x="741351" y="80949"/>
                    </a:lnTo>
                    <a:lnTo>
                      <a:pt x="702147" y="57208"/>
                    </a:lnTo>
                    <a:lnTo>
                      <a:pt x="660582" y="37248"/>
                    </a:lnTo>
                    <a:lnTo>
                      <a:pt x="616895" y="21309"/>
                    </a:lnTo>
                    <a:lnTo>
                      <a:pt x="571324" y="9629"/>
                    </a:lnTo>
                    <a:lnTo>
                      <a:pt x="524109" y="2447"/>
                    </a:lnTo>
                    <a:lnTo>
                      <a:pt x="475487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>
                <a:extLst>
                  <a:ext uri="{FF2B5EF4-FFF2-40B4-BE49-F238E27FC236}">
                    <a16:creationId xmlns:a16="http://schemas.microsoft.com/office/drawing/2014/main" id="{A27B46CB-97CC-9A5E-D53D-157C28F9E4EB}"/>
                  </a:ext>
                </a:extLst>
              </p:cNvPr>
              <p:cNvSpPr/>
              <p:nvPr/>
            </p:nvSpPr>
            <p:spPr>
              <a:xfrm>
                <a:off x="6790943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0" y="473963"/>
                    </a:moveTo>
                    <a:lnTo>
                      <a:pt x="2454" y="425506"/>
                    </a:lnTo>
                    <a:lnTo>
                      <a:pt x="9658" y="378448"/>
                    </a:lnTo>
                    <a:lnTo>
                      <a:pt x="21374" y="333027"/>
                    </a:lnTo>
                    <a:lnTo>
                      <a:pt x="37361" y="289482"/>
                    </a:lnTo>
                    <a:lnTo>
                      <a:pt x="57382" y="248051"/>
                    </a:lnTo>
                    <a:lnTo>
                      <a:pt x="81197" y="208973"/>
                    </a:lnTo>
                    <a:lnTo>
                      <a:pt x="108568" y="172485"/>
                    </a:lnTo>
                    <a:lnTo>
                      <a:pt x="139255" y="138826"/>
                    </a:lnTo>
                    <a:lnTo>
                      <a:pt x="173020" y="108235"/>
                    </a:lnTo>
                    <a:lnTo>
                      <a:pt x="209624" y="80949"/>
                    </a:lnTo>
                    <a:lnTo>
                      <a:pt x="248828" y="57208"/>
                    </a:lnTo>
                    <a:lnTo>
                      <a:pt x="290393" y="37248"/>
                    </a:lnTo>
                    <a:lnTo>
                      <a:pt x="334080" y="21309"/>
                    </a:lnTo>
                    <a:lnTo>
                      <a:pt x="379651" y="9629"/>
                    </a:lnTo>
                    <a:lnTo>
                      <a:pt x="426866" y="2447"/>
                    </a:lnTo>
                    <a:lnTo>
                      <a:pt x="475487" y="0"/>
                    </a:lnTo>
                    <a:lnTo>
                      <a:pt x="524109" y="2447"/>
                    </a:lnTo>
                    <a:lnTo>
                      <a:pt x="571324" y="9629"/>
                    </a:lnTo>
                    <a:lnTo>
                      <a:pt x="616895" y="21309"/>
                    </a:lnTo>
                    <a:lnTo>
                      <a:pt x="660582" y="37248"/>
                    </a:lnTo>
                    <a:lnTo>
                      <a:pt x="702147" y="57208"/>
                    </a:lnTo>
                    <a:lnTo>
                      <a:pt x="741351" y="80949"/>
                    </a:lnTo>
                    <a:lnTo>
                      <a:pt x="777955" y="108235"/>
                    </a:lnTo>
                    <a:lnTo>
                      <a:pt x="811720" y="138826"/>
                    </a:lnTo>
                    <a:lnTo>
                      <a:pt x="842407" y="172485"/>
                    </a:lnTo>
                    <a:lnTo>
                      <a:pt x="869778" y="208973"/>
                    </a:lnTo>
                    <a:lnTo>
                      <a:pt x="893593" y="248051"/>
                    </a:lnTo>
                    <a:lnTo>
                      <a:pt x="913614" y="289482"/>
                    </a:lnTo>
                    <a:lnTo>
                      <a:pt x="929601" y="333027"/>
                    </a:lnTo>
                    <a:lnTo>
                      <a:pt x="941317" y="378448"/>
                    </a:lnTo>
                    <a:lnTo>
                      <a:pt x="948521" y="425506"/>
                    </a:lnTo>
                    <a:lnTo>
                      <a:pt x="950976" y="473963"/>
                    </a:lnTo>
                    <a:lnTo>
                      <a:pt x="948521" y="522421"/>
                    </a:lnTo>
                    <a:lnTo>
                      <a:pt x="941317" y="569479"/>
                    </a:lnTo>
                    <a:lnTo>
                      <a:pt x="929601" y="614900"/>
                    </a:lnTo>
                    <a:lnTo>
                      <a:pt x="913614" y="658445"/>
                    </a:lnTo>
                    <a:lnTo>
                      <a:pt x="893593" y="699876"/>
                    </a:lnTo>
                    <a:lnTo>
                      <a:pt x="869778" y="738954"/>
                    </a:lnTo>
                    <a:lnTo>
                      <a:pt x="842407" y="775442"/>
                    </a:lnTo>
                    <a:lnTo>
                      <a:pt x="811720" y="809101"/>
                    </a:lnTo>
                    <a:lnTo>
                      <a:pt x="777955" y="839692"/>
                    </a:lnTo>
                    <a:lnTo>
                      <a:pt x="741351" y="866978"/>
                    </a:lnTo>
                    <a:lnTo>
                      <a:pt x="702147" y="890719"/>
                    </a:lnTo>
                    <a:lnTo>
                      <a:pt x="660582" y="910679"/>
                    </a:lnTo>
                    <a:lnTo>
                      <a:pt x="616895" y="926618"/>
                    </a:lnTo>
                    <a:lnTo>
                      <a:pt x="571324" y="938298"/>
                    </a:lnTo>
                    <a:lnTo>
                      <a:pt x="524109" y="945480"/>
                    </a:lnTo>
                    <a:lnTo>
                      <a:pt x="475487" y="947928"/>
                    </a:lnTo>
                    <a:lnTo>
                      <a:pt x="426866" y="945480"/>
                    </a:lnTo>
                    <a:lnTo>
                      <a:pt x="379651" y="938298"/>
                    </a:lnTo>
                    <a:lnTo>
                      <a:pt x="334080" y="926618"/>
                    </a:lnTo>
                    <a:lnTo>
                      <a:pt x="290393" y="910679"/>
                    </a:lnTo>
                    <a:lnTo>
                      <a:pt x="248828" y="890719"/>
                    </a:lnTo>
                    <a:lnTo>
                      <a:pt x="209624" y="866978"/>
                    </a:lnTo>
                    <a:lnTo>
                      <a:pt x="173020" y="839692"/>
                    </a:lnTo>
                    <a:lnTo>
                      <a:pt x="139255" y="809101"/>
                    </a:lnTo>
                    <a:lnTo>
                      <a:pt x="108568" y="775442"/>
                    </a:lnTo>
                    <a:lnTo>
                      <a:pt x="81197" y="738954"/>
                    </a:lnTo>
                    <a:lnTo>
                      <a:pt x="57382" y="699876"/>
                    </a:lnTo>
                    <a:lnTo>
                      <a:pt x="37361" y="658445"/>
                    </a:lnTo>
                    <a:lnTo>
                      <a:pt x="21374" y="614900"/>
                    </a:lnTo>
                    <a:lnTo>
                      <a:pt x="9658" y="569479"/>
                    </a:lnTo>
                    <a:lnTo>
                      <a:pt x="2454" y="522421"/>
                    </a:lnTo>
                    <a:lnTo>
                      <a:pt x="0" y="473963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>
                <a:extLst>
                  <a:ext uri="{FF2B5EF4-FFF2-40B4-BE49-F238E27FC236}">
                    <a16:creationId xmlns:a16="http://schemas.microsoft.com/office/drawing/2014/main" id="{CAA399F5-E83C-55F3-8B07-4ECF765366BA}"/>
                  </a:ext>
                </a:extLst>
              </p:cNvPr>
              <p:cNvSpPr/>
              <p:nvPr/>
            </p:nvSpPr>
            <p:spPr>
              <a:xfrm>
                <a:off x="7062215" y="3081528"/>
                <a:ext cx="408940" cy="307975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307975">
                    <a:moveTo>
                      <a:pt x="246718" y="272161"/>
                    </a:moveTo>
                    <a:lnTo>
                      <a:pt x="164718" y="272161"/>
                    </a:lnTo>
                    <a:lnTo>
                      <a:pt x="214249" y="306197"/>
                    </a:lnTo>
                    <a:lnTo>
                      <a:pt x="216280" y="307213"/>
                    </a:lnTo>
                    <a:lnTo>
                      <a:pt x="218439" y="307848"/>
                    </a:lnTo>
                    <a:lnTo>
                      <a:pt x="220599" y="307848"/>
                    </a:lnTo>
                    <a:lnTo>
                      <a:pt x="246718" y="272161"/>
                    </a:lnTo>
                    <a:close/>
                  </a:path>
                  <a:path w="408940" h="307975">
                    <a:moveTo>
                      <a:pt x="374856" y="59562"/>
                    </a:moveTo>
                    <a:lnTo>
                      <a:pt x="333628" y="59562"/>
                    </a:lnTo>
                    <a:lnTo>
                      <a:pt x="105028" y="231267"/>
                    </a:lnTo>
                    <a:lnTo>
                      <a:pt x="105028" y="300736"/>
                    </a:lnTo>
                    <a:lnTo>
                      <a:pt x="105409" y="302768"/>
                    </a:lnTo>
                    <a:lnTo>
                      <a:pt x="106299" y="304164"/>
                    </a:lnTo>
                    <a:lnTo>
                      <a:pt x="107441" y="305562"/>
                    </a:lnTo>
                    <a:lnTo>
                      <a:pt x="109092" y="306324"/>
                    </a:lnTo>
                    <a:lnTo>
                      <a:pt x="110743" y="306705"/>
                    </a:lnTo>
                    <a:lnTo>
                      <a:pt x="112522" y="306577"/>
                    </a:lnTo>
                    <a:lnTo>
                      <a:pt x="114426" y="305688"/>
                    </a:lnTo>
                    <a:lnTo>
                      <a:pt x="164718" y="272161"/>
                    </a:lnTo>
                    <a:lnTo>
                      <a:pt x="246718" y="272161"/>
                    </a:lnTo>
                    <a:lnTo>
                      <a:pt x="374856" y="59562"/>
                    </a:lnTo>
                    <a:close/>
                  </a:path>
                  <a:path w="408940" h="307975">
                    <a:moveTo>
                      <a:pt x="405637" y="0"/>
                    </a:moveTo>
                    <a:lnTo>
                      <a:pt x="6350" y="144907"/>
                    </a:lnTo>
                    <a:lnTo>
                      <a:pt x="0" y="153797"/>
                    </a:lnTo>
                    <a:lnTo>
                      <a:pt x="253" y="156083"/>
                    </a:lnTo>
                    <a:lnTo>
                      <a:pt x="1015" y="158369"/>
                    </a:lnTo>
                    <a:lnTo>
                      <a:pt x="2412" y="160400"/>
                    </a:lnTo>
                    <a:lnTo>
                      <a:pt x="4190" y="162051"/>
                    </a:lnTo>
                    <a:lnTo>
                      <a:pt x="63753" y="202692"/>
                    </a:lnTo>
                    <a:lnTo>
                      <a:pt x="333628" y="59562"/>
                    </a:lnTo>
                    <a:lnTo>
                      <a:pt x="374856" y="59562"/>
                    </a:lnTo>
                    <a:lnTo>
                      <a:pt x="407924" y="4699"/>
                    </a:lnTo>
                    <a:lnTo>
                      <a:pt x="408431" y="3429"/>
                    </a:lnTo>
                    <a:lnTo>
                      <a:pt x="408304" y="2286"/>
                    </a:lnTo>
                    <a:lnTo>
                      <a:pt x="407669" y="1143"/>
                    </a:lnTo>
                    <a:lnTo>
                      <a:pt x="406780" y="381"/>
                    </a:lnTo>
                    <a:lnTo>
                      <a:pt x="4056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2" name="object 22">
              <a:extLst>
                <a:ext uri="{FF2B5EF4-FFF2-40B4-BE49-F238E27FC236}">
                  <a16:creationId xmlns:a16="http://schemas.microsoft.com/office/drawing/2014/main" id="{74C78469-6F61-2F84-08EC-140E4640FFD2}"/>
                </a:ext>
              </a:extLst>
            </p:cNvPr>
            <p:cNvGrpSpPr/>
            <p:nvPr/>
          </p:nvGrpSpPr>
          <p:grpSpPr>
            <a:xfrm>
              <a:off x="4553711" y="5205984"/>
              <a:ext cx="1030605" cy="1030605"/>
              <a:chOff x="4553711" y="5205984"/>
              <a:chExt cx="1030605" cy="1030605"/>
            </a:xfrm>
          </p:grpSpPr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8815AEED-1735-0B2F-A343-F054EDF23F23}"/>
                  </a:ext>
                </a:extLst>
              </p:cNvPr>
              <p:cNvSpPr/>
              <p:nvPr/>
            </p:nvSpPr>
            <p:spPr>
              <a:xfrm>
                <a:off x="4593335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51229">
                    <a:moveTo>
                      <a:pt x="475488" y="0"/>
                    </a:moveTo>
                    <a:lnTo>
                      <a:pt x="426866" y="2454"/>
                    </a:lnTo>
                    <a:lnTo>
                      <a:pt x="379651" y="9658"/>
                    </a:lnTo>
                    <a:lnTo>
                      <a:pt x="334080" y="21374"/>
                    </a:lnTo>
                    <a:lnTo>
                      <a:pt x="290393" y="37361"/>
                    </a:lnTo>
                    <a:lnTo>
                      <a:pt x="248828" y="57382"/>
                    </a:lnTo>
                    <a:lnTo>
                      <a:pt x="209624" y="81197"/>
                    </a:lnTo>
                    <a:lnTo>
                      <a:pt x="173020" y="108568"/>
                    </a:lnTo>
                    <a:lnTo>
                      <a:pt x="139255" y="139255"/>
                    </a:lnTo>
                    <a:lnTo>
                      <a:pt x="108568" y="173020"/>
                    </a:lnTo>
                    <a:lnTo>
                      <a:pt x="81197" y="209624"/>
                    </a:lnTo>
                    <a:lnTo>
                      <a:pt x="57382" y="248828"/>
                    </a:lnTo>
                    <a:lnTo>
                      <a:pt x="37361" y="290393"/>
                    </a:lnTo>
                    <a:lnTo>
                      <a:pt x="21374" y="334080"/>
                    </a:lnTo>
                    <a:lnTo>
                      <a:pt x="9658" y="379651"/>
                    </a:lnTo>
                    <a:lnTo>
                      <a:pt x="2454" y="426866"/>
                    </a:lnTo>
                    <a:lnTo>
                      <a:pt x="0" y="475487"/>
                    </a:lnTo>
                    <a:lnTo>
                      <a:pt x="2454" y="524102"/>
                    </a:lnTo>
                    <a:lnTo>
                      <a:pt x="9658" y="571313"/>
                    </a:lnTo>
                    <a:lnTo>
                      <a:pt x="21374" y="616881"/>
                    </a:lnTo>
                    <a:lnTo>
                      <a:pt x="37361" y="660566"/>
                    </a:lnTo>
                    <a:lnTo>
                      <a:pt x="57382" y="702130"/>
                    </a:lnTo>
                    <a:lnTo>
                      <a:pt x="81197" y="741334"/>
                    </a:lnTo>
                    <a:lnTo>
                      <a:pt x="108568" y="777939"/>
                    </a:lnTo>
                    <a:lnTo>
                      <a:pt x="139255" y="811706"/>
                    </a:lnTo>
                    <a:lnTo>
                      <a:pt x="173020" y="842395"/>
                    </a:lnTo>
                    <a:lnTo>
                      <a:pt x="209624" y="869768"/>
                    </a:lnTo>
                    <a:lnTo>
                      <a:pt x="248828" y="893585"/>
                    </a:lnTo>
                    <a:lnTo>
                      <a:pt x="290393" y="913608"/>
                    </a:lnTo>
                    <a:lnTo>
                      <a:pt x="334080" y="929598"/>
                    </a:lnTo>
                    <a:lnTo>
                      <a:pt x="379651" y="941315"/>
                    </a:lnTo>
                    <a:lnTo>
                      <a:pt x="426866" y="948521"/>
                    </a:lnTo>
                    <a:lnTo>
                      <a:pt x="475488" y="950975"/>
                    </a:lnTo>
                    <a:lnTo>
                      <a:pt x="524109" y="948521"/>
                    </a:lnTo>
                    <a:lnTo>
                      <a:pt x="571324" y="941315"/>
                    </a:lnTo>
                    <a:lnTo>
                      <a:pt x="616895" y="929598"/>
                    </a:lnTo>
                    <a:lnTo>
                      <a:pt x="660582" y="913608"/>
                    </a:lnTo>
                    <a:lnTo>
                      <a:pt x="702147" y="893585"/>
                    </a:lnTo>
                    <a:lnTo>
                      <a:pt x="741351" y="869768"/>
                    </a:lnTo>
                    <a:lnTo>
                      <a:pt x="777955" y="842395"/>
                    </a:lnTo>
                    <a:lnTo>
                      <a:pt x="811720" y="811706"/>
                    </a:lnTo>
                    <a:lnTo>
                      <a:pt x="842407" y="777939"/>
                    </a:lnTo>
                    <a:lnTo>
                      <a:pt x="869778" y="741334"/>
                    </a:lnTo>
                    <a:lnTo>
                      <a:pt x="893593" y="702130"/>
                    </a:lnTo>
                    <a:lnTo>
                      <a:pt x="913614" y="660566"/>
                    </a:lnTo>
                    <a:lnTo>
                      <a:pt x="929601" y="616881"/>
                    </a:lnTo>
                    <a:lnTo>
                      <a:pt x="941317" y="571313"/>
                    </a:lnTo>
                    <a:lnTo>
                      <a:pt x="948521" y="524102"/>
                    </a:lnTo>
                    <a:lnTo>
                      <a:pt x="950976" y="475487"/>
                    </a:lnTo>
                    <a:lnTo>
                      <a:pt x="948521" y="426866"/>
                    </a:lnTo>
                    <a:lnTo>
                      <a:pt x="941317" y="379651"/>
                    </a:lnTo>
                    <a:lnTo>
                      <a:pt x="929601" y="334080"/>
                    </a:lnTo>
                    <a:lnTo>
                      <a:pt x="913614" y="290393"/>
                    </a:lnTo>
                    <a:lnTo>
                      <a:pt x="893593" y="248828"/>
                    </a:lnTo>
                    <a:lnTo>
                      <a:pt x="869778" y="209624"/>
                    </a:lnTo>
                    <a:lnTo>
                      <a:pt x="842407" y="173020"/>
                    </a:lnTo>
                    <a:lnTo>
                      <a:pt x="811720" y="139255"/>
                    </a:lnTo>
                    <a:lnTo>
                      <a:pt x="777955" y="108568"/>
                    </a:lnTo>
                    <a:lnTo>
                      <a:pt x="741351" y="81197"/>
                    </a:lnTo>
                    <a:lnTo>
                      <a:pt x="702147" y="57382"/>
                    </a:lnTo>
                    <a:lnTo>
                      <a:pt x="660582" y="37361"/>
                    </a:lnTo>
                    <a:lnTo>
                      <a:pt x="616895" y="21374"/>
                    </a:lnTo>
                    <a:lnTo>
                      <a:pt x="571324" y="9658"/>
                    </a:lnTo>
                    <a:lnTo>
                      <a:pt x="524109" y="2454"/>
                    </a:lnTo>
                    <a:lnTo>
                      <a:pt x="475488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>
                <a:extLst>
                  <a:ext uri="{FF2B5EF4-FFF2-40B4-BE49-F238E27FC236}">
                    <a16:creationId xmlns:a16="http://schemas.microsoft.com/office/drawing/2014/main" id="{6252756B-1821-FCF3-A683-C9F671B85789}"/>
                  </a:ext>
                </a:extLst>
              </p:cNvPr>
              <p:cNvSpPr/>
              <p:nvPr/>
            </p:nvSpPr>
            <p:spPr>
              <a:xfrm>
                <a:off x="4593335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51229">
                    <a:moveTo>
                      <a:pt x="0" y="475487"/>
                    </a:moveTo>
                    <a:lnTo>
                      <a:pt x="2454" y="426866"/>
                    </a:lnTo>
                    <a:lnTo>
                      <a:pt x="9658" y="379651"/>
                    </a:lnTo>
                    <a:lnTo>
                      <a:pt x="21374" y="334080"/>
                    </a:lnTo>
                    <a:lnTo>
                      <a:pt x="37361" y="290393"/>
                    </a:lnTo>
                    <a:lnTo>
                      <a:pt x="57382" y="248828"/>
                    </a:lnTo>
                    <a:lnTo>
                      <a:pt x="81197" y="209624"/>
                    </a:lnTo>
                    <a:lnTo>
                      <a:pt x="108568" y="173020"/>
                    </a:lnTo>
                    <a:lnTo>
                      <a:pt x="139255" y="139255"/>
                    </a:lnTo>
                    <a:lnTo>
                      <a:pt x="173020" y="108568"/>
                    </a:lnTo>
                    <a:lnTo>
                      <a:pt x="209624" y="81197"/>
                    </a:lnTo>
                    <a:lnTo>
                      <a:pt x="248828" y="57382"/>
                    </a:lnTo>
                    <a:lnTo>
                      <a:pt x="290393" y="37361"/>
                    </a:lnTo>
                    <a:lnTo>
                      <a:pt x="334080" y="21374"/>
                    </a:lnTo>
                    <a:lnTo>
                      <a:pt x="379651" y="9658"/>
                    </a:lnTo>
                    <a:lnTo>
                      <a:pt x="426866" y="2454"/>
                    </a:lnTo>
                    <a:lnTo>
                      <a:pt x="475488" y="0"/>
                    </a:lnTo>
                    <a:lnTo>
                      <a:pt x="524109" y="2454"/>
                    </a:lnTo>
                    <a:lnTo>
                      <a:pt x="571324" y="9658"/>
                    </a:lnTo>
                    <a:lnTo>
                      <a:pt x="616895" y="21374"/>
                    </a:lnTo>
                    <a:lnTo>
                      <a:pt x="660582" y="37361"/>
                    </a:lnTo>
                    <a:lnTo>
                      <a:pt x="702147" y="57382"/>
                    </a:lnTo>
                    <a:lnTo>
                      <a:pt x="741351" y="81197"/>
                    </a:lnTo>
                    <a:lnTo>
                      <a:pt x="777955" y="108568"/>
                    </a:lnTo>
                    <a:lnTo>
                      <a:pt x="811720" y="139255"/>
                    </a:lnTo>
                    <a:lnTo>
                      <a:pt x="842407" y="173020"/>
                    </a:lnTo>
                    <a:lnTo>
                      <a:pt x="869778" y="209624"/>
                    </a:lnTo>
                    <a:lnTo>
                      <a:pt x="893593" y="248828"/>
                    </a:lnTo>
                    <a:lnTo>
                      <a:pt x="913614" y="290393"/>
                    </a:lnTo>
                    <a:lnTo>
                      <a:pt x="929601" y="334080"/>
                    </a:lnTo>
                    <a:lnTo>
                      <a:pt x="941317" y="379651"/>
                    </a:lnTo>
                    <a:lnTo>
                      <a:pt x="948521" y="426866"/>
                    </a:lnTo>
                    <a:lnTo>
                      <a:pt x="950976" y="475487"/>
                    </a:lnTo>
                    <a:lnTo>
                      <a:pt x="948521" y="524102"/>
                    </a:lnTo>
                    <a:lnTo>
                      <a:pt x="941317" y="571313"/>
                    </a:lnTo>
                    <a:lnTo>
                      <a:pt x="929601" y="616881"/>
                    </a:lnTo>
                    <a:lnTo>
                      <a:pt x="913614" y="660566"/>
                    </a:lnTo>
                    <a:lnTo>
                      <a:pt x="893593" y="702130"/>
                    </a:lnTo>
                    <a:lnTo>
                      <a:pt x="869778" y="741334"/>
                    </a:lnTo>
                    <a:lnTo>
                      <a:pt x="842407" y="777939"/>
                    </a:lnTo>
                    <a:lnTo>
                      <a:pt x="811720" y="811706"/>
                    </a:lnTo>
                    <a:lnTo>
                      <a:pt x="777955" y="842395"/>
                    </a:lnTo>
                    <a:lnTo>
                      <a:pt x="741351" y="869768"/>
                    </a:lnTo>
                    <a:lnTo>
                      <a:pt x="702147" y="893585"/>
                    </a:lnTo>
                    <a:lnTo>
                      <a:pt x="660582" y="913608"/>
                    </a:lnTo>
                    <a:lnTo>
                      <a:pt x="616895" y="929598"/>
                    </a:lnTo>
                    <a:lnTo>
                      <a:pt x="571324" y="941315"/>
                    </a:lnTo>
                    <a:lnTo>
                      <a:pt x="524109" y="948521"/>
                    </a:lnTo>
                    <a:lnTo>
                      <a:pt x="475488" y="950975"/>
                    </a:lnTo>
                    <a:lnTo>
                      <a:pt x="426866" y="948521"/>
                    </a:lnTo>
                    <a:lnTo>
                      <a:pt x="379651" y="941315"/>
                    </a:lnTo>
                    <a:lnTo>
                      <a:pt x="334080" y="929598"/>
                    </a:lnTo>
                    <a:lnTo>
                      <a:pt x="290393" y="913608"/>
                    </a:lnTo>
                    <a:lnTo>
                      <a:pt x="248828" y="893585"/>
                    </a:lnTo>
                    <a:lnTo>
                      <a:pt x="209624" y="869768"/>
                    </a:lnTo>
                    <a:lnTo>
                      <a:pt x="173020" y="842395"/>
                    </a:lnTo>
                    <a:lnTo>
                      <a:pt x="139255" y="811706"/>
                    </a:lnTo>
                    <a:lnTo>
                      <a:pt x="108568" y="777939"/>
                    </a:lnTo>
                    <a:lnTo>
                      <a:pt x="81197" y="741334"/>
                    </a:lnTo>
                    <a:lnTo>
                      <a:pt x="57382" y="702130"/>
                    </a:lnTo>
                    <a:lnTo>
                      <a:pt x="37361" y="660566"/>
                    </a:lnTo>
                    <a:lnTo>
                      <a:pt x="21374" y="616881"/>
                    </a:lnTo>
                    <a:lnTo>
                      <a:pt x="9658" y="571313"/>
                    </a:lnTo>
                    <a:lnTo>
                      <a:pt x="2454" y="524102"/>
                    </a:lnTo>
                    <a:lnTo>
                      <a:pt x="0" y="475487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" name="object 25">
                <a:extLst>
                  <a:ext uri="{FF2B5EF4-FFF2-40B4-BE49-F238E27FC236}">
                    <a16:creationId xmlns:a16="http://schemas.microsoft.com/office/drawing/2014/main" id="{FB7550A6-D528-43CD-7CCD-7F05F2056A1F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913375" y="5666232"/>
                <a:ext cx="79248" cy="79248"/>
              </a:xfrm>
              <a:prstGeom prst="rect">
                <a:avLst/>
              </a:prstGeom>
            </p:spPr>
          </p:pic>
          <p:pic>
            <p:nvPicPr>
              <p:cNvPr id="26" name="object 26">
                <a:extLst>
                  <a:ext uri="{FF2B5EF4-FFF2-40B4-BE49-F238E27FC236}">
                    <a16:creationId xmlns:a16="http://schemas.microsoft.com/office/drawing/2014/main" id="{0F1A1FE4-F5BD-9524-3A20-4AC5317D3DF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044439" y="5800344"/>
                <a:ext cx="79248" cy="76200"/>
              </a:xfrm>
              <a:prstGeom prst="rect">
                <a:avLst/>
              </a:prstGeom>
            </p:spPr>
          </p:pic>
          <p:pic>
            <p:nvPicPr>
              <p:cNvPr id="27" name="object 27">
                <a:extLst>
                  <a:ext uri="{FF2B5EF4-FFF2-40B4-BE49-F238E27FC236}">
                    <a16:creationId xmlns:a16="http://schemas.microsoft.com/office/drawing/2014/main" id="{D51AF4EB-CA0D-6978-5772-4332AD18C4D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913375" y="5782056"/>
                <a:ext cx="97536" cy="97535"/>
              </a:xfrm>
              <a:prstGeom prst="rect">
                <a:avLst/>
              </a:prstGeom>
            </p:spPr>
          </p:pic>
          <p:sp>
            <p:nvSpPr>
              <p:cNvPr id="28" name="object 28">
                <a:extLst>
                  <a:ext uri="{FF2B5EF4-FFF2-40B4-BE49-F238E27FC236}">
                    <a16:creationId xmlns:a16="http://schemas.microsoft.com/office/drawing/2014/main" id="{4F6C3250-5C6F-4719-E229-55C737B45BAD}"/>
                  </a:ext>
                </a:extLst>
              </p:cNvPr>
              <p:cNvSpPr/>
              <p:nvPr/>
            </p:nvSpPr>
            <p:spPr>
              <a:xfrm>
                <a:off x="4952999" y="5565648"/>
                <a:ext cx="274320" cy="274320"/>
              </a:xfrm>
              <a:custGeom>
                <a:avLst/>
                <a:gdLst/>
                <a:ahLst/>
                <a:cxnLst/>
                <a:rect l="l" t="t" r="r" b="b"/>
                <a:pathLst>
                  <a:path w="274320" h="274320">
                    <a:moveTo>
                      <a:pt x="263525" y="0"/>
                    </a:moveTo>
                    <a:lnTo>
                      <a:pt x="223774" y="2666"/>
                    </a:lnTo>
                    <a:lnTo>
                      <a:pt x="180086" y="10413"/>
                    </a:lnTo>
                    <a:lnTo>
                      <a:pt x="142239" y="23012"/>
                    </a:lnTo>
                    <a:lnTo>
                      <a:pt x="108076" y="42697"/>
                    </a:lnTo>
                    <a:lnTo>
                      <a:pt x="92075" y="57302"/>
                    </a:lnTo>
                    <a:lnTo>
                      <a:pt x="88137" y="61353"/>
                    </a:lnTo>
                    <a:lnTo>
                      <a:pt x="84709" y="65239"/>
                    </a:lnTo>
                    <a:lnTo>
                      <a:pt x="81407" y="68897"/>
                    </a:lnTo>
                    <a:lnTo>
                      <a:pt x="78359" y="72542"/>
                    </a:lnTo>
                    <a:lnTo>
                      <a:pt x="75564" y="75958"/>
                    </a:lnTo>
                    <a:lnTo>
                      <a:pt x="72898" y="79527"/>
                    </a:lnTo>
                    <a:lnTo>
                      <a:pt x="70230" y="83184"/>
                    </a:lnTo>
                    <a:lnTo>
                      <a:pt x="67817" y="86829"/>
                    </a:lnTo>
                    <a:lnTo>
                      <a:pt x="65095" y="90728"/>
                    </a:lnTo>
                    <a:lnTo>
                      <a:pt x="62611" y="94691"/>
                    </a:lnTo>
                    <a:lnTo>
                      <a:pt x="59816" y="98894"/>
                    </a:lnTo>
                    <a:lnTo>
                      <a:pt x="56896" y="103428"/>
                    </a:lnTo>
                    <a:lnTo>
                      <a:pt x="53975" y="108343"/>
                    </a:lnTo>
                    <a:lnTo>
                      <a:pt x="51815" y="111836"/>
                    </a:lnTo>
                    <a:lnTo>
                      <a:pt x="49402" y="115569"/>
                    </a:lnTo>
                    <a:lnTo>
                      <a:pt x="46989" y="119379"/>
                    </a:lnTo>
                    <a:lnTo>
                      <a:pt x="44323" y="123507"/>
                    </a:lnTo>
                    <a:lnTo>
                      <a:pt x="41655" y="127787"/>
                    </a:lnTo>
                    <a:lnTo>
                      <a:pt x="38735" y="132397"/>
                    </a:lnTo>
                    <a:lnTo>
                      <a:pt x="35560" y="137236"/>
                    </a:lnTo>
                    <a:lnTo>
                      <a:pt x="32258" y="142392"/>
                    </a:lnTo>
                    <a:lnTo>
                      <a:pt x="28701" y="147713"/>
                    </a:lnTo>
                    <a:lnTo>
                      <a:pt x="25019" y="153504"/>
                    </a:lnTo>
                    <a:lnTo>
                      <a:pt x="20954" y="159537"/>
                    </a:lnTo>
                    <a:lnTo>
                      <a:pt x="12064" y="172643"/>
                    </a:lnTo>
                    <a:lnTo>
                      <a:pt x="7112" y="179781"/>
                    </a:lnTo>
                    <a:lnTo>
                      <a:pt x="2032" y="187248"/>
                    </a:lnTo>
                    <a:lnTo>
                      <a:pt x="888" y="189153"/>
                    </a:lnTo>
                    <a:lnTo>
                      <a:pt x="253" y="191134"/>
                    </a:lnTo>
                    <a:lnTo>
                      <a:pt x="0" y="193357"/>
                    </a:lnTo>
                    <a:lnTo>
                      <a:pt x="253" y="195503"/>
                    </a:lnTo>
                    <a:lnTo>
                      <a:pt x="73278" y="271068"/>
                    </a:lnTo>
                    <a:lnTo>
                      <a:pt x="80899" y="274319"/>
                    </a:lnTo>
                    <a:lnTo>
                      <a:pt x="83058" y="274078"/>
                    </a:lnTo>
                    <a:lnTo>
                      <a:pt x="85089" y="273443"/>
                    </a:lnTo>
                    <a:lnTo>
                      <a:pt x="87122" y="272338"/>
                    </a:lnTo>
                    <a:lnTo>
                      <a:pt x="101726" y="262254"/>
                    </a:lnTo>
                    <a:lnTo>
                      <a:pt x="131952" y="242011"/>
                    </a:lnTo>
                    <a:lnTo>
                      <a:pt x="137033" y="238683"/>
                    </a:lnTo>
                    <a:lnTo>
                      <a:pt x="141986" y="235661"/>
                    </a:lnTo>
                    <a:lnTo>
                      <a:pt x="146558" y="232651"/>
                    </a:lnTo>
                    <a:lnTo>
                      <a:pt x="154939" y="227406"/>
                    </a:lnTo>
                    <a:lnTo>
                      <a:pt x="158750" y="224866"/>
                    </a:lnTo>
                    <a:lnTo>
                      <a:pt x="162433" y="222567"/>
                    </a:lnTo>
                    <a:lnTo>
                      <a:pt x="194690" y="201447"/>
                    </a:lnTo>
                    <a:lnTo>
                      <a:pt x="226567" y="172402"/>
                    </a:lnTo>
                    <a:lnTo>
                      <a:pt x="244675" y="145808"/>
                    </a:lnTo>
                    <a:lnTo>
                      <a:pt x="164591" y="145808"/>
                    </a:lnTo>
                    <a:lnTo>
                      <a:pt x="160527" y="145656"/>
                    </a:lnTo>
                    <a:lnTo>
                      <a:pt x="130428" y="121361"/>
                    </a:lnTo>
                    <a:lnTo>
                      <a:pt x="128611" y="108343"/>
                    </a:lnTo>
                    <a:lnTo>
                      <a:pt x="128777" y="105803"/>
                    </a:lnTo>
                    <a:lnTo>
                      <a:pt x="152780" y="75564"/>
                    </a:lnTo>
                    <a:lnTo>
                      <a:pt x="164591" y="73659"/>
                    </a:lnTo>
                    <a:lnTo>
                      <a:pt x="268233" y="73659"/>
                    </a:lnTo>
                    <a:lnTo>
                      <a:pt x="268604" y="71678"/>
                    </a:lnTo>
                    <a:lnTo>
                      <a:pt x="272923" y="37388"/>
                    </a:lnTo>
                    <a:lnTo>
                      <a:pt x="273430" y="31356"/>
                    </a:lnTo>
                    <a:lnTo>
                      <a:pt x="273812" y="25641"/>
                    </a:lnTo>
                    <a:lnTo>
                      <a:pt x="274065" y="20319"/>
                    </a:lnTo>
                    <a:lnTo>
                      <a:pt x="274219" y="14731"/>
                    </a:lnTo>
                    <a:lnTo>
                      <a:pt x="274192" y="8762"/>
                    </a:lnTo>
                    <a:lnTo>
                      <a:pt x="265557" y="126"/>
                    </a:lnTo>
                    <a:lnTo>
                      <a:pt x="263525" y="0"/>
                    </a:lnTo>
                    <a:close/>
                  </a:path>
                  <a:path w="274320" h="274320">
                    <a:moveTo>
                      <a:pt x="268233" y="73659"/>
                    </a:moveTo>
                    <a:lnTo>
                      <a:pt x="164591" y="73659"/>
                    </a:lnTo>
                    <a:lnTo>
                      <a:pt x="168528" y="73901"/>
                    </a:lnTo>
                    <a:lnTo>
                      <a:pt x="172338" y="74536"/>
                    </a:lnTo>
                    <a:lnTo>
                      <a:pt x="199771" y="101841"/>
                    </a:lnTo>
                    <a:lnTo>
                      <a:pt x="200660" y="109689"/>
                    </a:lnTo>
                    <a:lnTo>
                      <a:pt x="200405" y="113741"/>
                    </a:lnTo>
                    <a:lnTo>
                      <a:pt x="176402" y="143903"/>
                    </a:lnTo>
                    <a:lnTo>
                      <a:pt x="164591" y="145808"/>
                    </a:lnTo>
                    <a:lnTo>
                      <a:pt x="244675" y="145808"/>
                    </a:lnTo>
                    <a:lnTo>
                      <a:pt x="259587" y="109537"/>
                    </a:lnTo>
                    <a:lnTo>
                      <a:pt x="265557" y="86601"/>
                    </a:lnTo>
                    <a:lnTo>
                      <a:pt x="267222" y="79057"/>
                    </a:lnTo>
                    <a:lnTo>
                      <a:pt x="268233" y="736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object 29">
              <a:extLst>
                <a:ext uri="{FF2B5EF4-FFF2-40B4-BE49-F238E27FC236}">
                  <a16:creationId xmlns:a16="http://schemas.microsoft.com/office/drawing/2014/main" id="{641DEFD4-0B3D-D7DA-55E2-F540A8701F6B}"/>
                </a:ext>
              </a:extLst>
            </p:cNvPr>
            <p:cNvGrpSpPr/>
            <p:nvPr/>
          </p:nvGrpSpPr>
          <p:grpSpPr>
            <a:xfrm>
              <a:off x="8668511" y="5205984"/>
              <a:ext cx="1030605" cy="1030605"/>
              <a:chOff x="8668511" y="5205984"/>
              <a:chExt cx="1030605" cy="1030605"/>
            </a:xfrm>
          </p:grpSpPr>
          <p:sp>
            <p:nvSpPr>
              <p:cNvPr id="30" name="object 30">
                <a:extLst>
                  <a:ext uri="{FF2B5EF4-FFF2-40B4-BE49-F238E27FC236}">
                    <a16:creationId xmlns:a16="http://schemas.microsoft.com/office/drawing/2014/main" id="{D6FF4DED-B22C-E6F3-BAD0-F43473EA1D18}"/>
                  </a:ext>
                </a:extLst>
              </p:cNvPr>
              <p:cNvSpPr/>
              <p:nvPr/>
            </p:nvSpPr>
            <p:spPr>
              <a:xfrm>
                <a:off x="8708135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51229">
                    <a:moveTo>
                      <a:pt x="475488" y="0"/>
                    </a:moveTo>
                    <a:lnTo>
                      <a:pt x="426866" y="2454"/>
                    </a:lnTo>
                    <a:lnTo>
                      <a:pt x="379651" y="9658"/>
                    </a:lnTo>
                    <a:lnTo>
                      <a:pt x="334080" y="21374"/>
                    </a:lnTo>
                    <a:lnTo>
                      <a:pt x="290393" y="37361"/>
                    </a:lnTo>
                    <a:lnTo>
                      <a:pt x="248828" y="57382"/>
                    </a:lnTo>
                    <a:lnTo>
                      <a:pt x="209624" y="81197"/>
                    </a:lnTo>
                    <a:lnTo>
                      <a:pt x="173020" y="108568"/>
                    </a:lnTo>
                    <a:lnTo>
                      <a:pt x="139255" y="139255"/>
                    </a:lnTo>
                    <a:lnTo>
                      <a:pt x="108568" y="173020"/>
                    </a:lnTo>
                    <a:lnTo>
                      <a:pt x="81197" y="209624"/>
                    </a:lnTo>
                    <a:lnTo>
                      <a:pt x="57382" y="248828"/>
                    </a:lnTo>
                    <a:lnTo>
                      <a:pt x="37361" y="290393"/>
                    </a:lnTo>
                    <a:lnTo>
                      <a:pt x="21374" y="334080"/>
                    </a:lnTo>
                    <a:lnTo>
                      <a:pt x="9658" y="379651"/>
                    </a:lnTo>
                    <a:lnTo>
                      <a:pt x="2454" y="426866"/>
                    </a:lnTo>
                    <a:lnTo>
                      <a:pt x="0" y="475487"/>
                    </a:lnTo>
                    <a:lnTo>
                      <a:pt x="2454" y="524102"/>
                    </a:lnTo>
                    <a:lnTo>
                      <a:pt x="9658" y="571313"/>
                    </a:lnTo>
                    <a:lnTo>
                      <a:pt x="21374" y="616881"/>
                    </a:lnTo>
                    <a:lnTo>
                      <a:pt x="37361" y="660566"/>
                    </a:lnTo>
                    <a:lnTo>
                      <a:pt x="57382" y="702130"/>
                    </a:lnTo>
                    <a:lnTo>
                      <a:pt x="81197" y="741334"/>
                    </a:lnTo>
                    <a:lnTo>
                      <a:pt x="108568" y="777939"/>
                    </a:lnTo>
                    <a:lnTo>
                      <a:pt x="139255" y="811706"/>
                    </a:lnTo>
                    <a:lnTo>
                      <a:pt x="173020" y="842395"/>
                    </a:lnTo>
                    <a:lnTo>
                      <a:pt x="209624" y="869768"/>
                    </a:lnTo>
                    <a:lnTo>
                      <a:pt x="248828" y="893585"/>
                    </a:lnTo>
                    <a:lnTo>
                      <a:pt x="290393" y="913608"/>
                    </a:lnTo>
                    <a:lnTo>
                      <a:pt x="334080" y="929598"/>
                    </a:lnTo>
                    <a:lnTo>
                      <a:pt x="379651" y="941315"/>
                    </a:lnTo>
                    <a:lnTo>
                      <a:pt x="426866" y="948521"/>
                    </a:lnTo>
                    <a:lnTo>
                      <a:pt x="475488" y="950975"/>
                    </a:lnTo>
                    <a:lnTo>
                      <a:pt x="524109" y="948521"/>
                    </a:lnTo>
                    <a:lnTo>
                      <a:pt x="571324" y="941315"/>
                    </a:lnTo>
                    <a:lnTo>
                      <a:pt x="616895" y="929598"/>
                    </a:lnTo>
                    <a:lnTo>
                      <a:pt x="660582" y="913608"/>
                    </a:lnTo>
                    <a:lnTo>
                      <a:pt x="702147" y="893585"/>
                    </a:lnTo>
                    <a:lnTo>
                      <a:pt x="741351" y="869768"/>
                    </a:lnTo>
                    <a:lnTo>
                      <a:pt x="777955" y="842395"/>
                    </a:lnTo>
                    <a:lnTo>
                      <a:pt x="811720" y="811706"/>
                    </a:lnTo>
                    <a:lnTo>
                      <a:pt x="842407" y="777939"/>
                    </a:lnTo>
                    <a:lnTo>
                      <a:pt x="869778" y="741334"/>
                    </a:lnTo>
                    <a:lnTo>
                      <a:pt x="893593" y="702130"/>
                    </a:lnTo>
                    <a:lnTo>
                      <a:pt x="913614" y="660566"/>
                    </a:lnTo>
                    <a:lnTo>
                      <a:pt x="929601" y="616881"/>
                    </a:lnTo>
                    <a:lnTo>
                      <a:pt x="941317" y="571313"/>
                    </a:lnTo>
                    <a:lnTo>
                      <a:pt x="948521" y="524102"/>
                    </a:lnTo>
                    <a:lnTo>
                      <a:pt x="950976" y="475487"/>
                    </a:lnTo>
                    <a:lnTo>
                      <a:pt x="948521" y="426866"/>
                    </a:lnTo>
                    <a:lnTo>
                      <a:pt x="941317" y="379651"/>
                    </a:lnTo>
                    <a:lnTo>
                      <a:pt x="929601" y="334080"/>
                    </a:lnTo>
                    <a:lnTo>
                      <a:pt x="913614" y="290393"/>
                    </a:lnTo>
                    <a:lnTo>
                      <a:pt x="893593" y="248828"/>
                    </a:lnTo>
                    <a:lnTo>
                      <a:pt x="869778" y="209624"/>
                    </a:lnTo>
                    <a:lnTo>
                      <a:pt x="842407" y="173020"/>
                    </a:lnTo>
                    <a:lnTo>
                      <a:pt x="811720" y="139255"/>
                    </a:lnTo>
                    <a:lnTo>
                      <a:pt x="777955" y="108568"/>
                    </a:lnTo>
                    <a:lnTo>
                      <a:pt x="741351" y="81197"/>
                    </a:lnTo>
                    <a:lnTo>
                      <a:pt x="702147" y="57382"/>
                    </a:lnTo>
                    <a:lnTo>
                      <a:pt x="660582" y="37361"/>
                    </a:lnTo>
                    <a:lnTo>
                      <a:pt x="616895" y="21374"/>
                    </a:lnTo>
                    <a:lnTo>
                      <a:pt x="571324" y="9658"/>
                    </a:lnTo>
                    <a:lnTo>
                      <a:pt x="524109" y="2454"/>
                    </a:lnTo>
                    <a:lnTo>
                      <a:pt x="475488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>
                <a:extLst>
                  <a:ext uri="{FF2B5EF4-FFF2-40B4-BE49-F238E27FC236}">
                    <a16:creationId xmlns:a16="http://schemas.microsoft.com/office/drawing/2014/main" id="{255F159A-9490-B62B-9F79-53AE26B67ABC}"/>
                  </a:ext>
                </a:extLst>
              </p:cNvPr>
              <p:cNvSpPr/>
              <p:nvPr/>
            </p:nvSpPr>
            <p:spPr>
              <a:xfrm>
                <a:off x="8708135" y="5245608"/>
                <a:ext cx="951230" cy="951230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51229">
                    <a:moveTo>
                      <a:pt x="0" y="475487"/>
                    </a:moveTo>
                    <a:lnTo>
                      <a:pt x="2454" y="426866"/>
                    </a:lnTo>
                    <a:lnTo>
                      <a:pt x="9658" y="379651"/>
                    </a:lnTo>
                    <a:lnTo>
                      <a:pt x="21374" y="334080"/>
                    </a:lnTo>
                    <a:lnTo>
                      <a:pt x="37361" y="290393"/>
                    </a:lnTo>
                    <a:lnTo>
                      <a:pt x="57382" y="248828"/>
                    </a:lnTo>
                    <a:lnTo>
                      <a:pt x="81197" y="209624"/>
                    </a:lnTo>
                    <a:lnTo>
                      <a:pt x="108568" y="173020"/>
                    </a:lnTo>
                    <a:lnTo>
                      <a:pt x="139255" y="139255"/>
                    </a:lnTo>
                    <a:lnTo>
                      <a:pt x="173020" y="108568"/>
                    </a:lnTo>
                    <a:lnTo>
                      <a:pt x="209624" y="81197"/>
                    </a:lnTo>
                    <a:lnTo>
                      <a:pt x="248828" y="57382"/>
                    </a:lnTo>
                    <a:lnTo>
                      <a:pt x="290393" y="37361"/>
                    </a:lnTo>
                    <a:lnTo>
                      <a:pt x="334080" y="21374"/>
                    </a:lnTo>
                    <a:lnTo>
                      <a:pt x="379651" y="9658"/>
                    </a:lnTo>
                    <a:lnTo>
                      <a:pt x="426866" y="2454"/>
                    </a:lnTo>
                    <a:lnTo>
                      <a:pt x="475488" y="0"/>
                    </a:lnTo>
                    <a:lnTo>
                      <a:pt x="524109" y="2454"/>
                    </a:lnTo>
                    <a:lnTo>
                      <a:pt x="571324" y="9658"/>
                    </a:lnTo>
                    <a:lnTo>
                      <a:pt x="616895" y="21374"/>
                    </a:lnTo>
                    <a:lnTo>
                      <a:pt x="660582" y="37361"/>
                    </a:lnTo>
                    <a:lnTo>
                      <a:pt x="702147" y="57382"/>
                    </a:lnTo>
                    <a:lnTo>
                      <a:pt x="741351" y="81197"/>
                    </a:lnTo>
                    <a:lnTo>
                      <a:pt x="777955" y="108568"/>
                    </a:lnTo>
                    <a:lnTo>
                      <a:pt x="811720" y="139255"/>
                    </a:lnTo>
                    <a:lnTo>
                      <a:pt x="842407" y="173020"/>
                    </a:lnTo>
                    <a:lnTo>
                      <a:pt x="869778" y="209624"/>
                    </a:lnTo>
                    <a:lnTo>
                      <a:pt x="893593" y="248828"/>
                    </a:lnTo>
                    <a:lnTo>
                      <a:pt x="913614" y="290393"/>
                    </a:lnTo>
                    <a:lnTo>
                      <a:pt x="929601" y="334080"/>
                    </a:lnTo>
                    <a:lnTo>
                      <a:pt x="941317" y="379651"/>
                    </a:lnTo>
                    <a:lnTo>
                      <a:pt x="948521" y="426866"/>
                    </a:lnTo>
                    <a:lnTo>
                      <a:pt x="950976" y="475487"/>
                    </a:lnTo>
                    <a:lnTo>
                      <a:pt x="948521" y="524102"/>
                    </a:lnTo>
                    <a:lnTo>
                      <a:pt x="941317" y="571313"/>
                    </a:lnTo>
                    <a:lnTo>
                      <a:pt x="929601" y="616881"/>
                    </a:lnTo>
                    <a:lnTo>
                      <a:pt x="913614" y="660566"/>
                    </a:lnTo>
                    <a:lnTo>
                      <a:pt x="893593" y="702130"/>
                    </a:lnTo>
                    <a:lnTo>
                      <a:pt x="869778" y="741334"/>
                    </a:lnTo>
                    <a:lnTo>
                      <a:pt x="842407" y="777939"/>
                    </a:lnTo>
                    <a:lnTo>
                      <a:pt x="811720" y="811706"/>
                    </a:lnTo>
                    <a:lnTo>
                      <a:pt x="777955" y="842395"/>
                    </a:lnTo>
                    <a:lnTo>
                      <a:pt x="741351" y="869768"/>
                    </a:lnTo>
                    <a:lnTo>
                      <a:pt x="702147" y="893585"/>
                    </a:lnTo>
                    <a:lnTo>
                      <a:pt x="660582" y="913608"/>
                    </a:lnTo>
                    <a:lnTo>
                      <a:pt x="616895" y="929598"/>
                    </a:lnTo>
                    <a:lnTo>
                      <a:pt x="571324" y="941315"/>
                    </a:lnTo>
                    <a:lnTo>
                      <a:pt x="524109" y="948521"/>
                    </a:lnTo>
                    <a:lnTo>
                      <a:pt x="475488" y="950975"/>
                    </a:lnTo>
                    <a:lnTo>
                      <a:pt x="426866" y="948521"/>
                    </a:lnTo>
                    <a:lnTo>
                      <a:pt x="379651" y="941315"/>
                    </a:lnTo>
                    <a:lnTo>
                      <a:pt x="334080" y="929598"/>
                    </a:lnTo>
                    <a:lnTo>
                      <a:pt x="290393" y="913608"/>
                    </a:lnTo>
                    <a:lnTo>
                      <a:pt x="248828" y="893585"/>
                    </a:lnTo>
                    <a:lnTo>
                      <a:pt x="209624" y="869768"/>
                    </a:lnTo>
                    <a:lnTo>
                      <a:pt x="173020" y="842395"/>
                    </a:lnTo>
                    <a:lnTo>
                      <a:pt x="139255" y="811706"/>
                    </a:lnTo>
                    <a:lnTo>
                      <a:pt x="108568" y="777939"/>
                    </a:lnTo>
                    <a:lnTo>
                      <a:pt x="81197" y="741334"/>
                    </a:lnTo>
                    <a:lnTo>
                      <a:pt x="57382" y="702130"/>
                    </a:lnTo>
                    <a:lnTo>
                      <a:pt x="37361" y="660566"/>
                    </a:lnTo>
                    <a:lnTo>
                      <a:pt x="21374" y="616881"/>
                    </a:lnTo>
                    <a:lnTo>
                      <a:pt x="9658" y="571313"/>
                    </a:lnTo>
                    <a:lnTo>
                      <a:pt x="2454" y="524102"/>
                    </a:lnTo>
                    <a:lnTo>
                      <a:pt x="0" y="475487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>
                <a:extLst>
                  <a:ext uri="{FF2B5EF4-FFF2-40B4-BE49-F238E27FC236}">
                    <a16:creationId xmlns:a16="http://schemas.microsoft.com/office/drawing/2014/main" id="{28996734-9CEA-4F7E-5137-13E40512EBF8}"/>
                  </a:ext>
                </a:extLst>
              </p:cNvPr>
              <p:cNvSpPr/>
              <p:nvPr/>
            </p:nvSpPr>
            <p:spPr>
              <a:xfrm>
                <a:off x="9004426" y="5483784"/>
                <a:ext cx="365125" cy="487680"/>
              </a:xfrm>
              <a:custGeom>
                <a:avLst/>
                <a:gdLst/>
                <a:ahLst/>
                <a:cxnLst/>
                <a:rect l="l" t="t" r="r" b="b"/>
                <a:pathLst>
                  <a:path w="365125" h="487679">
                    <a:moveTo>
                      <a:pt x="325315" y="420508"/>
                    </a:moveTo>
                    <a:lnTo>
                      <a:pt x="137922" y="420508"/>
                    </a:lnTo>
                    <a:lnTo>
                      <a:pt x="145288" y="487247"/>
                    </a:lnTo>
                    <a:lnTo>
                      <a:pt x="339090" y="487247"/>
                    </a:lnTo>
                    <a:lnTo>
                      <a:pt x="325315" y="420508"/>
                    </a:lnTo>
                    <a:close/>
                  </a:path>
                  <a:path w="365125" h="487679">
                    <a:moveTo>
                      <a:pt x="219780" y="0"/>
                    </a:moveTo>
                    <a:lnTo>
                      <a:pt x="178816" y="1599"/>
                    </a:lnTo>
                    <a:lnTo>
                      <a:pt x="123110" y="12752"/>
                    </a:lnTo>
                    <a:lnTo>
                      <a:pt x="76834" y="35390"/>
                    </a:lnTo>
                    <a:lnTo>
                      <a:pt x="45227" y="69854"/>
                    </a:lnTo>
                    <a:lnTo>
                      <a:pt x="33527" y="116483"/>
                    </a:lnTo>
                    <a:lnTo>
                      <a:pt x="32377" y="158543"/>
                    </a:lnTo>
                    <a:lnTo>
                      <a:pt x="29845" y="186004"/>
                    </a:lnTo>
                    <a:lnTo>
                      <a:pt x="27312" y="200953"/>
                    </a:lnTo>
                    <a:lnTo>
                      <a:pt x="26162" y="205472"/>
                    </a:lnTo>
                    <a:lnTo>
                      <a:pt x="41021" y="227710"/>
                    </a:lnTo>
                    <a:lnTo>
                      <a:pt x="34093" y="238891"/>
                    </a:lnTo>
                    <a:lnTo>
                      <a:pt x="19129" y="264324"/>
                    </a:lnTo>
                    <a:lnTo>
                      <a:pt x="4855" y="291843"/>
                    </a:lnTo>
                    <a:lnTo>
                      <a:pt x="0" y="309282"/>
                    </a:lnTo>
                    <a:lnTo>
                      <a:pt x="8016" y="314728"/>
                    </a:lnTo>
                    <a:lnTo>
                      <a:pt x="21939" y="319480"/>
                    </a:lnTo>
                    <a:lnTo>
                      <a:pt x="35147" y="322841"/>
                    </a:lnTo>
                    <a:lnTo>
                      <a:pt x="41021" y="324115"/>
                    </a:lnTo>
                    <a:lnTo>
                      <a:pt x="41538" y="325448"/>
                    </a:lnTo>
                    <a:lnTo>
                      <a:pt x="42402" y="331994"/>
                    </a:lnTo>
                    <a:lnTo>
                      <a:pt x="42574" y="347577"/>
                    </a:lnTo>
                    <a:lnTo>
                      <a:pt x="41021" y="376020"/>
                    </a:lnTo>
                    <a:lnTo>
                      <a:pt x="45690" y="406491"/>
                    </a:lnTo>
                    <a:lnTo>
                      <a:pt x="61515" y="422364"/>
                    </a:lnTo>
                    <a:lnTo>
                      <a:pt x="82936" y="427114"/>
                    </a:lnTo>
                    <a:lnTo>
                      <a:pt x="104394" y="424217"/>
                    </a:lnTo>
                    <a:lnTo>
                      <a:pt x="114329" y="423637"/>
                    </a:lnTo>
                    <a:lnTo>
                      <a:pt x="122539" y="422363"/>
                    </a:lnTo>
                    <a:lnTo>
                      <a:pt x="130057" y="421088"/>
                    </a:lnTo>
                    <a:lnTo>
                      <a:pt x="137922" y="420508"/>
                    </a:lnTo>
                    <a:lnTo>
                      <a:pt x="325315" y="420508"/>
                    </a:lnTo>
                    <a:lnTo>
                      <a:pt x="309245" y="342645"/>
                    </a:lnTo>
                    <a:lnTo>
                      <a:pt x="322691" y="309045"/>
                    </a:lnTo>
                    <a:lnTo>
                      <a:pt x="341375" y="274054"/>
                    </a:lnTo>
                    <a:lnTo>
                      <a:pt x="357965" y="227939"/>
                    </a:lnTo>
                    <a:lnTo>
                      <a:pt x="358782" y="220293"/>
                    </a:lnTo>
                    <a:lnTo>
                      <a:pt x="152780" y="220293"/>
                    </a:lnTo>
                    <a:lnTo>
                      <a:pt x="219837" y="142442"/>
                    </a:lnTo>
                    <a:lnTo>
                      <a:pt x="82042" y="142442"/>
                    </a:lnTo>
                    <a:lnTo>
                      <a:pt x="238505" y="42366"/>
                    </a:lnTo>
                    <a:lnTo>
                      <a:pt x="319293" y="42366"/>
                    </a:lnTo>
                    <a:lnTo>
                      <a:pt x="301307" y="25664"/>
                    </a:lnTo>
                    <a:lnTo>
                      <a:pt x="261888" y="7473"/>
                    </a:lnTo>
                    <a:lnTo>
                      <a:pt x="219780" y="0"/>
                    </a:lnTo>
                    <a:close/>
                  </a:path>
                  <a:path w="365125" h="487679">
                    <a:moveTo>
                      <a:pt x="319293" y="42366"/>
                    </a:moveTo>
                    <a:lnTo>
                      <a:pt x="238505" y="42366"/>
                    </a:lnTo>
                    <a:lnTo>
                      <a:pt x="175132" y="112775"/>
                    </a:lnTo>
                    <a:lnTo>
                      <a:pt x="309245" y="112775"/>
                    </a:lnTo>
                    <a:lnTo>
                      <a:pt x="152780" y="220293"/>
                    </a:lnTo>
                    <a:lnTo>
                      <a:pt x="358782" y="220293"/>
                    </a:lnTo>
                    <a:lnTo>
                      <a:pt x="365125" y="160971"/>
                    </a:lnTo>
                    <a:lnTo>
                      <a:pt x="356757" y="100769"/>
                    </a:lnTo>
                    <a:lnTo>
                      <a:pt x="334207" y="56214"/>
                    </a:lnTo>
                    <a:lnTo>
                      <a:pt x="319293" y="4236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3" name="object 33">
              <a:extLst>
                <a:ext uri="{FF2B5EF4-FFF2-40B4-BE49-F238E27FC236}">
                  <a16:creationId xmlns:a16="http://schemas.microsoft.com/office/drawing/2014/main" id="{ABF47C96-3056-1E2C-4B3F-5848D76C035E}"/>
                </a:ext>
              </a:extLst>
            </p:cNvPr>
            <p:cNvGrpSpPr/>
            <p:nvPr/>
          </p:nvGrpSpPr>
          <p:grpSpPr>
            <a:xfrm>
              <a:off x="10728959" y="2721864"/>
              <a:ext cx="1030605" cy="1027430"/>
              <a:chOff x="10728959" y="2721864"/>
              <a:chExt cx="1030605" cy="1027430"/>
            </a:xfrm>
          </p:grpSpPr>
          <p:sp>
            <p:nvSpPr>
              <p:cNvPr id="34" name="object 34">
                <a:extLst>
                  <a:ext uri="{FF2B5EF4-FFF2-40B4-BE49-F238E27FC236}">
                    <a16:creationId xmlns:a16="http://schemas.microsoft.com/office/drawing/2014/main" id="{23B3D025-DFB6-6BC0-AC12-E91F1AF4E543}"/>
                  </a:ext>
                </a:extLst>
              </p:cNvPr>
              <p:cNvSpPr/>
              <p:nvPr/>
            </p:nvSpPr>
            <p:spPr>
              <a:xfrm>
                <a:off x="10768583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475488" y="0"/>
                    </a:moveTo>
                    <a:lnTo>
                      <a:pt x="426866" y="2447"/>
                    </a:lnTo>
                    <a:lnTo>
                      <a:pt x="379651" y="9629"/>
                    </a:lnTo>
                    <a:lnTo>
                      <a:pt x="334080" y="21309"/>
                    </a:lnTo>
                    <a:lnTo>
                      <a:pt x="290393" y="37248"/>
                    </a:lnTo>
                    <a:lnTo>
                      <a:pt x="248828" y="57208"/>
                    </a:lnTo>
                    <a:lnTo>
                      <a:pt x="209624" y="80949"/>
                    </a:lnTo>
                    <a:lnTo>
                      <a:pt x="173020" y="108235"/>
                    </a:lnTo>
                    <a:lnTo>
                      <a:pt x="139255" y="138826"/>
                    </a:lnTo>
                    <a:lnTo>
                      <a:pt x="108568" y="172485"/>
                    </a:lnTo>
                    <a:lnTo>
                      <a:pt x="81197" y="208973"/>
                    </a:lnTo>
                    <a:lnTo>
                      <a:pt x="57382" y="248051"/>
                    </a:lnTo>
                    <a:lnTo>
                      <a:pt x="37361" y="289482"/>
                    </a:lnTo>
                    <a:lnTo>
                      <a:pt x="21374" y="333027"/>
                    </a:lnTo>
                    <a:lnTo>
                      <a:pt x="9658" y="378448"/>
                    </a:lnTo>
                    <a:lnTo>
                      <a:pt x="2454" y="425506"/>
                    </a:lnTo>
                    <a:lnTo>
                      <a:pt x="0" y="473963"/>
                    </a:lnTo>
                    <a:lnTo>
                      <a:pt x="2454" y="522421"/>
                    </a:lnTo>
                    <a:lnTo>
                      <a:pt x="9658" y="569479"/>
                    </a:lnTo>
                    <a:lnTo>
                      <a:pt x="21374" y="614900"/>
                    </a:lnTo>
                    <a:lnTo>
                      <a:pt x="37361" y="658445"/>
                    </a:lnTo>
                    <a:lnTo>
                      <a:pt x="57382" y="699876"/>
                    </a:lnTo>
                    <a:lnTo>
                      <a:pt x="81197" y="738954"/>
                    </a:lnTo>
                    <a:lnTo>
                      <a:pt x="108568" y="775442"/>
                    </a:lnTo>
                    <a:lnTo>
                      <a:pt x="139255" y="809101"/>
                    </a:lnTo>
                    <a:lnTo>
                      <a:pt x="173020" y="839692"/>
                    </a:lnTo>
                    <a:lnTo>
                      <a:pt x="209624" y="866978"/>
                    </a:lnTo>
                    <a:lnTo>
                      <a:pt x="248828" y="890719"/>
                    </a:lnTo>
                    <a:lnTo>
                      <a:pt x="290393" y="910679"/>
                    </a:lnTo>
                    <a:lnTo>
                      <a:pt x="334080" y="926618"/>
                    </a:lnTo>
                    <a:lnTo>
                      <a:pt x="379651" y="938298"/>
                    </a:lnTo>
                    <a:lnTo>
                      <a:pt x="426866" y="945480"/>
                    </a:lnTo>
                    <a:lnTo>
                      <a:pt x="475488" y="947928"/>
                    </a:lnTo>
                    <a:lnTo>
                      <a:pt x="524109" y="945480"/>
                    </a:lnTo>
                    <a:lnTo>
                      <a:pt x="571324" y="938298"/>
                    </a:lnTo>
                    <a:lnTo>
                      <a:pt x="616895" y="926618"/>
                    </a:lnTo>
                    <a:lnTo>
                      <a:pt x="660582" y="910679"/>
                    </a:lnTo>
                    <a:lnTo>
                      <a:pt x="702147" y="890719"/>
                    </a:lnTo>
                    <a:lnTo>
                      <a:pt x="741351" y="866978"/>
                    </a:lnTo>
                    <a:lnTo>
                      <a:pt x="777955" y="839692"/>
                    </a:lnTo>
                    <a:lnTo>
                      <a:pt x="811720" y="809101"/>
                    </a:lnTo>
                    <a:lnTo>
                      <a:pt x="842407" y="775442"/>
                    </a:lnTo>
                    <a:lnTo>
                      <a:pt x="869778" y="738954"/>
                    </a:lnTo>
                    <a:lnTo>
                      <a:pt x="893593" y="699876"/>
                    </a:lnTo>
                    <a:lnTo>
                      <a:pt x="913614" y="658445"/>
                    </a:lnTo>
                    <a:lnTo>
                      <a:pt x="929601" y="614900"/>
                    </a:lnTo>
                    <a:lnTo>
                      <a:pt x="941317" y="569479"/>
                    </a:lnTo>
                    <a:lnTo>
                      <a:pt x="948521" y="522421"/>
                    </a:lnTo>
                    <a:lnTo>
                      <a:pt x="950976" y="473963"/>
                    </a:lnTo>
                    <a:lnTo>
                      <a:pt x="948521" y="425506"/>
                    </a:lnTo>
                    <a:lnTo>
                      <a:pt x="941317" y="378448"/>
                    </a:lnTo>
                    <a:lnTo>
                      <a:pt x="929601" y="333027"/>
                    </a:lnTo>
                    <a:lnTo>
                      <a:pt x="913614" y="289482"/>
                    </a:lnTo>
                    <a:lnTo>
                      <a:pt x="893593" y="248051"/>
                    </a:lnTo>
                    <a:lnTo>
                      <a:pt x="869778" y="208973"/>
                    </a:lnTo>
                    <a:lnTo>
                      <a:pt x="842407" y="172485"/>
                    </a:lnTo>
                    <a:lnTo>
                      <a:pt x="811720" y="138826"/>
                    </a:lnTo>
                    <a:lnTo>
                      <a:pt x="777955" y="108235"/>
                    </a:lnTo>
                    <a:lnTo>
                      <a:pt x="741351" y="80949"/>
                    </a:lnTo>
                    <a:lnTo>
                      <a:pt x="702147" y="57208"/>
                    </a:lnTo>
                    <a:lnTo>
                      <a:pt x="660582" y="37248"/>
                    </a:lnTo>
                    <a:lnTo>
                      <a:pt x="616895" y="21309"/>
                    </a:lnTo>
                    <a:lnTo>
                      <a:pt x="571324" y="9629"/>
                    </a:lnTo>
                    <a:lnTo>
                      <a:pt x="524109" y="2447"/>
                    </a:lnTo>
                    <a:lnTo>
                      <a:pt x="475488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>
                <a:extLst>
                  <a:ext uri="{FF2B5EF4-FFF2-40B4-BE49-F238E27FC236}">
                    <a16:creationId xmlns:a16="http://schemas.microsoft.com/office/drawing/2014/main" id="{2F8435CC-4709-A42D-A7B6-4AF0EC377429}"/>
                  </a:ext>
                </a:extLst>
              </p:cNvPr>
              <p:cNvSpPr/>
              <p:nvPr/>
            </p:nvSpPr>
            <p:spPr>
              <a:xfrm>
                <a:off x="10768583" y="2761488"/>
                <a:ext cx="951230" cy="948055"/>
              </a:xfrm>
              <a:custGeom>
                <a:avLst/>
                <a:gdLst/>
                <a:ahLst/>
                <a:cxnLst/>
                <a:rect l="l" t="t" r="r" b="b"/>
                <a:pathLst>
                  <a:path w="951229" h="948054">
                    <a:moveTo>
                      <a:pt x="0" y="473963"/>
                    </a:moveTo>
                    <a:lnTo>
                      <a:pt x="2454" y="425506"/>
                    </a:lnTo>
                    <a:lnTo>
                      <a:pt x="9658" y="378448"/>
                    </a:lnTo>
                    <a:lnTo>
                      <a:pt x="21374" y="333027"/>
                    </a:lnTo>
                    <a:lnTo>
                      <a:pt x="37361" y="289482"/>
                    </a:lnTo>
                    <a:lnTo>
                      <a:pt x="57382" y="248051"/>
                    </a:lnTo>
                    <a:lnTo>
                      <a:pt x="81197" y="208973"/>
                    </a:lnTo>
                    <a:lnTo>
                      <a:pt x="108568" y="172485"/>
                    </a:lnTo>
                    <a:lnTo>
                      <a:pt x="139255" y="138826"/>
                    </a:lnTo>
                    <a:lnTo>
                      <a:pt x="173020" y="108235"/>
                    </a:lnTo>
                    <a:lnTo>
                      <a:pt x="209624" y="80949"/>
                    </a:lnTo>
                    <a:lnTo>
                      <a:pt x="248828" y="57208"/>
                    </a:lnTo>
                    <a:lnTo>
                      <a:pt x="290393" y="37248"/>
                    </a:lnTo>
                    <a:lnTo>
                      <a:pt x="334080" y="21309"/>
                    </a:lnTo>
                    <a:lnTo>
                      <a:pt x="379651" y="9629"/>
                    </a:lnTo>
                    <a:lnTo>
                      <a:pt x="426866" y="2447"/>
                    </a:lnTo>
                    <a:lnTo>
                      <a:pt x="475488" y="0"/>
                    </a:lnTo>
                    <a:lnTo>
                      <a:pt x="524109" y="2447"/>
                    </a:lnTo>
                    <a:lnTo>
                      <a:pt x="571324" y="9629"/>
                    </a:lnTo>
                    <a:lnTo>
                      <a:pt x="616895" y="21309"/>
                    </a:lnTo>
                    <a:lnTo>
                      <a:pt x="660582" y="37248"/>
                    </a:lnTo>
                    <a:lnTo>
                      <a:pt x="702147" y="57208"/>
                    </a:lnTo>
                    <a:lnTo>
                      <a:pt x="741351" y="80949"/>
                    </a:lnTo>
                    <a:lnTo>
                      <a:pt x="777955" y="108235"/>
                    </a:lnTo>
                    <a:lnTo>
                      <a:pt x="811720" y="138826"/>
                    </a:lnTo>
                    <a:lnTo>
                      <a:pt x="842407" y="172485"/>
                    </a:lnTo>
                    <a:lnTo>
                      <a:pt x="869778" y="208973"/>
                    </a:lnTo>
                    <a:lnTo>
                      <a:pt x="893593" y="248051"/>
                    </a:lnTo>
                    <a:lnTo>
                      <a:pt x="913614" y="289482"/>
                    </a:lnTo>
                    <a:lnTo>
                      <a:pt x="929601" y="333027"/>
                    </a:lnTo>
                    <a:lnTo>
                      <a:pt x="941317" y="378448"/>
                    </a:lnTo>
                    <a:lnTo>
                      <a:pt x="948521" y="425506"/>
                    </a:lnTo>
                    <a:lnTo>
                      <a:pt x="950976" y="473963"/>
                    </a:lnTo>
                    <a:lnTo>
                      <a:pt x="948521" y="522421"/>
                    </a:lnTo>
                    <a:lnTo>
                      <a:pt x="941317" y="569479"/>
                    </a:lnTo>
                    <a:lnTo>
                      <a:pt x="929601" y="614900"/>
                    </a:lnTo>
                    <a:lnTo>
                      <a:pt x="913614" y="658445"/>
                    </a:lnTo>
                    <a:lnTo>
                      <a:pt x="893593" y="699876"/>
                    </a:lnTo>
                    <a:lnTo>
                      <a:pt x="869778" y="738954"/>
                    </a:lnTo>
                    <a:lnTo>
                      <a:pt x="842407" y="775442"/>
                    </a:lnTo>
                    <a:lnTo>
                      <a:pt x="811720" y="809101"/>
                    </a:lnTo>
                    <a:lnTo>
                      <a:pt x="777955" y="839692"/>
                    </a:lnTo>
                    <a:lnTo>
                      <a:pt x="741351" y="866978"/>
                    </a:lnTo>
                    <a:lnTo>
                      <a:pt x="702147" y="890719"/>
                    </a:lnTo>
                    <a:lnTo>
                      <a:pt x="660582" y="910679"/>
                    </a:lnTo>
                    <a:lnTo>
                      <a:pt x="616895" y="926618"/>
                    </a:lnTo>
                    <a:lnTo>
                      <a:pt x="571324" y="938298"/>
                    </a:lnTo>
                    <a:lnTo>
                      <a:pt x="524109" y="945480"/>
                    </a:lnTo>
                    <a:lnTo>
                      <a:pt x="475488" y="947928"/>
                    </a:lnTo>
                    <a:lnTo>
                      <a:pt x="426866" y="945480"/>
                    </a:lnTo>
                    <a:lnTo>
                      <a:pt x="379651" y="938298"/>
                    </a:lnTo>
                    <a:lnTo>
                      <a:pt x="334080" y="926618"/>
                    </a:lnTo>
                    <a:lnTo>
                      <a:pt x="290393" y="910679"/>
                    </a:lnTo>
                    <a:lnTo>
                      <a:pt x="248828" y="890719"/>
                    </a:lnTo>
                    <a:lnTo>
                      <a:pt x="209624" y="866978"/>
                    </a:lnTo>
                    <a:lnTo>
                      <a:pt x="173020" y="839692"/>
                    </a:lnTo>
                    <a:lnTo>
                      <a:pt x="139255" y="809101"/>
                    </a:lnTo>
                    <a:lnTo>
                      <a:pt x="108568" y="775442"/>
                    </a:lnTo>
                    <a:lnTo>
                      <a:pt x="81197" y="738954"/>
                    </a:lnTo>
                    <a:lnTo>
                      <a:pt x="57382" y="699876"/>
                    </a:lnTo>
                    <a:lnTo>
                      <a:pt x="37361" y="658445"/>
                    </a:lnTo>
                    <a:lnTo>
                      <a:pt x="21374" y="614900"/>
                    </a:lnTo>
                    <a:lnTo>
                      <a:pt x="9658" y="569479"/>
                    </a:lnTo>
                    <a:lnTo>
                      <a:pt x="2454" y="522421"/>
                    </a:lnTo>
                    <a:lnTo>
                      <a:pt x="0" y="473963"/>
                    </a:lnTo>
                    <a:close/>
                  </a:path>
                </a:pathLst>
              </a:custGeom>
              <a:ln w="79248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>
                <a:extLst>
                  <a:ext uri="{FF2B5EF4-FFF2-40B4-BE49-F238E27FC236}">
                    <a16:creationId xmlns:a16="http://schemas.microsoft.com/office/drawing/2014/main" id="{98191F9A-37E2-E1F6-AE23-8828828F4F74}"/>
                  </a:ext>
                </a:extLst>
              </p:cNvPr>
              <p:cNvSpPr/>
              <p:nvPr/>
            </p:nvSpPr>
            <p:spPr>
              <a:xfrm>
                <a:off x="11033798" y="3024377"/>
                <a:ext cx="421005" cy="422909"/>
              </a:xfrm>
              <a:custGeom>
                <a:avLst/>
                <a:gdLst/>
                <a:ahLst/>
                <a:cxnLst/>
                <a:rect l="l" t="t" r="r" b="b"/>
                <a:pathLst>
                  <a:path w="421004" h="422910">
                    <a:moveTo>
                      <a:pt x="167601" y="169672"/>
                    </a:moveTo>
                    <a:lnTo>
                      <a:pt x="149567" y="151638"/>
                    </a:lnTo>
                    <a:lnTo>
                      <a:pt x="146011" y="151638"/>
                    </a:lnTo>
                    <a:lnTo>
                      <a:pt x="127977" y="169926"/>
                    </a:lnTo>
                    <a:lnTo>
                      <a:pt x="127977" y="173228"/>
                    </a:lnTo>
                    <a:lnTo>
                      <a:pt x="146265" y="191262"/>
                    </a:lnTo>
                    <a:lnTo>
                      <a:pt x="149694" y="191262"/>
                    </a:lnTo>
                    <a:lnTo>
                      <a:pt x="167601" y="173228"/>
                    </a:lnTo>
                    <a:lnTo>
                      <a:pt x="167601" y="169672"/>
                    </a:lnTo>
                    <a:close/>
                  </a:path>
                  <a:path w="421004" h="422910">
                    <a:moveTo>
                      <a:pt x="292569" y="248920"/>
                    </a:moveTo>
                    <a:lnTo>
                      <a:pt x="274535" y="230886"/>
                    </a:lnTo>
                    <a:lnTo>
                      <a:pt x="271106" y="230886"/>
                    </a:lnTo>
                    <a:lnTo>
                      <a:pt x="252945" y="248920"/>
                    </a:lnTo>
                    <a:lnTo>
                      <a:pt x="252945" y="252349"/>
                    </a:lnTo>
                    <a:lnTo>
                      <a:pt x="271106" y="270510"/>
                    </a:lnTo>
                    <a:lnTo>
                      <a:pt x="274535" y="270510"/>
                    </a:lnTo>
                    <a:lnTo>
                      <a:pt x="292569" y="252349"/>
                    </a:lnTo>
                    <a:lnTo>
                      <a:pt x="292569" y="248920"/>
                    </a:lnTo>
                    <a:close/>
                  </a:path>
                  <a:path w="421004" h="422910">
                    <a:moveTo>
                      <a:pt x="420458" y="215900"/>
                    </a:moveTo>
                    <a:lnTo>
                      <a:pt x="417664" y="176530"/>
                    </a:lnTo>
                    <a:lnTo>
                      <a:pt x="405218" y="132080"/>
                    </a:lnTo>
                    <a:lnTo>
                      <a:pt x="402602" y="125730"/>
                    </a:lnTo>
                    <a:lnTo>
                      <a:pt x="402082" y="124460"/>
                    </a:lnTo>
                    <a:lnTo>
                      <a:pt x="382612" y="90170"/>
                    </a:lnTo>
                    <a:lnTo>
                      <a:pt x="350100" y="53340"/>
                    </a:lnTo>
                    <a:lnTo>
                      <a:pt x="318604" y="30264"/>
                    </a:lnTo>
                    <a:lnTo>
                      <a:pt x="318604" y="251460"/>
                    </a:lnTo>
                    <a:lnTo>
                      <a:pt x="318223" y="257810"/>
                    </a:lnTo>
                    <a:lnTo>
                      <a:pt x="298538" y="289560"/>
                    </a:lnTo>
                    <a:lnTo>
                      <a:pt x="293839" y="293370"/>
                    </a:lnTo>
                    <a:lnTo>
                      <a:pt x="288759" y="294640"/>
                    </a:lnTo>
                    <a:lnTo>
                      <a:pt x="283425" y="297180"/>
                    </a:lnTo>
                    <a:lnTo>
                      <a:pt x="277837" y="298450"/>
                    </a:lnTo>
                    <a:lnTo>
                      <a:pt x="266026" y="298450"/>
                    </a:lnTo>
                    <a:lnTo>
                      <a:pt x="260438" y="297180"/>
                    </a:lnTo>
                    <a:lnTo>
                      <a:pt x="254977" y="294640"/>
                    </a:lnTo>
                    <a:lnTo>
                      <a:pt x="249897" y="293370"/>
                    </a:lnTo>
                    <a:lnTo>
                      <a:pt x="245198" y="289560"/>
                    </a:lnTo>
                    <a:lnTo>
                      <a:pt x="240753" y="287020"/>
                    </a:lnTo>
                    <a:lnTo>
                      <a:pt x="236943" y="283210"/>
                    </a:lnTo>
                    <a:lnTo>
                      <a:pt x="225132" y="251460"/>
                    </a:lnTo>
                    <a:lnTo>
                      <a:pt x="225513" y="245110"/>
                    </a:lnTo>
                    <a:lnTo>
                      <a:pt x="245198" y="213360"/>
                    </a:lnTo>
                    <a:lnTo>
                      <a:pt x="249897" y="209550"/>
                    </a:lnTo>
                    <a:lnTo>
                      <a:pt x="254977" y="207010"/>
                    </a:lnTo>
                    <a:lnTo>
                      <a:pt x="266026" y="204470"/>
                    </a:lnTo>
                    <a:lnTo>
                      <a:pt x="277710" y="204470"/>
                    </a:lnTo>
                    <a:lnTo>
                      <a:pt x="283298" y="205740"/>
                    </a:lnTo>
                    <a:lnTo>
                      <a:pt x="288632" y="207010"/>
                    </a:lnTo>
                    <a:lnTo>
                      <a:pt x="293839" y="209550"/>
                    </a:lnTo>
                    <a:lnTo>
                      <a:pt x="298538" y="213360"/>
                    </a:lnTo>
                    <a:lnTo>
                      <a:pt x="302856" y="215900"/>
                    </a:lnTo>
                    <a:lnTo>
                      <a:pt x="318604" y="251460"/>
                    </a:lnTo>
                    <a:lnTo>
                      <a:pt x="318604" y="30264"/>
                    </a:lnTo>
                    <a:lnTo>
                      <a:pt x="310730" y="25400"/>
                    </a:lnTo>
                    <a:lnTo>
                      <a:pt x="300189" y="20320"/>
                    </a:lnTo>
                    <a:lnTo>
                      <a:pt x="289394" y="15240"/>
                    </a:lnTo>
                    <a:lnTo>
                      <a:pt x="282917" y="13004"/>
                    </a:lnTo>
                    <a:lnTo>
                      <a:pt x="282917" y="137160"/>
                    </a:lnTo>
                    <a:lnTo>
                      <a:pt x="282663" y="139700"/>
                    </a:lnTo>
                    <a:lnTo>
                      <a:pt x="281774" y="142240"/>
                    </a:lnTo>
                    <a:lnTo>
                      <a:pt x="280377" y="144780"/>
                    </a:lnTo>
                    <a:lnTo>
                      <a:pt x="157695" y="293370"/>
                    </a:lnTo>
                    <a:lnTo>
                      <a:pt x="155790" y="295910"/>
                    </a:lnTo>
                    <a:lnTo>
                      <a:pt x="153631" y="297180"/>
                    </a:lnTo>
                    <a:lnTo>
                      <a:pt x="143852" y="297180"/>
                    </a:lnTo>
                    <a:lnTo>
                      <a:pt x="141693" y="294640"/>
                    </a:lnTo>
                    <a:lnTo>
                      <a:pt x="139915" y="293370"/>
                    </a:lnTo>
                    <a:lnTo>
                      <a:pt x="138645" y="290830"/>
                    </a:lnTo>
                    <a:lnTo>
                      <a:pt x="137883" y="288290"/>
                    </a:lnTo>
                    <a:lnTo>
                      <a:pt x="137629" y="285750"/>
                    </a:lnTo>
                    <a:lnTo>
                      <a:pt x="137883" y="283210"/>
                    </a:lnTo>
                    <a:lnTo>
                      <a:pt x="138772" y="281940"/>
                    </a:lnTo>
                    <a:lnTo>
                      <a:pt x="140169" y="279400"/>
                    </a:lnTo>
                    <a:lnTo>
                      <a:pt x="189026" y="219710"/>
                    </a:lnTo>
                    <a:lnTo>
                      <a:pt x="262851" y="129540"/>
                    </a:lnTo>
                    <a:lnTo>
                      <a:pt x="264756" y="128270"/>
                    </a:lnTo>
                    <a:lnTo>
                      <a:pt x="266915" y="127000"/>
                    </a:lnTo>
                    <a:lnTo>
                      <a:pt x="269328" y="127000"/>
                    </a:lnTo>
                    <a:lnTo>
                      <a:pt x="271741" y="125730"/>
                    </a:lnTo>
                    <a:lnTo>
                      <a:pt x="274281" y="127000"/>
                    </a:lnTo>
                    <a:lnTo>
                      <a:pt x="276694" y="127000"/>
                    </a:lnTo>
                    <a:lnTo>
                      <a:pt x="278853" y="128270"/>
                    </a:lnTo>
                    <a:lnTo>
                      <a:pt x="280758" y="130810"/>
                    </a:lnTo>
                    <a:lnTo>
                      <a:pt x="282028" y="133350"/>
                    </a:lnTo>
                    <a:lnTo>
                      <a:pt x="282790" y="135890"/>
                    </a:lnTo>
                    <a:lnTo>
                      <a:pt x="282917" y="137160"/>
                    </a:lnTo>
                    <a:lnTo>
                      <a:pt x="282917" y="13004"/>
                    </a:lnTo>
                    <a:lnTo>
                      <a:pt x="267423" y="7620"/>
                    </a:lnTo>
                    <a:lnTo>
                      <a:pt x="244817" y="2540"/>
                    </a:lnTo>
                    <a:lnTo>
                      <a:pt x="221830" y="0"/>
                    </a:lnTo>
                    <a:lnTo>
                      <a:pt x="198716" y="0"/>
                    </a:lnTo>
                    <a:lnTo>
                      <a:pt x="195414" y="368"/>
                    </a:lnTo>
                    <a:lnTo>
                      <a:pt x="195414" y="171450"/>
                    </a:lnTo>
                    <a:lnTo>
                      <a:pt x="195033" y="177800"/>
                    </a:lnTo>
                    <a:lnTo>
                      <a:pt x="175348" y="210820"/>
                    </a:lnTo>
                    <a:lnTo>
                      <a:pt x="148805" y="219710"/>
                    </a:lnTo>
                    <a:lnTo>
                      <a:pt x="142836" y="218440"/>
                    </a:lnTo>
                    <a:lnTo>
                      <a:pt x="107530" y="194310"/>
                    </a:lnTo>
                    <a:lnTo>
                      <a:pt x="101942" y="171450"/>
                    </a:lnTo>
                    <a:lnTo>
                      <a:pt x="102323" y="166370"/>
                    </a:lnTo>
                    <a:lnTo>
                      <a:pt x="122008" y="133350"/>
                    </a:lnTo>
                    <a:lnTo>
                      <a:pt x="148805" y="124460"/>
                    </a:lnTo>
                    <a:lnTo>
                      <a:pt x="165569" y="128270"/>
                    </a:lnTo>
                    <a:lnTo>
                      <a:pt x="194017" y="160020"/>
                    </a:lnTo>
                    <a:lnTo>
                      <a:pt x="195414" y="171450"/>
                    </a:lnTo>
                    <a:lnTo>
                      <a:pt x="195414" y="368"/>
                    </a:lnTo>
                    <a:lnTo>
                      <a:pt x="153250" y="7620"/>
                    </a:lnTo>
                    <a:lnTo>
                      <a:pt x="109816" y="25400"/>
                    </a:lnTo>
                    <a:lnTo>
                      <a:pt x="70573" y="53340"/>
                    </a:lnTo>
                    <a:lnTo>
                      <a:pt x="38061" y="90170"/>
                    </a:lnTo>
                    <a:lnTo>
                      <a:pt x="15455" y="132080"/>
                    </a:lnTo>
                    <a:lnTo>
                      <a:pt x="2882" y="176530"/>
                    </a:lnTo>
                    <a:lnTo>
                      <a:pt x="0" y="213360"/>
                    </a:lnTo>
                    <a:lnTo>
                      <a:pt x="342" y="223520"/>
                    </a:lnTo>
                    <a:lnTo>
                      <a:pt x="7708" y="269240"/>
                    </a:lnTo>
                    <a:lnTo>
                      <a:pt x="25234" y="312420"/>
                    </a:lnTo>
                    <a:lnTo>
                      <a:pt x="52666" y="351790"/>
                    </a:lnTo>
                    <a:lnTo>
                      <a:pt x="54825" y="354330"/>
                    </a:lnTo>
                    <a:lnTo>
                      <a:pt x="52539" y="358140"/>
                    </a:lnTo>
                    <a:lnTo>
                      <a:pt x="49872" y="363220"/>
                    </a:lnTo>
                    <a:lnTo>
                      <a:pt x="46951" y="368300"/>
                    </a:lnTo>
                    <a:lnTo>
                      <a:pt x="43776" y="373380"/>
                    </a:lnTo>
                    <a:lnTo>
                      <a:pt x="40220" y="378460"/>
                    </a:lnTo>
                    <a:lnTo>
                      <a:pt x="36283" y="383540"/>
                    </a:lnTo>
                    <a:lnTo>
                      <a:pt x="32092" y="387350"/>
                    </a:lnTo>
                    <a:lnTo>
                      <a:pt x="27393" y="392430"/>
                    </a:lnTo>
                    <a:lnTo>
                      <a:pt x="22567" y="396240"/>
                    </a:lnTo>
                    <a:lnTo>
                      <a:pt x="17233" y="400050"/>
                    </a:lnTo>
                    <a:lnTo>
                      <a:pt x="11391" y="402590"/>
                    </a:lnTo>
                    <a:lnTo>
                      <a:pt x="9613" y="403860"/>
                    </a:lnTo>
                    <a:lnTo>
                      <a:pt x="8343" y="406400"/>
                    </a:lnTo>
                    <a:lnTo>
                      <a:pt x="7454" y="407670"/>
                    </a:lnTo>
                    <a:lnTo>
                      <a:pt x="6946" y="410210"/>
                    </a:lnTo>
                    <a:lnTo>
                      <a:pt x="6946" y="411480"/>
                    </a:lnTo>
                    <a:lnTo>
                      <a:pt x="7581" y="414020"/>
                    </a:lnTo>
                    <a:lnTo>
                      <a:pt x="8470" y="415290"/>
                    </a:lnTo>
                    <a:lnTo>
                      <a:pt x="9994" y="416560"/>
                    </a:lnTo>
                    <a:lnTo>
                      <a:pt x="11772" y="417830"/>
                    </a:lnTo>
                    <a:lnTo>
                      <a:pt x="13931" y="419100"/>
                    </a:lnTo>
                    <a:lnTo>
                      <a:pt x="20027" y="419100"/>
                    </a:lnTo>
                    <a:lnTo>
                      <a:pt x="26504" y="420370"/>
                    </a:lnTo>
                    <a:lnTo>
                      <a:pt x="33362" y="420370"/>
                    </a:lnTo>
                    <a:lnTo>
                      <a:pt x="40474" y="419100"/>
                    </a:lnTo>
                    <a:lnTo>
                      <a:pt x="63461" y="415290"/>
                    </a:lnTo>
                    <a:lnTo>
                      <a:pt x="71335" y="411480"/>
                    </a:lnTo>
                    <a:lnTo>
                      <a:pt x="79336" y="408940"/>
                    </a:lnTo>
                    <a:lnTo>
                      <a:pt x="87337" y="405130"/>
                    </a:lnTo>
                    <a:lnTo>
                      <a:pt x="95465" y="400050"/>
                    </a:lnTo>
                    <a:lnTo>
                      <a:pt x="103339" y="393700"/>
                    </a:lnTo>
                    <a:lnTo>
                      <a:pt x="103720" y="394970"/>
                    </a:lnTo>
                    <a:lnTo>
                      <a:pt x="145884" y="414020"/>
                    </a:lnTo>
                    <a:lnTo>
                      <a:pt x="190334" y="422910"/>
                    </a:lnTo>
                    <a:lnTo>
                      <a:pt x="224370" y="422910"/>
                    </a:lnTo>
                    <a:lnTo>
                      <a:pt x="268947" y="415290"/>
                    </a:lnTo>
                    <a:lnTo>
                      <a:pt x="311619" y="397510"/>
                    </a:lnTo>
                    <a:lnTo>
                      <a:pt x="317563" y="393700"/>
                    </a:lnTo>
                    <a:lnTo>
                      <a:pt x="331431" y="384810"/>
                    </a:lnTo>
                    <a:lnTo>
                      <a:pt x="340829" y="377190"/>
                    </a:lnTo>
                    <a:lnTo>
                      <a:pt x="350100" y="369570"/>
                    </a:lnTo>
                    <a:lnTo>
                      <a:pt x="358863" y="361950"/>
                    </a:lnTo>
                    <a:lnTo>
                      <a:pt x="367499" y="351790"/>
                    </a:lnTo>
                    <a:lnTo>
                      <a:pt x="375246" y="342900"/>
                    </a:lnTo>
                    <a:lnTo>
                      <a:pt x="389089" y="323850"/>
                    </a:lnTo>
                    <a:lnTo>
                      <a:pt x="395058" y="312420"/>
                    </a:lnTo>
                    <a:lnTo>
                      <a:pt x="400519" y="302260"/>
                    </a:lnTo>
                    <a:lnTo>
                      <a:pt x="402234" y="298450"/>
                    </a:lnTo>
                    <a:lnTo>
                      <a:pt x="405091" y="292100"/>
                    </a:lnTo>
                    <a:lnTo>
                      <a:pt x="409155" y="280670"/>
                    </a:lnTo>
                    <a:lnTo>
                      <a:pt x="419315" y="234950"/>
                    </a:lnTo>
                    <a:lnTo>
                      <a:pt x="420204" y="223520"/>
                    </a:lnTo>
                    <a:lnTo>
                      <a:pt x="420458" y="21590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96FB1A2A-4955-CA73-0F19-CEBBD9D63ACB}"/>
                </a:ext>
              </a:extLst>
            </p:cNvPr>
            <p:cNvSpPr txBox="1"/>
            <p:nvPr/>
          </p:nvSpPr>
          <p:spPr>
            <a:xfrm>
              <a:off x="325018" y="2396744"/>
              <a:ext cx="1272540" cy="1335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0D0D0D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0D0D0D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5" dirty="0">
                  <a:solidFill>
                    <a:srgbClr val="0D0D0D"/>
                  </a:solidFill>
                  <a:latin typeface="Arial"/>
                  <a:cs typeface="Arial"/>
                </a:rPr>
                <a:t>O</a:t>
              </a:r>
              <a:r>
                <a:rPr sz="1400" b="1" spc="75" dirty="0">
                  <a:solidFill>
                    <a:srgbClr val="0D0D0D"/>
                  </a:solidFill>
                  <a:latin typeface="Arial"/>
                  <a:cs typeface="Arial"/>
                </a:rPr>
                <a:t>n</a:t>
              </a:r>
              <a:r>
                <a:rPr sz="1400" b="1" spc="80" dirty="0">
                  <a:solidFill>
                    <a:srgbClr val="0D0D0D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  <a:p>
              <a:pPr marL="12065" marR="5080" indent="-3810" algn="ctr">
                <a:lnSpc>
                  <a:spcPct val="1497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38" name="object 38">
              <a:extLst>
                <a:ext uri="{FF2B5EF4-FFF2-40B4-BE49-F238E27FC236}">
                  <a16:creationId xmlns:a16="http://schemas.microsoft.com/office/drawing/2014/main" id="{51D77876-94FA-BE09-FC59-7D574439AC2F}"/>
                </a:ext>
              </a:extLst>
            </p:cNvPr>
            <p:cNvSpPr txBox="1"/>
            <p:nvPr/>
          </p:nvSpPr>
          <p:spPr>
            <a:xfrm>
              <a:off x="2378710" y="5012512"/>
              <a:ext cx="1272540" cy="13360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" algn="ctr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0D0D0D"/>
                  </a:solidFill>
                  <a:latin typeface="Arial"/>
                  <a:cs typeface="Arial"/>
                </a:rPr>
                <a:t>T</a:t>
              </a:r>
              <a:r>
                <a:rPr sz="1400" b="1" spc="85" dirty="0">
                  <a:solidFill>
                    <a:srgbClr val="0D0D0D"/>
                  </a:solidFill>
                  <a:latin typeface="Arial"/>
                  <a:cs typeface="Arial"/>
                </a:rPr>
                <a:t>wo</a:t>
              </a:r>
              <a:endParaRPr sz="1400">
                <a:latin typeface="Arial"/>
                <a:cs typeface="Arial"/>
              </a:endParaRPr>
            </a:p>
            <a:p>
              <a:pPr marL="12700" marR="5080" indent="-3810" algn="ctr">
                <a:lnSpc>
                  <a:spcPct val="1498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39" name="object 39">
              <a:extLst>
                <a:ext uri="{FF2B5EF4-FFF2-40B4-BE49-F238E27FC236}">
                  <a16:creationId xmlns:a16="http://schemas.microsoft.com/office/drawing/2014/main" id="{50B583F8-6DBA-DD45-F68A-4275C063ACFF}"/>
                </a:ext>
              </a:extLst>
            </p:cNvPr>
            <p:cNvSpPr txBox="1"/>
            <p:nvPr/>
          </p:nvSpPr>
          <p:spPr>
            <a:xfrm>
              <a:off x="4447413" y="2396744"/>
              <a:ext cx="1272540" cy="1335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0D0D0D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0D0D0D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5" dirty="0">
                  <a:solidFill>
                    <a:srgbClr val="0D0D0D"/>
                  </a:solidFill>
                  <a:latin typeface="Arial"/>
                  <a:cs typeface="Arial"/>
                </a:rPr>
                <a:t>T</a:t>
              </a:r>
              <a:r>
                <a:rPr sz="1400" b="1" spc="75" dirty="0">
                  <a:solidFill>
                    <a:srgbClr val="0D0D0D"/>
                  </a:solidFill>
                  <a:latin typeface="Arial"/>
                  <a:cs typeface="Arial"/>
                </a:rPr>
                <a:t>h</a:t>
              </a:r>
              <a:r>
                <a:rPr sz="1400" b="1" spc="50" dirty="0">
                  <a:solidFill>
                    <a:srgbClr val="0D0D0D"/>
                  </a:solidFill>
                  <a:latin typeface="Arial"/>
                  <a:cs typeface="Arial"/>
                </a:rPr>
                <a:t>r</a:t>
              </a:r>
              <a:r>
                <a:rPr sz="1400" b="1" spc="80" dirty="0">
                  <a:solidFill>
                    <a:srgbClr val="0D0D0D"/>
                  </a:solidFill>
                  <a:latin typeface="Arial"/>
                  <a:cs typeface="Arial"/>
                </a:rPr>
                <a:t>ee</a:t>
              </a:r>
              <a:endParaRPr sz="1400">
                <a:latin typeface="Arial"/>
                <a:cs typeface="Arial"/>
              </a:endParaRPr>
            </a:p>
            <a:p>
              <a:pPr marL="12700" marR="5080" indent="-3810" algn="ctr">
                <a:lnSpc>
                  <a:spcPct val="1497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45BEB3FF-A790-9405-DF0F-57D2CFBFE948}"/>
                </a:ext>
              </a:extLst>
            </p:cNvPr>
            <p:cNvSpPr txBox="1"/>
            <p:nvPr/>
          </p:nvSpPr>
          <p:spPr>
            <a:xfrm>
              <a:off x="6501129" y="5012512"/>
              <a:ext cx="1272540" cy="13360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20" dirty="0">
                  <a:solidFill>
                    <a:srgbClr val="0D0D0D"/>
                  </a:solidFill>
                  <a:latin typeface="Arial"/>
                  <a:cs typeface="Arial"/>
                </a:rPr>
                <a:t>Four</a:t>
              </a:r>
              <a:endParaRPr sz="1400">
                <a:latin typeface="Arial"/>
                <a:cs typeface="Arial"/>
              </a:endParaRPr>
            </a:p>
            <a:p>
              <a:pPr marL="12700" marR="5080" indent="-3810" algn="ctr">
                <a:lnSpc>
                  <a:spcPct val="1498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7664CCEB-D7B0-0075-ECB9-2B9A740EA3DB}"/>
                </a:ext>
              </a:extLst>
            </p:cNvPr>
            <p:cNvSpPr txBox="1"/>
            <p:nvPr/>
          </p:nvSpPr>
          <p:spPr>
            <a:xfrm>
              <a:off x="8540622" y="2396744"/>
              <a:ext cx="1272540" cy="1335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0"/>
                </a:spcBef>
              </a:pPr>
              <a:r>
                <a:rPr sz="1400" b="1" spc="30" dirty="0">
                  <a:solidFill>
                    <a:srgbClr val="0D0D0D"/>
                  </a:solidFill>
                  <a:latin typeface="Arial"/>
                  <a:cs typeface="Arial"/>
                </a:rPr>
                <a:t>Ste</a:t>
              </a:r>
              <a:r>
                <a:rPr sz="1400" b="1" spc="85" dirty="0">
                  <a:solidFill>
                    <a:srgbClr val="0D0D0D"/>
                  </a:solidFill>
                  <a:latin typeface="Arial"/>
                  <a:cs typeface="Arial"/>
                </a:rPr>
                <a:t>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55" dirty="0">
                  <a:solidFill>
                    <a:srgbClr val="0D0D0D"/>
                  </a:solidFill>
                  <a:latin typeface="Arial"/>
                  <a:cs typeface="Arial"/>
                </a:rPr>
                <a:t>F</a:t>
              </a:r>
              <a:r>
                <a:rPr sz="1400" b="1" spc="-20" dirty="0">
                  <a:solidFill>
                    <a:srgbClr val="0D0D0D"/>
                  </a:solidFill>
                  <a:latin typeface="Arial"/>
                  <a:cs typeface="Arial"/>
                </a:rPr>
                <a:t>i</a:t>
              </a:r>
              <a:r>
                <a:rPr sz="1400" b="1" spc="105" dirty="0">
                  <a:solidFill>
                    <a:srgbClr val="0D0D0D"/>
                  </a:solidFill>
                  <a:latin typeface="Arial"/>
                  <a:cs typeface="Arial"/>
                </a:rPr>
                <a:t>v</a:t>
              </a:r>
              <a:r>
                <a:rPr sz="1400" b="1" spc="80" dirty="0">
                  <a:solidFill>
                    <a:srgbClr val="0D0D0D"/>
                  </a:solidFill>
                  <a:latin typeface="Arial"/>
                  <a:cs typeface="Arial"/>
                </a:rPr>
                <a:t>e</a:t>
              </a:r>
              <a:endParaRPr sz="1400">
                <a:latin typeface="Arial"/>
                <a:cs typeface="Arial"/>
              </a:endParaRPr>
            </a:p>
            <a:p>
              <a:pPr marL="12700" marR="5080" indent="-3810" algn="ctr">
                <a:lnSpc>
                  <a:spcPct val="1497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F7283688-0447-0F0F-664D-75BDB9B398F5}"/>
                </a:ext>
              </a:extLst>
            </p:cNvPr>
            <p:cNvSpPr txBox="1"/>
            <p:nvPr/>
          </p:nvSpPr>
          <p:spPr>
            <a:xfrm>
              <a:off x="10581258" y="5012512"/>
              <a:ext cx="1272540" cy="13360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5"/>
                </a:spcBef>
              </a:pPr>
              <a:r>
                <a:rPr sz="1400" b="1" spc="45" dirty="0">
                  <a:solidFill>
                    <a:srgbClr val="0D0D0D"/>
                  </a:solidFill>
                  <a:latin typeface="Arial"/>
                  <a:cs typeface="Arial"/>
                </a:rPr>
                <a:t>Step</a:t>
              </a:r>
              <a:r>
                <a:rPr sz="1400" b="1" spc="-114" dirty="0">
                  <a:solidFill>
                    <a:srgbClr val="0D0D0D"/>
                  </a:solidFill>
                  <a:latin typeface="Arial"/>
                  <a:cs typeface="Arial"/>
                </a:rPr>
                <a:t> </a:t>
              </a:r>
              <a:r>
                <a:rPr sz="1400" b="1" spc="-40" dirty="0">
                  <a:solidFill>
                    <a:srgbClr val="0D0D0D"/>
                  </a:solidFill>
                  <a:latin typeface="Arial"/>
                  <a:cs typeface="Arial"/>
                </a:rPr>
                <a:t>Si</a:t>
              </a:r>
              <a:r>
                <a:rPr sz="1400" b="1" spc="65" dirty="0">
                  <a:solidFill>
                    <a:srgbClr val="0D0D0D"/>
                  </a:solidFill>
                  <a:latin typeface="Arial"/>
                  <a:cs typeface="Arial"/>
                </a:rPr>
                <a:t>x</a:t>
              </a:r>
              <a:endParaRPr sz="1400">
                <a:latin typeface="Arial"/>
                <a:cs typeface="Arial"/>
              </a:endParaRPr>
            </a:p>
            <a:p>
              <a:pPr marL="12700" marR="5080" indent="-3810" algn="ctr">
                <a:lnSpc>
                  <a:spcPct val="149800"/>
                </a:lnSpc>
                <a:spcBef>
                  <a:spcPts val="735"/>
                </a:spcBef>
              </a:pP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psu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7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  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s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l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d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mm</a:t>
              </a:r>
              <a:r>
                <a:rPr sz="1100" spc="-2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y</a:t>
              </a:r>
              <a:r>
                <a:rPr sz="1100" spc="-9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5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xt  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3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f</a:t>
              </a:r>
              <a:r>
                <a:rPr sz="1100" spc="-8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h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ti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n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g  </a:t>
              </a:r>
              <a:r>
                <a:rPr sz="1100" spc="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M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r</a:t>
              </a:r>
              <a:r>
                <a:rPr sz="1100" spc="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e</a:t>
              </a:r>
              <a:r>
                <a:rPr sz="1100" spc="-1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3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t</a:t>
              </a:r>
              <a:r>
                <a:rPr sz="1100" spc="-1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o</a:t>
              </a:r>
              <a:r>
                <a:rPr sz="1100" spc="-60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 </a:t>
              </a:r>
              <a:r>
                <a:rPr sz="1100" spc="-1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u</a:t>
              </a:r>
              <a:r>
                <a:rPr sz="1100" spc="-2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p</a:t>
              </a:r>
              <a:r>
                <a:rPr sz="1100" spc="-55" dirty="0">
                  <a:solidFill>
                    <a:srgbClr val="A6A6A6"/>
                  </a:solidFill>
                  <a:latin typeface="Lucida Sans Unicode"/>
                  <a:cs typeface="Lucida Sans Unicode"/>
                </a:rPr>
                <a:t>.</a:t>
              </a:r>
              <a:endParaRPr sz="1100">
                <a:latin typeface="Lucida Sans Unicode"/>
                <a:cs typeface="Lucida Sans Unicod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Sans Unicode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4</cp:revision>
  <dcterms:created xsi:type="dcterms:W3CDTF">2024-05-07T09:13:17Z</dcterms:created>
  <dcterms:modified xsi:type="dcterms:W3CDTF">2024-05-27T09:58:31Z</dcterms:modified>
</cp:coreProperties>
</file>