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710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B5E19-BB5A-173B-9158-CE77BE97D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78966"/>
            <a:ext cx="9144000" cy="83099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45FD9-F3B8-7E16-1B18-EB6505067F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323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86B1E-3DAA-A970-57F7-B668E7005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7DF7A-9242-0D28-8F5A-007518613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2316B-DA8F-AA3C-2B6D-FC293A424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41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76CDC-CB11-2205-3846-4C7786DA8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F87A2-1F19-462C-AB40-2D07B5798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C771D-1708-23A5-7BC5-F84ED5A43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0D235-4567-FD0A-75F2-6533C1578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E60AE-490E-3540-53B9-FE841B03A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94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528" userDrawn="1">
          <p15:clr>
            <a:srgbClr val="FBAE40"/>
          </p15:clr>
        </p15:guide>
        <p15:guide id="3" pos="7152" userDrawn="1">
          <p15:clr>
            <a:srgbClr val="FBAE40"/>
          </p15:clr>
        </p15:guide>
        <p15:guide id="4" orient="horz" pos="398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6AEBC2-508E-8CEF-46D8-0DE2AEE1D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4046"/>
            <a:ext cx="10515600" cy="3323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B449B-5983-27E1-2CC8-A465301A0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4516"/>
            <a:ext cx="10515600" cy="106670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1CD40-5DBA-F3EB-7024-B064287E9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34D288-5714-4AA3-8899-F10D7AF5B009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0D237-C5D5-483D-0981-D86B2A147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46579"/>
            <a:ext cx="41148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BB974-6067-5DA6-F49C-4B7E9D15A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E2007C8-7C40-46EC-BE2B-2319682296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9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B05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0FBA-1168-B0EF-CE04-73A68A827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Infographic</a:t>
            </a:r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058506C6-E00A-9608-5B31-A5D4EE0FF5CE}"/>
              </a:ext>
            </a:extLst>
          </p:cNvPr>
          <p:cNvGrpSpPr/>
          <p:nvPr/>
        </p:nvGrpSpPr>
        <p:grpSpPr>
          <a:xfrm>
            <a:off x="813022" y="1782501"/>
            <a:ext cx="10509581" cy="3808071"/>
            <a:chOff x="720725" y="1768475"/>
            <a:chExt cx="7697788" cy="2789238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9F434D4F-27B0-DDC1-D8D7-1569311D5C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00288" y="3028950"/>
              <a:ext cx="1525587" cy="1528763"/>
              <a:chOff x="3067838" y="4039490"/>
              <a:chExt cx="2033261" cy="2037461"/>
            </a:xfrm>
          </p:grpSpPr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C072C482-3F70-ADC4-DF8D-477682163E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7838" y="4039490"/>
                <a:ext cx="2033261" cy="294089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994D8444-203B-4080-CEC9-DC19D54B6C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5983" y="4799042"/>
                <a:ext cx="1280044" cy="1277909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11113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73" name="Line 11">
                <a:extLst>
                  <a:ext uri="{FF2B5EF4-FFF2-40B4-BE49-F238E27FC236}">
                    <a16:creationId xmlns:a16="http://schemas.microsoft.com/office/drawing/2014/main" id="{82DCD0BB-4BB9-9718-64BE-424829CAB1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74948" y="4185477"/>
                <a:ext cx="0" cy="1191163"/>
              </a:xfrm>
              <a:prstGeom prst="lin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107950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1F20E846-C5C7-8C04-6E2C-86A029E4B7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9159" y="4079690"/>
                <a:ext cx="213693" cy="213689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00BC2897-B17F-E8BD-D7CD-318C3F0B8FF6}"/>
                  </a:ext>
                </a:extLst>
              </p:cNvPr>
              <p:cNvGrpSpPr/>
              <p:nvPr/>
            </p:nvGrpSpPr>
            <p:grpSpPr>
              <a:xfrm flipH="1">
                <a:off x="3828539" y="5192688"/>
                <a:ext cx="511858" cy="491587"/>
                <a:chOff x="4598988" y="5057776"/>
                <a:chExt cx="481013" cy="461962"/>
              </a:xfrm>
              <a:solidFill>
                <a:schemeClr val="tx1">
                  <a:lumMod val="95000"/>
                  <a:lumOff val="5000"/>
                </a:schemeClr>
              </a:solidFill>
            </p:grpSpPr>
            <p:sp>
              <p:nvSpPr>
                <p:cNvPr id="76" name="Freeform 186">
                  <a:extLst>
                    <a:ext uri="{FF2B5EF4-FFF2-40B4-BE49-F238E27FC236}">
                      <a16:creationId xmlns:a16="http://schemas.microsoft.com/office/drawing/2014/main" id="{5529B993-4051-63E6-CD34-D2D346D9B0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68838" y="5119688"/>
                  <a:ext cx="109538" cy="107950"/>
                </a:xfrm>
                <a:custGeom>
                  <a:avLst/>
                  <a:gdLst>
                    <a:gd name="T0" fmla="*/ 301 w 766"/>
                    <a:gd name="T1" fmla="*/ 0 h 746"/>
                    <a:gd name="T2" fmla="*/ 342 w 766"/>
                    <a:gd name="T3" fmla="*/ 3 h 746"/>
                    <a:gd name="T4" fmla="*/ 381 w 766"/>
                    <a:gd name="T5" fmla="*/ 11 h 746"/>
                    <a:gd name="T6" fmla="*/ 418 w 766"/>
                    <a:gd name="T7" fmla="*/ 23 h 746"/>
                    <a:gd name="T8" fmla="*/ 452 w 766"/>
                    <a:gd name="T9" fmla="*/ 41 h 746"/>
                    <a:gd name="T10" fmla="*/ 485 w 766"/>
                    <a:gd name="T11" fmla="*/ 62 h 746"/>
                    <a:gd name="T12" fmla="*/ 513 w 766"/>
                    <a:gd name="T13" fmla="*/ 88 h 746"/>
                    <a:gd name="T14" fmla="*/ 539 w 766"/>
                    <a:gd name="T15" fmla="*/ 117 h 746"/>
                    <a:gd name="T16" fmla="*/ 560 w 766"/>
                    <a:gd name="T17" fmla="*/ 149 h 746"/>
                    <a:gd name="T18" fmla="*/ 578 w 766"/>
                    <a:gd name="T19" fmla="*/ 183 h 746"/>
                    <a:gd name="T20" fmla="*/ 591 w 766"/>
                    <a:gd name="T21" fmla="*/ 220 h 746"/>
                    <a:gd name="T22" fmla="*/ 599 w 766"/>
                    <a:gd name="T23" fmla="*/ 260 h 746"/>
                    <a:gd name="T24" fmla="*/ 601 w 766"/>
                    <a:gd name="T25" fmla="*/ 301 h 746"/>
                    <a:gd name="T26" fmla="*/ 599 w 766"/>
                    <a:gd name="T27" fmla="*/ 340 h 746"/>
                    <a:gd name="T28" fmla="*/ 591 w 766"/>
                    <a:gd name="T29" fmla="*/ 376 h 746"/>
                    <a:gd name="T30" fmla="*/ 579 w 766"/>
                    <a:gd name="T31" fmla="*/ 411 h 746"/>
                    <a:gd name="T32" fmla="*/ 563 w 766"/>
                    <a:gd name="T33" fmla="*/ 445 h 746"/>
                    <a:gd name="T34" fmla="*/ 766 w 766"/>
                    <a:gd name="T35" fmla="*/ 636 h 746"/>
                    <a:gd name="T36" fmla="*/ 729 w 766"/>
                    <a:gd name="T37" fmla="*/ 670 h 746"/>
                    <a:gd name="T38" fmla="*/ 694 w 766"/>
                    <a:gd name="T39" fmla="*/ 707 h 746"/>
                    <a:gd name="T40" fmla="*/ 662 w 766"/>
                    <a:gd name="T41" fmla="*/ 746 h 746"/>
                    <a:gd name="T42" fmla="*/ 459 w 766"/>
                    <a:gd name="T43" fmla="*/ 555 h 746"/>
                    <a:gd name="T44" fmla="*/ 424 w 766"/>
                    <a:gd name="T45" fmla="*/ 574 h 746"/>
                    <a:gd name="T46" fmla="*/ 385 w 766"/>
                    <a:gd name="T47" fmla="*/ 588 h 746"/>
                    <a:gd name="T48" fmla="*/ 344 w 766"/>
                    <a:gd name="T49" fmla="*/ 598 h 746"/>
                    <a:gd name="T50" fmla="*/ 301 w 766"/>
                    <a:gd name="T51" fmla="*/ 601 h 746"/>
                    <a:gd name="T52" fmla="*/ 261 w 766"/>
                    <a:gd name="T53" fmla="*/ 599 h 746"/>
                    <a:gd name="T54" fmla="*/ 221 w 766"/>
                    <a:gd name="T55" fmla="*/ 590 h 746"/>
                    <a:gd name="T56" fmla="*/ 184 w 766"/>
                    <a:gd name="T57" fmla="*/ 577 h 746"/>
                    <a:gd name="T58" fmla="*/ 149 w 766"/>
                    <a:gd name="T59" fmla="*/ 560 h 746"/>
                    <a:gd name="T60" fmla="*/ 117 w 766"/>
                    <a:gd name="T61" fmla="*/ 538 h 746"/>
                    <a:gd name="T62" fmla="*/ 88 w 766"/>
                    <a:gd name="T63" fmla="*/ 513 h 746"/>
                    <a:gd name="T64" fmla="*/ 63 w 766"/>
                    <a:gd name="T65" fmla="*/ 484 h 746"/>
                    <a:gd name="T66" fmla="*/ 41 w 766"/>
                    <a:gd name="T67" fmla="*/ 452 h 746"/>
                    <a:gd name="T68" fmla="*/ 24 w 766"/>
                    <a:gd name="T69" fmla="*/ 417 h 746"/>
                    <a:gd name="T70" fmla="*/ 11 w 766"/>
                    <a:gd name="T71" fmla="*/ 380 h 746"/>
                    <a:gd name="T72" fmla="*/ 3 w 766"/>
                    <a:gd name="T73" fmla="*/ 342 h 746"/>
                    <a:gd name="T74" fmla="*/ 0 w 766"/>
                    <a:gd name="T75" fmla="*/ 301 h 746"/>
                    <a:gd name="T76" fmla="*/ 3 w 766"/>
                    <a:gd name="T77" fmla="*/ 260 h 746"/>
                    <a:gd name="T78" fmla="*/ 11 w 766"/>
                    <a:gd name="T79" fmla="*/ 220 h 746"/>
                    <a:gd name="T80" fmla="*/ 24 w 766"/>
                    <a:gd name="T81" fmla="*/ 183 h 746"/>
                    <a:gd name="T82" fmla="*/ 41 w 766"/>
                    <a:gd name="T83" fmla="*/ 149 h 746"/>
                    <a:gd name="T84" fmla="*/ 63 w 766"/>
                    <a:gd name="T85" fmla="*/ 117 h 746"/>
                    <a:gd name="T86" fmla="*/ 88 w 766"/>
                    <a:gd name="T87" fmla="*/ 88 h 746"/>
                    <a:gd name="T88" fmla="*/ 117 w 766"/>
                    <a:gd name="T89" fmla="*/ 62 h 746"/>
                    <a:gd name="T90" fmla="*/ 149 w 766"/>
                    <a:gd name="T91" fmla="*/ 41 h 746"/>
                    <a:gd name="T92" fmla="*/ 184 w 766"/>
                    <a:gd name="T93" fmla="*/ 23 h 746"/>
                    <a:gd name="T94" fmla="*/ 221 w 766"/>
                    <a:gd name="T95" fmla="*/ 11 h 746"/>
                    <a:gd name="T96" fmla="*/ 261 w 766"/>
                    <a:gd name="T97" fmla="*/ 3 h 746"/>
                    <a:gd name="T98" fmla="*/ 301 w 766"/>
                    <a:gd name="T99" fmla="*/ 0 h 7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766" h="746">
                      <a:moveTo>
                        <a:pt x="301" y="0"/>
                      </a:moveTo>
                      <a:lnTo>
                        <a:pt x="342" y="3"/>
                      </a:lnTo>
                      <a:lnTo>
                        <a:pt x="381" y="11"/>
                      </a:lnTo>
                      <a:lnTo>
                        <a:pt x="418" y="23"/>
                      </a:lnTo>
                      <a:lnTo>
                        <a:pt x="452" y="41"/>
                      </a:lnTo>
                      <a:lnTo>
                        <a:pt x="485" y="62"/>
                      </a:lnTo>
                      <a:lnTo>
                        <a:pt x="513" y="88"/>
                      </a:lnTo>
                      <a:lnTo>
                        <a:pt x="539" y="117"/>
                      </a:lnTo>
                      <a:lnTo>
                        <a:pt x="560" y="149"/>
                      </a:lnTo>
                      <a:lnTo>
                        <a:pt x="578" y="183"/>
                      </a:lnTo>
                      <a:lnTo>
                        <a:pt x="591" y="220"/>
                      </a:lnTo>
                      <a:lnTo>
                        <a:pt x="599" y="260"/>
                      </a:lnTo>
                      <a:lnTo>
                        <a:pt x="601" y="301"/>
                      </a:lnTo>
                      <a:lnTo>
                        <a:pt x="599" y="340"/>
                      </a:lnTo>
                      <a:lnTo>
                        <a:pt x="591" y="376"/>
                      </a:lnTo>
                      <a:lnTo>
                        <a:pt x="579" y="411"/>
                      </a:lnTo>
                      <a:lnTo>
                        <a:pt x="563" y="445"/>
                      </a:lnTo>
                      <a:lnTo>
                        <a:pt x="766" y="636"/>
                      </a:lnTo>
                      <a:lnTo>
                        <a:pt x="729" y="670"/>
                      </a:lnTo>
                      <a:lnTo>
                        <a:pt x="694" y="707"/>
                      </a:lnTo>
                      <a:lnTo>
                        <a:pt x="662" y="746"/>
                      </a:lnTo>
                      <a:lnTo>
                        <a:pt x="459" y="555"/>
                      </a:lnTo>
                      <a:lnTo>
                        <a:pt x="424" y="574"/>
                      </a:lnTo>
                      <a:lnTo>
                        <a:pt x="385" y="588"/>
                      </a:lnTo>
                      <a:lnTo>
                        <a:pt x="344" y="598"/>
                      </a:lnTo>
                      <a:lnTo>
                        <a:pt x="301" y="601"/>
                      </a:lnTo>
                      <a:lnTo>
                        <a:pt x="261" y="599"/>
                      </a:lnTo>
                      <a:lnTo>
                        <a:pt x="221" y="590"/>
                      </a:lnTo>
                      <a:lnTo>
                        <a:pt x="184" y="577"/>
                      </a:lnTo>
                      <a:lnTo>
                        <a:pt x="149" y="560"/>
                      </a:lnTo>
                      <a:lnTo>
                        <a:pt x="117" y="538"/>
                      </a:lnTo>
                      <a:lnTo>
                        <a:pt x="88" y="513"/>
                      </a:lnTo>
                      <a:lnTo>
                        <a:pt x="63" y="484"/>
                      </a:lnTo>
                      <a:lnTo>
                        <a:pt x="41" y="452"/>
                      </a:lnTo>
                      <a:lnTo>
                        <a:pt x="24" y="417"/>
                      </a:lnTo>
                      <a:lnTo>
                        <a:pt x="11" y="380"/>
                      </a:lnTo>
                      <a:lnTo>
                        <a:pt x="3" y="342"/>
                      </a:lnTo>
                      <a:lnTo>
                        <a:pt x="0" y="301"/>
                      </a:lnTo>
                      <a:lnTo>
                        <a:pt x="3" y="260"/>
                      </a:lnTo>
                      <a:lnTo>
                        <a:pt x="11" y="220"/>
                      </a:lnTo>
                      <a:lnTo>
                        <a:pt x="24" y="183"/>
                      </a:lnTo>
                      <a:lnTo>
                        <a:pt x="41" y="149"/>
                      </a:lnTo>
                      <a:lnTo>
                        <a:pt x="63" y="117"/>
                      </a:lnTo>
                      <a:lnTo>
                        <a:pt x="88" y="88"/>
                      </a:lnTo>
                      <a:lnTo>
                        <a:pt x="117" y="62"/>
                      </a:lnTo>
                      <a:lnTo>
                        <a:pt x="149" y="41"/>
                      </a:lnTo>
                      <a:lnTo>
                        <a:pt x="184" y="23"/>
                      </a:lnTo>
                      <a:lnTo>
                        <a:pt x="221" y="11"/>
                      </a:lnTo>
                      <a:lnTo>
                        <a:pt x="261" y="3"/>
                      </a:lnTo>
                      <a:lnTo>
                        <a:pt x="301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77" name="Freeform 187">
                  <a:extLst>
                    <a:ext uri="{FF2B5EF4-FFF2-40B4-BE49-F238E27FC236}">
                      <a16:creationId xmlns:a16="http://schemas.microsoft.com/office/drawing/2014/main" id="{D431D263-541D-C512-2C94-5783B004D2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83151" y="5057776"/>
                  <a:ext cx="112713" cy="149225"/>
                </a:xfrm>
                <a:custGeom>
                  <a:avLst/>
                  <a:gdLst>
                    <a:gd name="T0" fmla="*/ 482 w 783"/>
                    <a:gd name="T1" fmla="*/ 0 h 1042"/>
                    <a:gd name="T2" fmla="*/ 482 w 783"/>
                    <a:gd name="T3" fmla="*/ 0 h 1042"/>
                    <a:gd name="T4" fmla="*/ 523 w 783"/>
                    <a:gd name="T5" fmla="*/ 4 h 1042"/>
                    <a:gd name="T6" fmla="*/ 562 w 783"/>
                    <a:gd name="T7" fmla="*/ 12 h 1042"/>
                    <a:gd name="T8" fmla="*/ 599 w 783"/>
                    <a:gd name="T9" fmla="*/ 25 h 1042"/>
                    <a:gd name="T10" fmla="*/ 634 w 783"/>
                    <a:gd name="T11" fmla="*/ 42 h 1042"/>
                    <a:gd name="T12" fmla="*/ 666 w 783"/>
                    <a:gd name="T13" fmla="*/ 64 h 1042"/>
                    <a:gd name="T14" fmla="*/ 694 w 783"/>
                    <a:gd name="T15" fmla="*/ 89 h 1042"/>
                    <a:gd name="T16" fmla="*/ 720 w 783"/>
                    <a:gd name="T17" fmla="*/ 118 h 1042"/>
                    <a:gd name="T18" fmla="*/ 741 w 783"/>
                    <a:gd name="T19" fmla="*/ 149 h 1042"/>
                    <a:gd name="T20" fmla="*/ 759 w 783"/>
                    <a:gd name="T21" fmla="*/ 184 h 1042"/>
                    <a:gd name="T22" fmla="*/ 772 w 783"/>
                    <a:gd name="T23" fmla="*/ 222 h 1042"/>
                    <a:gd name="T24" fmla="*/ 780 w 783"/>
                    <a:gd name="T25" fmla="*/ 261 h 1042"/>
                    <a:gd name="T26" fmla="*/ 783 w 783"/>
                    <a:gd name="T27" fmla="*/ 301 h 1042"/>
                    <a:gd name="T28" fmla="*/ 780 w 783"/>
                    <a:gd name="T29" fmla="*/ 342 h 1042"/>
                    <a:gd name="T30" fmla="*/ 772 w 783"/>
                    <a:gd name="T31" fmla="*/ 381 h 1042"/>
                    <a:gd name="T32" fmla="*/ 759 w 783"/>
                    <a:gd name="T33" fmla="*/ 419 h 1042"/>
                    <a:gd name="T34" fmla="*/ 741 w 783"/>
                    <a:gd name="T35" fmla="*/ 453 h 1042"/>
                    <a:gd name="T36" fmla="*/ 720 w 783"/>
                    <a:gd name="T37" fmla="*/ 485 h 1042"/>
                    <a:gd name="T38" fmla="*/ 694 w 783"/>
                    <a:gd name="T39" fmla="*/ 514 h 1042"/>
                    <a:gd name="T40" fmla="*/ 666 w 783"/>
                    <a:gd name="T41" fmla="*/ 539 h 1042"/>
                    <a:gd name="T42" fmla="*/ 634 w 783"/>
                    <a:gd name="T43" fmla="*/ 560 h 1042"/>
                    <a:gd name="T44" fmla="*/ 599 w 783"/>
                    <a:gd name="T45" fmla="*/ 578 h 1042"/>
                    <a:gd name="T46" fmla="*/ 562 w 783"/>
                    <a:gd name="T47" fmla="*/ 591 h 1042"/>
                    <a:gd name="T48" fmla="*/ 523 w 783"/>
                    <a:gd name="T49" fmla="*/ 599 h 1042"/>
                    <a:gd name="T50" fmla="*/ 482 w 783"/>
                    <a:gd name="T51" fmla="*/ 602 h 1042"/>
                    <a:gd name="T52" fmla="*/ 454 w 783"/>
                    <a:gd name="T53" fmla="*/ 600 h 1042"/>
                    <a:gd name="T54" fmla="*/ 426 w 783"/>
                    <a:gd name="T55" fmla="*/ 595 h 1042"/>
                    <a:gd name="T56" fmla="*/ 398 w 783"/>
                    <a:gd name="T57" fmla="*/ 589 h 1042"/>
                    <a:gd name="T58" fmla="*/ 130 w 783"/>
                    <a:gd name="T59" fmla="*/ 1042 h 1042"/>
                    <a:gd name="T60" fmla="*/ 88 w 783"/>
                    <a:gd name="T61" fmla="*/ 1012 h 1042"/>
                    <a:gd name="T62" fmla="*/ 46 w 783"/>
                    <a:gd name="T63" fmla="*/ 987 h 1042"/>
                    <a:gd name="T64" fmla="*/ 0 w 783"/>
                    <a:gd name="T65" fmla="*/ 964 h 1042"/>
                    <a:gd name="T66" fmla="*/ 268 w 783"/>
                    <a:gd name="T67" fmla="*/ 513 h 1042"/>
                    <a:gd name="T68" fmla="*/ 243 w 783"/>
                    <a:gd name="T69" fmla="*/ 484 h 1042"/>
                    <a:gd name="T70" fmla="*/ 222 w 783"/>
                    <a:gd name="T71" fmla="*/ 452 h 1042"/>
                    <a:gd name="T72" fmla="*/ 205 w 783"/>
                    <a:gd name="T73" fmla="*/ 418 h 1042"/>
                    <a:gd name="T74" fmla="*/ 192 w 783"/>
                    <a:gd name="T75" fmla="*/ 381 h 1042"/>
                    <a:gd name="T76" fmla="*/ 184 w 783"/>
                    <a:gd name="T77" fmla="*/ 342 h 1042"/>
                    <a:gd name="T78" fmla="*/ 181 w 783"/>
                    <a:gd name="T79" fmla="*/ 301 h 1042"/>
                    <a:gd name="T80" fmla="*/ 184 w 783"/>
                    <a:gd name="T81" fmla="*/ 261 h 1042"/>
                    <a:gd name="T82" fmla="*/ 192 w 783"/>
                    <a:gd name="T83" fmla="*/ 221 h 1042"/>
                    <a:gd name="T84" fmla="*/ 205 w 783"/>
                    <a:gd name="T85" fmla="*/ 184 h 1042"/>
                    <a:gd name="T86" fmla="*/ 222 w 783"/>
                    <a:gd name="T87" fmla="*/ 149 h 1042"/>
                    <a:gd name="T88" fmla="*/ 244 w 783"/>
                    <a:gd name="T89" fmla="*/ 118 h 1042"/>
                    <a:gd name="T90" fmla="*/ 269 w 783"/>
                    <a:gd name="T91" fmla="*/ 89 h 1042"/>
                    <a:gd name="T92" fmla="*/ 299 w 783"/>
                    <a:gd name="T93" fmla="*/ 64 h 1042"/>
                    <a:gd name="T94" fmla="*/ 330 w 783"/>
                    <a:gd name="T95" fmla="*/ 42 h 1042"/>
                    <a:gd name="T96" fmla="*/ 365 w 783"/>
                    <a:gd name="T97" fmla="*/ 25 h 1042"/>
                    <a:gd name="T98" fmla="*/ 402 w 783"/>
                    <a:gd name="T99" fmla="*/ 12 h 1042"/>
                    <a:gd name="T100" fmla="*/ 441 w 783"/>
                    <a:gd name="T101" fmla="*/ 4 h 1042"/>
                    <a:gd name="T102" fmla="*/ 482 w 783"/>
                    <a:gd name="T103" fmla="*/ 0 h 10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83" h="1042">
                      <a:moveTo>
                        <a:pt x="482" y="0"/>
                      </a:moveTo>
                      <a:lnTo>
                        <a:pt x="482" y="0"/>
                      </a:lnTo>
                      <a:lnTo>
                        <a:pt x="523" y="4"/>
                      </a:lnTo>
                      <a:lnTo>
                        <a:pt x="562" y="12"/>
                      </a:lnTo>
                      <a:lnTo>
                        <a:pt x="599" y="25"/>
                      </a:lnTo>
                      <a:lnTo>
                        <a:pt x="634" y="42"/>
                      </a:lnTo>
                      <a:lnTo>
                        <a:pt x="666" y="64"/>
                      </a:lnTo>
                      <a:lnTo>
                        <a:pt x="694" y="89"/>
                      </a:lnTo>
                      <a:lnTo>
                        <a:pt x="720" y="118"/>
                      </a:lnTo>
                      <a:lnTo>
                        <a:pt x="741" y="149"/>
                      </a:lnTo>
                      <a:lnTo>
                        <a:pt x="759" y="184"/>
                      </a:lnTo>
                      <a:lnTo>
                        <a:pt x="772" y="222"/>
                      </a:lnTo>
                      <a:lnTo>
                        <a:pt x="780" y="261"/>
                      </a:lnTo>
                      <a:lnTo>
                        <a:pt x="783" y="301"/>
                      </a:lnTo>
                      <a:lnTo>
                        <a:pt x="780" y="342"/>
                      </a:lnTo>
                      <a:lnTo>
                        <a:pt x="772" y="381"/>
                      </a:lnTo>
                      <a:lnTo>
                        <a:pt x="759" y="419"/>
                      </a:lnTo>
                      <a:lnTo>
                        <a:pt x="741" y="453"/>
                      </a:lnTo>
                      <a:lnTo>
                        <a:pt x="720" y="485"/>
                      </a:lnTo>
                      <a:lnTo>
                        <a:pt x="694" y="514"/>
                      </a:lnTo>
                      <a:lnTo>
                        <a:pt x="666" y="539"/>
                      </a:lnTo>
                      <a:lnTo>
                        <a:pt x="634" y="560"/>
                      </a:lnTo>
                      <a:lnTo>
                        <a:pt x="599" y="578"/>
                      </a:lnTo>
                      <a:lnTo>
                        <a:pt x="562" y="591"/>
                      </a:lnTo>
                      <a:lnTo>
                        <a:pt x="523" y="599"/>
                      </a:lnTo>
                      <a:lnTo>
                        <a:pt x="482" y="602"/>
                      </a:lnTo>
                      <a:lnTo>
                        <a:pt x="454" y="600"/>
                      </a:lnTo>
                      <a:lnTo>
                        <a:pt x="426" y="595"/>
                      </a:lnTo>
                      <a:lnTo>
                        <a:pt x="398" y="589"/>
                      </a:lnTo>
                      <a:lnTo>
                        <a:pt x="130" y="1042"/>
                      </a:lnTo>
                      <a:lnTo>
                        <a:pt x="88" y="1012"/>
                      </a:lnTo>
                      <a:lnTo>
                        <a:pt x="46" y="987"/>
                      </a:lnTo>
                      <a:lnTo>
                        <a:pt x="0" y="964"/>
                      </a:lnTo>
                      <a:lnTo>
                        <a:pt x="268" y="513"/>
                      </a:lnTo>
                      <a:lnTo>
                        <a:pt x="243" y="484"/>
                      </a:lnTo>
                      <a:lnTo>
                        <a:pt x="222" y="452"/>
                      </a:lnTo>
                      <a:lnTo>
                        <a:pt x="205" y="418"/>
                      </a:lnTo>
                      <a:lnTo>
                        <a:pt x="192" y="381"/>
                      </a:lnTo>
                      <a:lnTo>
                        <a:pt x="184" y="342"/>
                      </a:lnTo>
                      <a:lnTo>
                        <a:pt x="181" y="301"/>
                      </a:lnTo>
                      <a:lnTo>
                        <a:pt x="184" y="261"/>
                      </a:lnTo>
                      <a:lnTo>
                        <a:pt x="192" y="221"/>
                      </a:lnTo>
                      <a:lnTo>
                        <a:pt x="205" y="184"/>
                      </a:lnTo>
                      <a:lnTo>
                        <a:pt x="222" y="149"/>
                      </a:lnTo>
                      <a:lnTo>
                        <a:pt x="244" y="118"/>
                      </a:lnTo>
                      <a:lnTo>
                        <a:pt x="269" y="89"/>
                      </a:lnTo>
                      <a:lnTo>
                        <a:pt x="299" y="64"/>
                      </a:lnTo>
                      <a:lnTo>
                        <a:pt x="330" y="42"/>
                      </a:lnTo>
                      <a:lnTo>
                        <a:pt x="365" y="25"/>
                      </a:lnTo>
                      <a:lnTo>
                        <a:pt x="402" y="12"/>
                      </a:lnTo>
                      <a:lnTo>
                        <a:pt x="441" y="4"/>
                      </a:lnTo>
                      <a:lnTo>
                        <a:pt x="482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78" name="Freeform 188">
                  <a:extLst>
                    <a:ext uri="{FF2B5EF4-FFF2-40B4-BE49-F238E27FC236}">
                      <a16:creationId xmlns:a16="http://schemas.microsoft.com/office/drawing/2014/main" id="{8965821F-3D93-2600-5284-2F97233920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40301" y="5262563"/>
                  <a:ext cx="139700" cy="87313"/>
                </a:xfrm>
                <a:custGeom>
                  <a:avLst/>
                  <a:gdLst>
                    <a:gd name="T0" fmla="*/ 670 w 970"/>
                    <a:gd name="T1" fmla="*/ 0 h 601"/>
                    <a:gd name="T2" fmla="*/ 711 w 970"/>
                    <a:gd name="T3" fmla="*/ 2 h 601"/>
                    <a:gd name="T4" fmla="*/ 750 w 970"/>
                    <a:gd name="T5" fmla="*/ 11 h 601"/>
                    <a:gd name="T6" fmla="*/ 787 w 970"/>
                    <a:gd name="T7" fmla="*/ 24 h 601"/>
                    <a:gd name="T8" fmla="*/ 821 w 970"/>
                    <a:gd name="T9" fmla="*/ 41 h 601"/>
                    <a:gd name="T10" fmla="*/ 854 w 970"/>
                    <a:gd name="T11" fmla="*/ 63 h 601"/>
                    <a:gd name="T12" fmla="*/ 883 w 970"/>
                    <a:gd name="T13" fmla="*/ 88 h 601"/>
                    <a:gd name="T14" fmla="*/ 908 w 970"/>
                    <a:gd name="T15" fmla="*/ 117 h 601"/>
                    <a:gd name="T16" fmla="*/ 930 w 970"/>
                    <a:gd name="T17" fmla="*/ 149 h 601"/>
                    <a:gd name="T18" fmla="*/ 947 w 970"/>
                    <a:gd name="T19" fmla="*/ 184 h 601"/>
                    <a:gd name="T20" fmla="*/ 960 w 970"/>
                    <a:gd name="T21" fmla="*/ 221 h 601"/>
                    <a:gd name="T22" fmla="*/ 968 w 970"/>
                    <a:gd name="T23" fmla="*/ 259 h 601"/>
                    <a:gd name="T24" fmla="*/ 970 w 970"/>
                    <a:gd name="T25" fmla="*/ 300 h 601"/>
                    <a:gd name="T26" fmla="*/ 968 w 970"/>
                    <a:gd name="T27" fmla="*/ 341 h 601"/>
                    <a:gd name="T28" fmla="*/ 960 w 970"/>
                    <a:gd name="T29" fmla="*/ 381 h 601"/>
                    <a:gd name="T30" fmla="*/ 947 w 970"/>
                    <a:gd name="T31" fmla="*/ 418 h 601"/>
                    <a:gd name="T32" fmla="*/ 930 w 970"/>
                    <a:gd name="T33" fmla="*/ 452 h 601"/>
                    <a:gd name="T34" fmla="*/ 908 w 970"/>
                    <a:gd name="T35" fmla="*/ 484 h 601"/>
                    <a:gd name="T36" fmla="*/ 883 w 970"/>
                    <a:gd name="T37" fmla="*/ 513 h 601"/>
                    <a:gd name="T38" fmla="*/ 854 w 970"/>
                    <a:gd name="T39" fmla="*/ 538 h 601"/>
                    <a:gd name="T40" fmla="*/ 821 w 970"/>
                    <a:gd name="T41" fmla="*/ 560 h 601"/>
                    <a:gd name="T42" fmla="*/ 787 w 970"/>
                    <a:gd name="T43" fmla="*/ 578 h 601"/>
                    <a:gd name="T44" fmla="*/ 750 w 970"/>
                    <a:gd name="T45" fmla="*/ 590 h 601"/>
                    <a:gd name="T46" fmla="*/ 711 w 970"/>
                    <a:gd name="T47" fmla="*/ 598 h 601"/>
                    <a:gd name="T48" fmla="*/ 670 w 970"/>
                    <a:gd name="T49" fmla="*/ 601 h 601"/>
                    <a:gd name="T50" fmla="*/ 630 w 970"/>
                    <a:gd name="T51" fmla="*/ 598 h 601"/>
                    <a:gd name="T52" fmla="*/ 592 w 970"/>
                    <a:gd name="T53" fmla="*/ 591 h 601"/>
                    <a:gd name="T54" fmla="*/ 555 w 970"/>
                    <a:gd name="T55" fmla="*/ 578 h 601"/>
                    <a:gd name="T56" fmla="*/ 520 w 970"/>
                    <a:gd name="T57" fmla="*/ 561 h 601"/>
                    <a:gd name="T58" fmla="*/ 489 w 970"/>
                    <a:gd name="T59" fmla="*/ 540 h 601"/>
                    <a:gd name="T60" fmla="*/ 460 w 970"/>
                    <a:gd name="T61" fmla="*/ 515 h 601"/>
                    <a:gd name="T62" fmla="*/ 436 w 970"/>
                    <a:gd name="T63" fmla="*/ 487 h 601"/>
                    <a:gd name="T64" fmla="*/ 413 w 970"/>
                    <a:gd name="T65" fmla="*/ 455 h 601"/>
                    <a:gd name="T66" fmla="*/ 396 w 970"/>
                    <a:gd name="T67" fmla="*/ 422 h 601"/>
                    <a:gd name="T68" fmla="*/ 383 w 970"/>
                    <a:gd name="T69" fmla="*/ 386 h 601"/>
                    <a:gd name="T70" fmla="*/ 375 w 970"/>
                    <a:gd name="T71" fmla="*/ 347 h 601"/>
                    <a:gd name="T72" fmla="*/ 0 w 970"/>
                    <a:gd name="T73" fmla="*/ 310 h 601"/>
                    <a:gd name="T74" fmla="*/ 8 w 970"/>
                    <a:gd name="T75" fmla="*/ 265 h 601"/>
                    <a:gd name="T76" fmla="*/ 14 w 970"/>
                    <a:gd name="T77" fmla="*/ 217 h 601"/>
                    <a:gd name="T78" fmla="*/ 16 w 970"/>
                    <a:gd name="T79" fmla="*/ 168 h 601"/>
                    <a:gd name="T80" fmla="*/ 15 w 970"/>
                    <a:gd name="T81" fmla="*/ 159 h 601"/>
                    <a:gd name="T82" fmla="*/ 389 w 970"/>
                    <a:gd name="T83" fmla="*/ 197 h 601"/>
                    <a:gd name="T84" fmla="*/ 405 w 970"/>
                    <a:gd name="T85" fmla="*/ 159 h 601"/>
                    <a:gd name="T86" fmla="*/ 427 w 970"/>
                    <a:gd name="T87" fmla="*/ 126 h 601"/>
                    <a:gd name="T88" fmla="*/ 452 w 970"/>
                    <a:gd name="T89" fmla="*/ 95 h 601"/>
                    <a:gd name="T90" fmla="*/ 482 w 970"/>
                    <a:gd name="T91" fmla="*/ 68 h 601"/>
                    <a:gd name="T92" fmla="*/ 513 w 970"/>
                    <a:gd name="T93" fmla="*/ 44 h 601"/>
                    <a:gd name="T94" fmla="*/ 549 w 970"/>
                    <a:gd name="T95" fmla="*/ 26 h 601"/>
                    <a:gd name="T96" fmla="*/ 588 w 970"/>
                    <a:gd name="T97" fmla="*/ 12 h 601"/>
                    <a:gd name="T98" fmla="*/ 628 w 970"/>
                    <a:gd name="T99" fmla="*/ 3 h 601"/>
                    <a:gd name="T100" fmla="*/ 670 w 970"/>
                    <a:gd name="T101" fmla="*/ 0 h 6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970" h="601">
                      <a:moveTo>
                        <a:pt x="670" y="0"/>
                      </a:moveTo>
                      <a:lnTo>
                        <a:pt x="711" y="2"/>
                      </a:lnTo>
                      <a:lnTo>
                        <a:pt x="750" y="11"/>
                      </a:lnTo>
                      <a:lnTo>
                        <a:pt x="787" y="24"/>
                      </a:lnTo>
                      <a:lnTo>
                        <a:pt x="821" y="41"/>
                      </a:lnTo>
                      <a:lnTo>
                        <a:pt x="854" y="63"/>
                      </a:lnTo>
                      <a:lnTo>
                        <a:pt x="883" y="88"/>
                      </a:lnTo>
                      <a:lnTo>
                        <a:pt x="908" y="117"/>
                      </a:lnTo>
                      <a:lnTo>
                        <a:pt x="930" y="149"/>
                      </a:lnTo>
                      <a:lnTo>
                        <a:pt x="947" y="184"/>
                      </a:lnTo>
                      <a:lnTo>
                        <a:pt x="960" y="221"/>
                      </a:lnTo>
                      <a:lnTo>
                        <a:pt x="968" y="259"/>
                      </a:lnTo>
                      <a:lnTo>
                        <a:pt x="970" y="300"/>
                      </a:lnTo>
                      <a:lnTo>
                        <a:pt x="968" y="341"/>
                      </a:lnTo>
                      <a:lnTo>
                        <a:pt x="960" y="381"/>
                      </a:lnTo>
                      <a:lnTo>
                        <a:pt x="947" y="418"/>
                      </a:lnTo>
                      <a:lnTo>
                        <a:pt x="930" y="452"/>
                      </a:lnTo>
                      <a:lnTo>
                        <a:pt x="908" y="484"/>
                      </a:lnTo>
                      <a:lnTo>
                        <a:pt x="883" y="513"/>
                      </a:lnTo>
                      <a:lnTo>
                        <a:pt x="854" y="538"/>
                      </a:lnTo>
                      <a:lnTo>
                        <a:pt x="821" y="560"/>
                      </a:lnTo>
                      <a:lnTo>
                        <a:pt x="787" y="578"/>
                      </a:lnTo>
                      <a:lnTo>
                        <a:pt x="750" y="590"/>
                      </a:lnTo>
                      <a:lnTo>
                        <a:pt x="711" y="598"/>
                      </a:lnTo>
                      <a:lnTo>
                        <a:pt x="670" y="601"/>
                      </a:lnTo>
                      <a:lnTo>
                        <a:pt x="630" y="598"/>
                      </a:lnTo>
                      <a:lnTo>
                        <a:pt x="592" y="591"/>
                      </a:lnTo>
                      <a:lnTo>
                        <a:pt x="555" y="578"/>
                      </a:lnTo>
                      <a:lnTo>
                        <a:pt x="520" y="561"/>
                      </a:lnTo>
                      <a:lnTo>
                        <a:pt x="489" y="540"/>
                      </a:lnTo>
                      <a:lnTo>
                        <a:pt x="460" y="515"/>
                      </a:lnTo>
                      <a:lnTo>
                        <a:pt x="436" y="487"/>
                      </a:lnTo>
                      <a:lnTo>
                        <a:pt x="413" y="455"/>
                      </a:lnTo>
                      <a:lnTo>
                        <a:pt x="396" y="422"/>
                      </a:lnTo>
                      <a:lnTo>
                        <a:pt x="383" y="386"/>
                      </a:lnTo>
                      <a:lnTo>
                        <a:pt x="375" y="347"/>
                      </a:lnTo>
                      <a:lnTo>
                        <a:pt x="0" y="310"/>
                      </a:lnTo>
                      <a:lnTo>
                        <a:pt x="8" y="265"/>
                      </a:lnTo>
                      <a:lnTo>
                        <a:pt x="14" y="217"/>
                      </a:lnTo>
                      <a:lnTo>
                        <a:pt x="16" y="168"/>
                      </a:lnTo>
                      <a:lnTo>
                        <a:pt x="15" y="159"/>
                      </a:lnTo>
                      <a:lnTo>
                        <a:pt x="389" y="197"/>
                      </a:lnTo>
                      <a:lnTo>
                        <a:pt x="405" y="159"/>
                      </a:lnTo>
                      <a:lnTo>
                        <a:pt x="427" y="126"/>
                      </a:lnTo>
                      <a:lnTo>
                        <a:pt x="452" y="95"/>
                      </a:lnTo>
                      <a:lnTo>
                        <a:pt x="482" y="68"/>
                      </a:lnTo>
                      <a:lnTo>
                        <a:pt x="513" y="44"/>
                      </a:lnTo>
                      <a:lnTo>
                        <a:pt x="549" y="26"/>
                      </a:lnTo>
                      <a:lnTo>
                        <a:pt x="588" y="12"/>
                      </a:lnTo>
                      <a:lnTo>
                        <a:pt x="628" y="3"/>
                      </a:lnTo>
                      <a:lnTo>
                        <a:pt x="67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79" name="Freeform 189">
                  <a:extLst>
                    <a:ext uri="{FF2B5EF4-FFF2-40B4-BE49-F238E27FC236}">
                      <a16:creationId xmlns:a16="http://schemas.microsoft.com/office/drawing/2014/main" id="{9111ED8F-FDBE-B9AB-E45E-7BF639C34A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41876" y="5380038"/>
                  <a:ext cx="87313" cy="139700"/>
                </a:xfrm>
                <a:custGeom>
                  <a:avLst/>
                  <a:gdLst>
                    <a:gd name="T0" fmla="*/ 227 w 602"/>
                    <a:gd name="T1" fmla="*/ 0 h 965"/>
                    <a:gd name="T2" fmla="*/ 310 w 602"/>
                    <a:gd name="T3" fmla="*/ 365 h 965"/>
                    <a:gd name="T4" fmla="*/ 353 w 602"/>
                    <a:gd name="T5" fmla="*/ 370 h 965"/>
                    <a:gd name="T6" fmla="*/ 395 w 602"/>
                    <a:gd name="T7" fmla="*/ 380 h 965"/>
                    <a:gd name="T8" fmla="*/ 434 w 602"/>
                    <a:gd name="T9" fmla="*/ 396 h 965"/>
                    <a:gd name="T10" fmla="*/ 469 w 602"/>
                    <a:gd name="T11" fmla="*/ 416 h 965"/>
                    <a:gd name="T12" fmla="*/ 502 w 602"/>
                    <a:gd name="T13" fmla="*/ 442 h 965"/>
                    <a:gd name="T14" fmla="*/ 531 w 602"/>
                    <a:gd name="T15" fmla="*/ 472 h 965"/>
                    <a:gd name="T16" fmla="*/ 555 w 602"/>
                    <a:gd name="T17" fmla="*/ 504 h 965"/>
                    <a:gd name="T18" fmla="*/ 574 w 602"/>
                    <a:gd name="T19" fmla="*/ 541 h 965"/>
                    <a:gd name="T20" fmla="*/ 590 w 602"/>
                    <a:gd name="T21" fmla="*/ 580 h 965"/>
                    <a:gd name="T22" fmla="*/ 599 w 602"/>
                    <a:gd name="T23" fmla="*/ 622 h 965"/>
                    <a:gd name="T24" fmla="*/ 602 w 602"/>
                    <a:gd name="T25" fmla="*/ 665 h 965"/>
                    <a:gd name="T26" fmla="*/ 599 w 602"/>
                    <a:gd name="T27" fmla="*/ 706 h 965"/>
                    <a:gd name="T28" fmla="*/ 591 w 602"/>
                    <a:gd name="T29" fmla="*/ 745 h 965"/>
                    <a:gd name="T30" fmla="*/ 578 w 602"/>
                    <a:gd name="T31" fmla="*/ 782 h 965"/>
                    <a:gd name="T32" fmla="*/ 560 w 602"/>
                    <a:gd name="T33" fmla="*/ 816 h 965"/>
                    <a:gd name="T34" fmla="*/ 539 w 602"/>
                    <a:gd name="T35" fmla="*/ 849 h 965"/>
                    <a:gd name="T36" fmla="*/ 513 w 602"/>
                    <a:gd name="T37" fmla="*/ 878 h 965"/>
                    <a:gd name="T38" fmla="*/ 485 w 602"/>
                    <a:gd name="T39" fmla="*/ 903 h 965"/>
                    <a:gd name="T40" fmla="*/ 453 w 602"/>
                    <a:gd name="T41" fmla="*/ 924 h 965"/>
                    <a:gd name="T42" fmla="*/ 418 w 602"/>
                    <a:gd name="T43" fmla="*/ 942 h 965"/>
                    <a:gd name="T44" fmla="*/ 381 w 602"/>
                    <a:gd name="T45" fmla="*/ 955 h 965"/>
                    <a:gd name="T46" fmla="*/ 342 w 602"/>
                    <a:gd name="T47" fmla="*/ 963 h 965"/>
                    <a:gd name="T48" fmla="*/ 301 w 602"/>
                    <a:gd name="T49" fmla="*/ 965 h 965"/>
                    <a:gd name="T50" fmla="*/ 260 w 602"/>
                    <a:gd name="T51" fmla="*/ 963 h 965"/>
                    <a:gd name="T52" fmla="*/ 221 w 602"/>
                    <a:gd name="T53" fmla="*/ 955 h 965"/>
                    <a:gd name="T54" fmla="*/ 184 w 602"/>
                    <a:gd name="T55" fmla="*/ 942 h 965"/>
                    <a:gd name="T56" fmla="*/ 149 w 602"/>
                    <a:gd name="T57" fmla="*/ 924 h 965"/>
                    <a:gd name="T58" fmla="*/ 117 w 602"/>
                    <a:gd name="T59" fmla="*/ 903 h 965"/>
                    <a:gd name="T60" fmla="*/ 89 w 602"/>
                    <a:gd name="T61" fmla="*/ 878 h 965"/>
                    <a:gd name="T62" fmla="*/ 63 w 602"/>
                    <a:gd name="T63" fmla="*/ 849 h 965"/>
                    <a:gd name="T64" fmla="*/ 42 w 602"/>
                    <a:gd name="T65" fmla="*/ 816 h 965"/>
                    <a:gd name="T66" fmla="*/ 25 w 602"/>
                    <a:gd name="T67" fmla="*/ 782 h 965"/>
                    <a:gd name="T68" fmla="*/ 11 w 602"/>
                    <a:gd name="T69" fmla="*/ 745 h 965"/>
                    <a:gd name="T70" fmla="*/ 3 w 602"/>
                    <a:gd name="T71" fmla="*/ 706 h 965"/>
                    <a:gd name="T72" fmla="*/ 0 w 602"/>
                    <a:gd name="T73" fmla="*/ 665 h 965"/>
                    <a:gd name="T74" fmla="*/ 3 w 602"/>
                    <a:gd name="T75" fmla="*/ 623 h 965"/>
                    <a:gd name="T76" fmla="*/ 12 w 602"/>
                    <a:gd name="T77" fmla="*/ 582 h 965"/>
                    <a:gd name="T78" fmla="*/ 27 w 602"/>
                    <a:gd name="T79" fmla="*/ 544 h 965"/>
                    <a:gd name="T80" fmla="*/ 46 w 602"/>
                    <a:gd name="T81" fmla="*/ 508 h 965"/>
                    <a:gd name="T82" fmla="*/ 69 w 602"/>
                    <a:gd name="T83" fmla="*/ 476 h 965"/>
                    <a:gd name="T84" fmla="*/ 97 w 602"/>
                    <a:gd name="T85" fmla="*/ 446 h 965"/>
                    <a:gd name="T86" fmla="*/ 129 w 602"/>
                    <a:gd name="T87" fmla="*/ 421 h 965"/>
                    <a:gd name="T88" fmla="*/ 163 w 602"/>
                    <a:gd name="T89" fmla="*/ 400 h 965"/>
                    <a:gd name="T90" fmla="*/ 79 w 602"/>
                    <a:gd name="T91" fmla="*/ 34 h 965"/>
                    <a:gd name="T92" fmla="*/ 130 w 602"/>
                    <a:gd name="T93" fmla="*/ 26 h 965"/>
                    <a:gd name="T94" fmla="*/ 179 w 602"/>
                    <a:gd name="T95" fmla="*/ 15 h 965"/>
                    <a:gd name="T96" fmla="*/ 227 w 602"/>
                    <a:gd name="T97" fmla="*/ 0 h 9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602" h="965">
                      <a:moveTo>
                        <a:pt x="227" y="0"/>
                      </a:moveTo>
                      <a:lnTo>
                        <a:pt x="310" y="365"/>
                      </a:lnTo>
                      <a:lnTo>
                        <a:pt x="353" y="370"/>
                      </a:lnTo>
                      <a:lnTo>
                        <a:pt x="395" y="380"/>
                      </a:lnTo>
                      <a:lnTo>
                        <a:pt x="434" y="396"/>
                      </a:lnTo>
                      <a:lnTo>
                        <a:pt x="469" y="416"/>
                      </a:lnTo>
                      <a:lnTo>
                        <a:pt x="502" y="442"/>
                      </a:lnTo>
                      <a:lnTo>
                        <a:pt x="531" y="472"/>
                      </a:lnTo>
                      <a:lnTo>
                        <a:pt x="555" y="504"/>
                      </a:lnTo>
                      <a:lnTo>
                        <a:pt x="574" y="541"/>
                      </a:lnTo>
                      <a:lnTo>
                        <a:pt x="590" y="580"/>
                      </a:lnTo>
                      <a:lnTo>
                        <a:pt x="599" y="622"/>
                      </a:lnTo>
                      <a:lnTo>
                        <a:pt x="602" y="665"/>
                      </a:lnTo>
                      <a:lnTo>
                        <a:pt x="599" y="706"/>
                      </a:lnTo>
                      <a:lnTo>
                        <a:pt x="591" y="745"/>
                      </a:lnTo>
                      <a:lnTo>
                        <a:pt x="578" y="782"/>
                      </a:lnTo>
                      <a:lnTo>
                        <a:pt x="560" y="816"/>
                      </a:lnTo>
                      <a:lnTo>
                        <a:pt x="539" y="849"/>
                      </a:lnTo>
                      <a:lnTo>
                        <a:pt x="513" y="878"/>
                      </a:lnTo>
                      <a:lnTo>
                        <a:pt x="485" y="903"/>
                      </a:lnTo>
                      <a:lnTo>
                        <a:pt x="453" y="924"/>
                      </a:lnTo>
                      <a:lnTo>
                        <a:pt x="418" y="942"/>
                      </a:lnTo>
                      <a:lnTo>
                        <a:pt x="381" y="955"/>
                      </a:lnTo>
                      <a:lnTo>
                        <a:pt x="342" y="963"/>
                      </a:lnTo>
                      <a:lnTo>
                        <a:pt x="301" y="965"/>
                      </a:lnTo>
                      <a:lnTo>
                        <a:pt x="260" y="963"/>
                      </a:lnTo>
                      <a:lnTo>
                        <a:pt x="221" y="955"/>
                      </a:lnTo>
                      <a:lnTo>
                        <a:pt x="184" y="942"/>
                      </a:lnTo>
                      <a:lnTo>
                        <a:pt x="149" y="924"/>
                      </a:lnTo>
                      <a:lnTo>
                        <a:pt x="117" y="903"/>
                      </a:lnTo>
                      <a:lnTo>
                        <a:pt x="89" y="878"/>
                      </a:lnTo>
                      <a:lnTo>
                        <a:pt x="63" y="849"/>
                      </a:lnTo>
                      <a:lnTo>
                        <a:pt x="42" y="816"/>
                      </a:lnTo>
                      <a:lnTo>
                        <a:pt x="25" y="782"/>
                      </a:lnTo>
                      <a:lnTo>
                        <a:pt x="11" y="745"/>
                      </a:lnTo>
                      <a:lnTo>
                        <a:pt x="3" y="706"/>
                      </a:lnTo>
                      <a:lnTo>
                        <a:pt x="0" y="665"/>
                      </a:lnTo>
                      <a:lnTo>
                        <a:pt x="3" y="623"/>
                      </a:lnTo>
                      <a:lnTo>
                        <a:pt x="12" y="582"/>
                      </a:lnTo>
                      <a:lnTo>
                        <a:pt x="27" y="544"/>
                      </a:lnTo>
                      <a:lnTo>
                        <a:pt x="46" y="508"/>
                      </a:lnTo>
                      <a:lnTo>
                        <a:pt x="69" y="476"/>
                      </a:lnTo>
                      <a:lnTo>
                        <a:pt x="97" y="446"/>
                      </a:lnTo>
                      <a:lnTo>
                        <a:pt x="129" y="421"/>
                      </a:lnTo>
                      <a:lnTo>
                        <a:pt x="163" y="400"/>
                      </a:lnTo>
                      <a:lnTo>
                        <a:pt x="79" y="34"/>
                      </a:lnTo>
                      <a:lnTo>
                        <a:pt x="130" y="26"/>
                      </a:lnTo>
                      <a:lnTo>
                        <a:pt x="179" y="15"/>
                      </a:lnTo>
                      <a:lnTo>
                        <a:pt x="227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80" name="Freeform 190">
                  <a:extLst>
                    <a:ext uri="{FF2B5EF4-FFF2-40B4-BE49-F238E27FC236}">
                      <a16:creationId xmlns:a16="http://schemas.microsoft.com/office/drawing/2014/main" id="{3E389265-8659-6183-E3FC-87D400B410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98988" y="5307013"/>
                  <a:ext cx="153988" cy="90488"/>
                </a:xfrm>
                <a:custGeom>
                  <a:avLst/>
                  <a:gdLst>
                    <a:gd name="T0" fmla="*/ 1017 w 1066"/>
                    <a:gd name="T1" fmla="*/ 0 h 621"/>
                    <a:gd name="T2" fmla="*/ 1030 w 1066"/>
                    <a:gd name="T3" fmla="*/ 49 h 621"/>
                    <a:gd name="T4" fmla="*/ 1047 w 1066"/>
                    <a:gd name="T5" fmla="*/ 97 h 621"/>
                    <a:gd name="T6" fmla="*/ 1066 w 1066"/>
                    <a:gd name="T7" fmla="*/ 143 h 621"/>
                    <a:gd name="T8" fmla="*/ 599 w 1066"/>
                    <a:gd name="T9" fmla="*/ 300 h 621"/>
                    <a:gd name="T10" fmla="*/ 600 w 1066"/>
                    <a:gd name="T11" fmla="*/ 310 h 621"/>
                    <a:gd name="T12" fmla="*/ 601 w 1066"/>
                    <a:gd name="T13" fmla="*/ 320 h 621"/>
                    <a:gd name="T14" fmla="*/ 599 w 1066"/>
                    <a:gd name="T15" fmla="*/ 361 h 621"/>
                    <a:gd name="T16" fmla="*/ 591 w 1066"/>
                    <a:gd name="T17" fmla="*/ 400 h 621"/>
                    <a:gd name="T18" fmla="*/ 577 w 1066"/>
                    <a:gd name="T19" fmla="*/ 437 h 621"/>
                    <a:gd name="T20" fmla="*/ 560 w 1066"/>
                    <a:gd name="T21" fmla="*/ 472 h 621"/>
                    <a:gd name="T22" fmla="*/ 539 w 1066"/>
                    <a:gd name="T23" fmla="*/ 503 h 621"/>
                    <a:gd name="T24" fmla="*/ 513 w 1066"/>
                    <a:gd name="T25" fmla="*/ 533 h 621"/>
                    <a:gd name="T26" fmla="*/ 485 w 1066"/>
                    <a:gd name="T27" fmla="*/ 558 h 621"/>
                    <a:gd name="T28" fmla="*/ 452 w 1066"/>
                    <a:gd name="T29" fmla="*/ 580 h 621"/>
                    <a:gd name="T30" fmla="*/ 417 w 1066"/>
                    <a:gd name="T31" fmla="*/ 597 h 621"/>
                    <a:gd name="T32" fmla="*/ 380 w 1066"/>
                    <a:gd name="T33" fmla="*/ 610 h 621"/>
                    <a:gd name="T34" fmla="*/ 341 w 1066"/>
                    <a:gd name="T35" fmla="*/ 618 h 621"/>
                    <a:gd name="T36" fmla="*/ 300 w 1066"/>
                    <a:gd name="T37" fmla="*/ 621 h 621"/>
                    <a:gd name="T38" fmla="*/ 259 w 1066"/>
                    <a:gd name="T39" fmla="*/ 618 h 621"/>
                    <a:gd name="T40" fmla="*/ 220 w 1066"/>
                    <a:gd name="T41" fmla="*/ 610 h 621"/>
                    <a:gd name="T42" fmla="*/ 184 w 1066"/>
                    <a:gd name="T43" fmla="*/ 597 h 621"/>
                    <a:gd name="T44" fmla="*/ 149 w 1066"/>
                    <a:gd name="T45" fmla="*/ 580 h 621"/>
                    <a:gd name="T46" fmla="*/ 116 w 1066"/>
                    <a:gd name="T47" fmla="*/ 558 h 621"/>
                    <a:gd name="T48" fmla="*/ 88 w 1066"/>
                    <a:gd name="T49" fmla="*/ 533 h 621"/>
                    <a:gd name="T50" fmla="*/ 62 w 1066"/>
                    <a:gd name="T51" fmla="*/ 503 h 621"/>
                    <a:gd name="T52" fmla="*/ 41 w 1066"/>
                    <a:gd name="T53" fmla="*/ 472 h 621"/>
                    <a:gd name="T54" fmla="*/ 23 w 1066"/>
                    <a:gd name="T55" fmla="*/ 437 h 621"/>
                    <a:gd name="T56" fmla="*/ 11 w 1066"/>
                    <a:gd name="T57" fmla="*/ 400 h 621"/>
                    <a:gd name="T58" fmla="*/ 3 w 1066"/>
                    <a:gd name="T59" fmla="*/ 361 h 621"/>
                    <a:gd name="T60" fmla="*/ 0 w 1066"/>
                    <a:gd name="T61" fmla="*/ 320 h 621"/>
                    <a:gd name="T62" fmla="*/ 3 w 1066"/>
                    <a:gd name="T63" fmla="*/ 279 h 621"/>
                    <a:gd name="T64" fmla="*/ 11 w 1066"/>
                    <a:gd name="T65" fmla="*/ 240 h 621"/>
                    <a:gd name="T66" fmla="*/ 23 w 1066"/>
                    <a:gd name="T67" fmla="*/ 203 h 621"/>
                    <a:gd name="T68" fmla="*/ 41 w 1066"/>
                    <a:gd name="T69" fmla="*/ 169 h 621"/>
                    <a:gd name="T70" fmla="*/ 62 w 1066"/>
                    <a:gd name="T71" fmla="*/ 136 h 621"/>
                    <a:gd name="T72" fmla="*/ 88 w 1066"/>
                    <a:gd name="T73" fmla="*/ 108 h 621"/>
                    <a:gd name="T74" fmla="*/ 116 w 1066"/>
                    <a:gd name="T75" fmla="*/ 82 h 621"/>
                    <a:gd name="T76" fmla="*/ 149 w 1066"/>
                    <a:gd name="T77" fmla="*/ 61 h 621"/>
                    <a:gd name="T78" fmla="*/ 184 w 1066"/>
                    <a:gd name="T79" fmla="*/ 43 h 621"/>
                    <a:gd name="T80" fmla="*/ 220 w 1066"/>
                    <a:gd name="T81" fmla="*/ 30 h 621"/>
                    <a:gd name="T82" fmla="*/ 259 w 1066"/>
                    <a:gd name="T83" fmla="*/ 23 h 621"/>
                    <a:gd name="T84" fmla="*/ 300 w 1066"/>
                    <a:gd name="T85" fmla="*/ 20 h 621"/>
                    <a:gd name="T86" fmla="*/ 340 w 1066"/>
                    <a:gd name="T87" fmla="*/ 22 h 621"/>
                    <a:gd name="T88" fmla="*/ 376 w 1066"/>
                    <a:gd name="T89" fmla="*/ 30 h 621"/>
                    <a:gd name="T90" fmla="*/ 412 w 1066"/>
                    <a:gd name="T91" fmla="*/ 41 h 621"/>
                    <a:gd name="T92" fmla="*/ 446 w 1066"/>
                    <a:gd name="T93" fmla="*/ 58 h 621"/>
                    <a:gd name="T94" fmla="*/ 476 w 1066"/>
                    <a:gd name="T95" fmla="*/ 77 h 621"/>
                    <a:gd name="T96" fmla="*/ 505 w 1066"/>
                    <a:gd name="T97" fmla="*/ 100 h 621"/>
                    <a:gd name="T98" fmla="*/ 530 w 1066"/>
                    <a:gd name="T99" fmla="*/ 127 h 621"/>
                    <a:gd name="T100" fmla="*/ 552 w 1066"/>
                    <a:gd name="T101" fmla="*/ 157 h 621"/>
                    <a:gd name="T102" fmla="*/ 1017 w 1066"/>
                    <a:gd name="T103" fmla="*/ 0 h 6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066" h="621">
                      <a:moveTo>
                        <a:pt x="1017" y="0"/>
                      </a:moveTo>
                      <a:lnTo>
                        <a:pt x="1030" y="49"/>
                      </a:lnTo>
                      <a:lnTo>
                        <a:pt x="1047" y="97"/>
                      </a:lnTo>
                      <a:lnTo>
                        <a:pt x="1066" y="143"/>
                      </a:lnTo>
                      <a:lnTo>
                        <a:pt x="599" y="300"/>
                      </a:lnTo>
                      <a:lnTo>
                        <a:pt x="600" y="310"/>
                      </a:lnTo>
                      <a:lnTo>
                        <a:pt x="601" y="320"/>
                      </a:lnTo>
                      <a:lnTo>
                        <a:pt x="599" y="361"/>
                      </a:lnTo>
                      <a:lnTo>
                        <a:pt x="591" y="400"/>
                      </a:lnTo>
                      <a:lnTo>
                        <a:pt x="577" y="437"/>
                      </a:lnTo>
                      <a:lnTo>
                        <a:pt x="560" y="472"/>
                      </a:lnTo>
                      <a:lnTo>
                        <a:pt x="539" y="503"/>
                      </a:lnTo>
                      <a:lnTo>
                        <a:pt x="513" y="533"/>
                      </a:lnTo>
                      <a:lnTo>
                        <a:pt x="485" y="558"/>
                      </a:lnTo>
                      <a:lnTo>
                        <a:pt x="452" y="580"/>
                      </a:lnTo>
                      <a:lnTo>
                        <a:pt x="417" y="597"/>
                      </a:lnTo>
                      <a:lnTo>
                        <a:pt x="380" y="610"/>
                      </a:lnTo>
                      <a:lnTo>
                        <a:pt x="341" y="618"/>
                      </a:lnTo>
                      <a:lnTo>
                        <a:pt x="300" y="621"/>
                      </a:lnTo>
                      <a:lnTo>
                        <a:pt x="259" y="618"/>
                      </a:lnTo>
                      <a:lnTo>
                        <a:pt x="220" y="610"/>
                      </a:lnTo>
                      <a:lnTo>
                        <a:pt x="184" y="597"/>
                      </a:lnTo>
                      <a:lnTo>
                        <a:pt x="149" y="580"/>
                      </a:lnTo>
                      <a:lnTo>
                        <a:pt x="116" y="558"/>
                      </a:lnTo>
                      <a:lnTo>
                        <a:pt x="88" y="533"/>
                      </a:lnTo>
                      <a:lnTo>
                        <a:pt x="62" y="503"/>
                      </a:lnTo>
                      <a:lnTo>
                        <a:pt x="41" y="472"/>
                      </a:lnTo>
                      <a:lnTo>
                        <a:pt x="23" y="437"/>
                      </a:lnTo>
                      <a:lnTo>
                        <a:pt x="11" y="400"/>
                      </a:lnTo>
                      <a:lnTo>
                        <a:pt x="3" y="361"/>
                      </a:lnTo>
                      <a:lnTo>
                        <a:pt x="0" y="320"/>
                      </a:lnTo>
                      <a:lnTo>
                        <a:pt x="3" y="279"/>
                      </a:lnTo>
                      <a:lnTo>
                        <a:pt x="11" y="240"/>
                      </a:lnTo>
                      <a:lnTo>
                        <a:pt x="23" y="203"/>
                      </a:lnTo>
                      <a:lnTo>
                        <a:pt x="41" y="169"/>
                      </a:lnTo>
                      <a:lnTo>
                        <a:pt x="62" y="136"/>
                      </a:lnTo>
                      <a:lnTo>
                        <a:pt x="88" y="108"/>
                      </a:lnTo>
                      <a:lnTo>
                        <a:pt x="116" y="82"/>
                      </a:lnTo>
                      <a:lnTo>
                        <a:pt x="149" y="61"/>
                      </a:lnTo>
                      <a:lnTo>
                        <a:pt x="184" y="43"/>
                      </a:lnTo>
                      <a:lnTo>
                        <a:pt x="220" y="30"/>
                      </a:lnTo>
                      <a:lnTo>
                        <a:pt x="259" y="23"/>
                      </a:lnTo>
                      <a:lnTo>
                        <a:pt x="300" y="20"/>
                      </a:lnTo>
                      <a:lnTo>
                        <a:pt x="340" y="22"/>
                      </a:lnTo>
                      <a:lnTo>
                        <a:pt x="376" y="30"/>
                      </a:lnTo>
                      <a:lnTo>
                        <a:pt x="412" y="41"/>
                      </a:lnTo>
                      <a:lnTo>
                        <a:pt x="446" y="58"/>
                      </a:lnTo>
                      <a:lnTo>
                        <a:pt x="476" y="77"/>
                      </a:lnTo>
                      <a:lnTo>
                        <a:pt x="505" y="100"/>
                      </a:lnTo>
                      <a:lnTo>
                        <a:pt x="530" y="127"/>
                      </a:lnTo>
                      <a:lnTo>
                        <a:pt x="552" y="157"/>
                      </a:lnTo>
                      <a:lnTo>
                        <a:pt x="1017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81" name="Freeform 191">
                  <a:extLst>
                    <a:ext uri="{FF2B5EF4-FFF2-40B4-BE49-F238E27FC236}">
                      <a16:creationId xmlns:a16="http://schemas.microsoft.com/office/drawing/2014/main" id="{2D13450F-0134-9119-B424-4E3EE12AD0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68851" y="5211763"/>
                  <a:ext cx="147638" cy="149225"/>
                </a:xfrm>
                <a:custGeom>
                  <a:avLst/>
                  <a:gdLst>
                    <a:gd name="T0" fmla="*/ 515 w 1031"/>
                    <a:gd name="T1" fmla="*/ 0 h 1031"/>
                    <a:gd name="T2" fmla="*/ 571 w 1031"/>
                    <a:gd name="T3" fmla="*/ 3 h 1031"/>
                    <a:gd name="T4" fmla="*/ 626 w 1031"/>
                    <a:gd name="T5" fmla="*/ 12 h 1031"/>
                    <a:gd name="T6" fmla="*/ 678 w 1031"/>
                    <a:gd name="T7" fmla="*/ 26 h 1031"/>
                    <a:gd name="T8" fmla="*/ 728 w 1031"/>
                    <a:gd name="T9" fmla="*/ 45 h 1031"/>
                    <a:gd name="T10" fmla="*/ 775 w 1031"/>
                    <a:gd name="T11" fmla="*/ 70 h 1031"/>
                    <a:gd name="T12" fmla="*/ 820 w 1031"/>
                    <a:gd name="T13" fmla="*/ 99 h 1031"/>
                    <a:gd name="T14" fmla="*/ 861 w 1031"/>
                    <a:gd name="T15" fmla="*/ 133 h 1031"/>
                    <a:gd name="T16" fmla="*/ 898 w 1031"/>
                    <a:gd name="T17" fmla="*/ 170 h 1031"/>
                    <a:gd name="T18" fmla="*/ 931 w 1031"/>
                    <a:gd name="T19" fmla="*/ 211 h 1031"/>
                    <a:gd name="T20" fmla="*/ 961 w 1031"/>
                    <a:gd name="T21" fmla="*/ 256 h 1031"/>
                    <a:gd name="T22" fmla="*/ 985 w 1031"/>
                    <a:gd name="T23" fmla="*/ 302 h 1031"/>
                    <a:gd name="T24" fmla="*/ 1005 w 1031"/>
                    <a:gd name="T25" fmla="*/ 352 h 1031"/>
                    <a:gd name="T26" fmla="*/ 1019 w 1031"/>
                    <a:gd name="T27" fmla="*/ 404 h 1031"/>
                    <a:gd name="T28" fmla="*/ 1028 w 1031"/>
                    <a:gd name="T29" fmla="*/ 459 h 1031"/>
                    <a:gd name="T30" fmla="*/ 1031 w 1031"/>
                    <a:gd name="T31" fmla="*/ 515 h 1031"/>
                    <a:gd name="T32" fmla="*/ 1028 w 1031"/>
                    <a:gd name="T33" fmla="*/ 571 h 1031"/>
                    <a:gd name="T34" fmla="*/ 1019 w 1031"/>
                    <a:gd name="T35" fmla="*/ 626 h 1031"/>
                    <a:gd name="T36" fmla="*/ 1005 w 1031"/>
                    <a:gd name="T37" fmla="*/ 678 h 1031"/>
                    <a:gd name="T38" fmla="*/ 985 w 1031"/>
                    <a:gd name="T39" fmla="*/ 728 h 1031"/>
                    <a:gd name="T40" fmla="*/ 961 w 1031"/>
                    <a:gd name="T41" fmla="*/ 775 h 1031"/>
                    <a:gd name="T42" fmla="*/ 931 w 1031"/>
                    <a:gd name="T43" fmla="*/ 820 h 1031"/>
                    <a:gd name="T44" fmla="*/ 898 w 1031"/>
                    <a:gd name="T45" fmla="*/ 860 h 1031"/>
                    <a:gd name="T46" fmla="*/ 861 w 1031"/>
                    <a:gd name="T47" fmla="*/ 898 h 1031"/>
                    <a:gd name="T48" fmla="*/ 820 w 1031"/>
                    <a:gd name="T49" fmla="*/ 931 h 1031"/>
                    <a:gd name="T50" fmla="*/ 775 w 1031"/>
                    <a:gd name="T51" fmla="*/ 960 h 1031"/>
                    <a:gd name="T52" fmla="*/ 728 w 1031"/>
                    <a:gd name="T53" fmla="*/ 985 h 1031"/>
                    <a:gd name="T54" fmla="*/ 678 w 1031"/>
                    <a:gd name="T55" fmla="*/ 1004 h 1031"/>
                    <a:gd name="T56" fmla="*/ 626 w 1031"/>
                    <a:gd name="T57" fmla="*/ 1018 h 1031"/>
                    <a:gd name="T58" fmla="*/ 571 w 1031"/>
                    <a:gd name="T59" fmla="*/ 1028 h 1031"/>
                    <a:gd name="T60" fmla="*/ 515 w 1031"/>
                    <a:gd name="T61" fmla="*/ 1031 h 1031"/>
                    <a:gd name="T62" fmla="*/ 459 w 1031"/>
                    <a:gd name="T63" fmla="*/ 1028 h 1031"/>
                    <a:gd name="T64" fmla="*/ 405 w 1031"/>
                    <a:gd name="T65" fmla="*/ 1018 h 1031"/>
                    <a:gd name="T66" fmla="*/ 353 w 1031"/>
                    <a:gd name="T67" fmla="*/ 1004 h 1031"/>
                    <a:gd name="T68" fmla="*/ 303 w 1031"/>
                    <a:gd name="T69" fmla="*/ 985 h 1031"/>
                    <a:gd name="T70" fmla="*/ 256 w 1031"/>
                    <a:gd name="T71" fmla="*/ 960 h 1031"/>
                    <a:gd name="T72" fmla="*/ 211 w 1031"/>
                    <a:gd name="T73" fmla="*/ 931 h 1031"/>
                    <a:gd name="T74" fmla="*/ 170 w 1031"/>
                    <a:gd name="T75" fmla="*/ 898 h 1031"/>
                    <a:gd name="T76" fmla="*/ 133 w 1031"/>
                    <a:gd name="T77" fmla="*/ 860 h 1031"/>
                    <a:gd name="T78" fmla="*/ 100 w 1031"/>
                    <a:gd name="T79" fmla="*/ 820 h 1031"/>
                    <a:gd name="T80" fmla="*/ 70 w 1031"/>
                    <a:gd name="T81" fmla="*/ 775 h 1031"/>
                    <a:gd name="T82" fmla="*/ 46 w 1031"/>
                    <a:gd name="T83" fmla="*/ 728 h 1031"/>
                    <a:gd name="T84" fmla="*/ 27 w 1031"/>
                    <a:gd name="T85" fmla="*/ 678 h 1031"/>
                    <a:gd name="T86" fmla="*/ 12 w 1031"/>
                    <a:gd name="T87" fmla="*/ 626 h 1031"/>
                    <a:gd name="T88" fmla="*/ 3 w 1031"/>
                    <a:gd name="T89" fmla="*/ 571 h 1031"/>
                    <a:gd name="T90" fmla="*/ 0 w 1031"/>
                    <a:gd name="T91" fmla="*/ 515 h 1031"/>
                    <a:gd name="T92" fmla="*/ 3 w 1031"/>
                    <a:gd name="T93" fmla="*/ 459 h 1031"/>
                    <a:gd name="T94" fmla="*/ 12 w 1031"/>
                    <a:gd name="T95" fmla="*/ 404 h 1031"/>
                    <a:gd name="T96" fmla="*/ 27 w 1031"/>
                    <a:gd name="T97" fmla="*/ 352 h 1031"/>
                    <a:gd name="T98" fmla="*/ 46 w 1031"/>
                    <a:gd name="T99" fmla="*/ 302 h 1031"/>
                    <a:gd name="T100" fmla="*/ 70 w 1031"/>
                    <a:gd name="T101" fmla="*/ 256 h 1031"/>
                    <a:gd name="T102" fmla="*/ 100 w 1031"/>
                    <a:gd name="T103" fmla="*/ 211 h 1031"/>
                    <a:gd name="T104" fmla="*/ 133 w 1031"/>
                    <a:gd name="T105" fmla="*/ 170 h 1031"/>
                    <a:gd name="T106" fmla="*/ 170 w 1031"/>
                    <a:gd name="T107" fmla="*/ 133 h 1031"/>
                    <a:gd name="T108" fmla="*/ 211 w 1031"/>
                    <a:gd name="T109" fmla="*/ 99 h 1031"/>
                    <a:gd name="T110" fmla="*/ 256 w 1031"/>
                    <a:gd name="T111" fmla="*/ 70 h 1031"/>
                    <a:gd name="T112" fmla="*/ 303 w 1031"/>
                    <a:gd name="T113" fmla="*/ 45 h 1031"/>
                    <a:gd name="T114" fmla="*/ 353 w 1031"/>
                    <a:gd name="T115" fmla="*/ 26 h 1031"/>
                    <a:gd name="T116" fmla="*/ 405 w 1031"/>
                    <a:gd name="T117" fmla="*/ 12 h 1031"/>
                    <a:gd name="T118" fmla="*/ 459 w 1031"/>
                    <a:gd name="T119" fmla="*/ 3 h 1031"/>
                    <a:gd name="T120" fmla="*/ 515 w 1031"/>
                    <a:gd name="T121" fmla="*/ 0 h 10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031" h="1031">
                      <a:moveTo>
                        <a:pt x="515" y="0"/>
                      </a:moveTo>
                      <a:lnTo>
                        <a:pt x="571" y="3"/>
                      </a:lnTo>
                      <a:lnTo>
                        <a:pt x="626" y="12"/>
                      </a:lnTo>
                      <a:lnTo>
                        <a:pt x="678" y="26"/>
                      </a:lnTo>
                      <a:lnTo>
                        <a:pt x="728" y="45"/>
                      </a:lnTo>
                      <a:lnTo>
                        <a:pt x="775" y="70"/>
                      </a:lnTo>
                      <a:lnTo>
                        <a:pt x="820" y="99"/>
                      </a:lnTo>
                      <a:lnTo>
                        <a:pt x="861" y="133"/>
                      </a:lnTo>
                      <a:lnTo>
                        <a:pt x="898" y="170"/>
                      </a:lnTo>
                      <a:lnTo>
                        <a:pt x="931" y="211"/>
                      </a:lnTo>
                      <a:lnTo>
                        <a:pt x="961" y="256"/>
                      </a:lnTo>
                      <a:lnTo>
                        <a:pt x="985" y="302"/>
                      </a:lnTo>
                      <a:lnTo>
                        <a:pt x="1005" y="352"/>
                      </a:lnTo>
                      <a:lnTo>
                        <a:pt x="1019" y="404"/>
                      </a:lnTo>
                      <a:lnTo>
                        <a:pt x="1028" y="459"/>
                      </a:lnTo>
                      <a:lnTo>
                        <a:pt x="1031" y="515"/>
                      </a:lnTo>
                      <a:lnTo>
                        <a:pt x="1028" y="571"/>
                      </a:lnTo>
                      <a:lnTo>
                        <a:pt x="1019" y="626"/>
                      </a:lnTo>
                      <a:lnTo>
                        <a:pt x="1005" y="678"/>
                      </a:lnTo>
                      <a:lnTo>
                        <a:pt x="985" y="728"/>
                      </a:lnTo>
                      <a:lnTo>
                        <a:pt x="961" y="775"/>
                      </a:lnTo>
                      <a:lnTo>
                        <a:pt x="931" y="820"/>
                      </a:lnTo>
                      <a:lnTo>
                        <a:pt x="898" y="860"/>
                      </a:lnTo>
                      <a:lnTo>
                        <a:pt x="861" y="898"/>
                      </a:lnTo>
                      <a:lnTo>
                        <a:pt x="820" y="931"/>
                      </a:lnTo>
                      <a:lnTo>
                        <a:pt x="775" y="960"/>
                      </a:lnTo>
                      <a:lnTo>
                        <a:pt x="728" y="985"/>
                      </a:lnTo>
                      <a:lnTo>
                        <a:pt x="678" y="1004"/>
                      </a:lnTo>
                      <a:lnTo>
                        <a:pt x="626" y="1018"/>
                      </a:lnTo>
                      <a:lnTo>
                        <a:pt x="571" y="1028"/>
                      </a:lnTo>
                      <a:lnTo>
                        <a:pt x="515" y="1031"/>
                      </a:lnTo>
                      <a:lnTo>
                        <a:pt x="459" y="1028"/>
                      </a:lnTo>
                      <a:lnTo>
                        <a:pt x="405" y="1018"/>
                      </a:lnTo>
                      <a:lnTo>
                        <a:pt x="353" y="1004"/>
                      </a:lnTo>
                      <a:lnTo>
                        <a:pt x="303" y="985"/>
                      </a:lnTo>
                      <a:lnTo>
                        <a:pt x="256" y="960"/>
                      </a:lnTo>
                      <a:lnTo>
                        <a:pt x="211" y="931"/>
                      </a:lnTo>
                      <a:lnTo>
                        <a:pt x="170" y="898"/>
                      </a:lnTo>
                      <a:lnTo>
                        <a:pt x="133" y="860"/>
                      </a:lnTo>
                      <a:lnTo>
                        <a:pt x="100" y="820"/>
                      </a:lnTo>
                      <a:lnTo>
                        <a:pt x="70" y="775"/>
                      </a:lnTo>
                      <a:lnTo>
                        <a:pt x="46" y="728"/>
                      </a:lnTo>
                      <a:lnTo>
                        <a:pt x="27" y="678"/>
                      </a:lnTo>
                      <a:lnTo>
                        <a:pt x="12" y="626"/>
                      </a:lnTo>
                      <a:lnTo>
                        <a:pt x="3" y="571"/>
                      </a:lnTo>
                      <a:lnTo>
                        <a:pt x="0" y="515"/>
                      </a:lnTo>
                      <a:lnTo>
                        <a:pt x="3" y="459"/>
                      </a:lnTo>
                      <a:lnTo>
                        <a:pt x="12" y="404"/>
                      </a:lnTo>
                      <a:lnTo>
                        <a:pt x="27" y="352"/>
                      </a:lnTo>
                      <a:lnTo>
                        <a:pt x="46" y="302"/>
                      </a:lnTo>
                      <a:lnTo>
                        <a:pt x="70" y="256"/>
                      </a:lnTo>
                      <a:lnTo>
                        <a:pt x="100" y="211"/>
                      </a:lnTo>
                      <a:lnTo>
                        <a:pt x="133" y="170"/>
                      </a:lnTo>
                      <a:lnTo>
                        <a:pt x="170" y="133"/>
                      </a:lnTo>
                      <a:lnTo>
                        <a:pt x="211" y="99"/>
                      </a:lnTo>
                      <a:lnTo>
                        <a:pt x="256" y="70"/>
                      </a:lnTo>
                      <a:lnTo>
                        <a:pt x="303" y="45"/>
                      </a:lnTo>
                      <a:lnTo>
                        <a:pt x="353" y="26"/>
                      </a:lnTo>
                      <a:lnTo>
                        <a:pt x="405" y="12"/>
                      </a:lnTo>
                      <a:lnTo>
                        <a:pt x="459" y="3"/>
                      </a:lnTo>
                      <a:lnTo>
                        <a:pt x="515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</p:grp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7089718D-1ADC-2B28-20EB-45E1EDD1CA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35588" y="3028950"/>
              <a:ext cx="1524000" cy="1528763"/>
              <a:chOff x="7113387" y="4039490"/>
              <a:chExt cx="2032045" cy="2037461"/>
            </a:xfrm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5537CEFE-CB44-13DD-4E87-961824C433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13387" y="4039490"/>
                <a:ext cx="2032045" cy="294089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B26AA016-296B-635B-8561-A17F3223B5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90162" y="4799042"/>
                <a:ext cx="1278495" cy="1277909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11113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85" name="Line 19">
                <a:extLst>
                  <a:ext uri="{FF2B5EF4-FFF2-40B4-BE49-F238E27FC236}">
                    <a16:creationId xmlns:a16="http://schemas.microsoft.com/office/drawing/2014/main" id="{E367E841-D974-6E6D-C965-844EE8388B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29410" y="4185477"/>
                <a:ext cx="0" cy="1191163"/>
              </a:xfrm>
              <a:prstGeom prst="lin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107950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B7C73168-AA15-50EC-7268-2AACD44D72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21456" y="4079690"/>
                <a:ext cx="215905" cy="213689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239D35D1-949A-C6B9-326A-33AACC20B4F4}"/>
                  </a:ext>
                </a:extLst>
              </p:cNvPr>
              <p:cNvGrpSpPr/>
              <p:nvPr/>
            </p:nvGrpSpPr>
            <p:grpSpPr>
              <a:xfrm flipH="1">
                <a:off x="7929127" y="5239521"/>
                <a:ext cx="400564" cy="397920"/>
                <a:chOff x="7148513" y="4037013"/>
                <a:chExt cx="481013" cy="477838"/>
              </a:xfrm>
              <a:solidFill>
                <a:schemeClr val="bg1"/>
              </a:solidFill>
            </p:grpSpPr>
            <p:sp>
              <p:nvSpPr>
                <p:cNvPr id="88" name="Freeform 298">
                  <a:extLst>
                    <a:ext uri="{FF2B5EF4-FFF2-40B4-BE49-F238E27FC236}">
                      <a16:creationId xmlns:a16="http://schemas.microsoft.com/office/drawing/2014/main" id="{C3C4A8A8-E631-0238-CAD9-E304608D4D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48513" y="4110038"/>
                  <a:ext cx="406400" cy="404813"/>
                </a:xfrm>
                <a:custGeom>
                  <a:avLst/>
                  <a:gdLst>
                    <a:gd name="T0" fmla="*/ 910 w 2818"/>
                    <a:gd name="T1" fmla="*/ 10 h 2801"/>
                    <a:gd name="T2" fmla="*/ 1156 w 2818"/>
                    <a:gd name="T3" fmla="*/ 65 h 2801"/>
                    <a:gd name="T4" fmla="*/ 1408 w 2818"/>
                    <a:gd name="T5" fmla="*/ 164 h 2801"/>
                    <a:gd name="T6" fmla="*/ 1660 w 2818"/>
                    <a:gd name="T7" fmla="*/ 305 h 2801"/>
                    <a:gd name="T8" fmla="*/ 1667 w 2818"/>
                    <a:gd name="T9" fmla="*/ 440 h 2801"/>
                    <a:gd name="T10" fmla="*/ 1530 w 2818"/>
                    <a:gd name="T11" fmla="*/ 624 h 2801"/>
                    <a:gd name="T12" fmla="*/ 1309 w 2818"/>
                    <a:gd name="T13" fmla="*/ 493 h 2801"/>
                    <a:gd name="T14" fmla="*/ 1092 w 2818"/>
                    <a:gd name="T15" fmla="*/ 400 h 2801"/>
                    <a:gd name="T16" fmla="*/ 884 w 2818"/>
                    <a:gd name="T17" fmla="*/ 348 h 2801"/>
                    <a:gd name="T18" fmla="*/ 697 w 2818"/>
                    <a:gd name="T19" fmla="*/ 340 h 2801"/>
                    <a:gd name="T20" fmla="*/ 554 w 2818"/>
                    <a:gd name="T21" fmla="*/ 372 h 2801"/>
                    <a:gd name="T22" fmla="*/ 445 w 2818"/>
                    <a:gd name="T23" fmla="*/ 444 h 2801"/>
                    <a:gd name="T24" fmla="*/ 377 w 2818"/>
                    <a:gd name="T25" fmla="*/ 547 h 2801"/>
                    <a:gd name="T26" fmla="*/ 344 w 2818"/>
                    <a:gd name="T27" fmla="*/ 684 h 2801"/>
                    <a:gd name="T28" fmla="*/ 348 w 2818"/>
                    <a:gd name="T29" fmla="*/ 849 h 2801"/>
                    <a:gd name="T30" fmla="*/ 388 w 2818"/>
                    <a:gd name="T31" fmla="*/ 1035 h 2801"/>
                    <a:gd name="T32" fmla="*/ 465 w 2818"/>
                    <a:gd name="T33" fmla="*/ 1236 h 2801"/>
                    <a:gd name="T34" fmla="*/ 580 w 2818"/>
                    <a:gd name="T35" fmla="*/ 1449 h 2801"/>
                    <a:gd name="T36" fmla="*/ 734 w 2818"/>
                    <a:gd name="T37" fmla="*/ 1665 h 2801"/>
                    <a:gd name="T38" fmla="*/ 927 w 2818"/>
                    <a:gd name="T39" fmla="*/ 1879 h 2801"/>
                    <a:gd name="T40" fmla="*/ 1138 w 2818"/>
                    <a:gd name="T41" fmla="*/ 2066 h 2801"/>
                    <a:gd name="T42" fmla="*/ 1357 w 2818"/>
                    <a:gd name="T43" fmla="*/ 2222 h 2801"/>
                    <a:gd name="T44" fmla="*/ 1578 w 2818"/>
                    <a:gd name="T45" fmla="*/ 2342 h 2801"/>
                    <a:gd name="T46" fmla="*/ 1795 w 2818"/>
                    <a:gd name="T47" fmla="*/ 2422 h 2801"/>
                    <a:gd name="T48" fmla="*/ 2000 w 2818"/>
                    <a:gd name="T49" fmla="*/ 2461 h 2801"/>
                    <a:gd name="T50" fmla="*/ 2171 w 2818"/>
                    <a:gd name="T51" fmla="*/ 2454 h 2801"/>
                    <a:gd name="T52" fmla="*/ 2303 w 2818"/>
                    <a:gd name="T53" fmla="*/ 2409 h 2801"/>
                    <a:gd name="T54" fmla="*/ 2399 w 2818"/>
                    <a:gd name="T55" fmla="*/ 2326 h 2801"/>
                    <a:gd name="T56" fmla="*/ 2455 w 2818"/>
                    <a:gd name="T57" fmla="*/ 2214 h 2801"/>
                    <a:gd name="T58" fmla="*/ 2477 w 2818"/>
                    <a:gd name="T59" fmla="*/ 2073 h 2801"/>
                    <a:gd name="T60" fmla="*/ 2465 w 2818"/>
                    <a:gd name="T61" fmla="*/ 1906 h 2801"/>
                    <a:gd name="T62" fmla="*/ 2410 w 2818"/>
                    <a:gd name="T63" fmla="*/ 1701 h 2801"/>
                    <a:gd name="T64" fmla="*/ 2294 w 2818"/>
                    <a:gd name="T65" fmla="*/ 1449 h 2801"/>
                    <a:gd name="T66" fmla="*/ 2252 w 2818"/>
                    <a:gd name="T67" fmla="*/ 1241 h 2801"/>
                    <a:gd name="T68" fmla="*/ 2436 w 2818"/>
                    <a:gd name="T69" fmla="*/ 1087 h 2801"/>
                    <a:gd name="T70" fmla="*/ 2568 w 2818"/>
                    <a:gd name="T71" fmla="*/ 1244 h 2801"/>
                    <a:gd name="T72" fmla="*/ 2701 w 2818"/>
                    <a:gd name="T73" fmla="*/ 1513 h 2801"/>
                    <a:gd name="T74" fmla="*/ 2785 w 2818"/>
                    <a:gd name="T75" fmla="*/ 1772 h 2801"/>
                    <a:gd name="T76" fmla="*/ 2817 w 2818"/>
                    <a:gd name="T77" fmla="*/ 2001 h 2801"/>
                    <a:gd name="T78" fmla="*/ 2807 w 2818"/>
                    <a:gd name="T79" fmla="*/ 2209 h 2801"/>
                    <a:gd name="T80" fmla="*/ 2751 w 2818"/>
                    <a:gd name="T81" fmla="*/ 2393 h 2801"/>
                    <a:gd name="T82" fmla="*/ 2654 w 2818"/>
                    <a:gd name="T83" fmla="*/ 2550 h 2801"/>
                    <a:gd name="T84" fmla="*/ 2525 w 2818"/>
                    <a:gd name="T85" fmla="*/ 2669 h 2801"/>
                    <a:gd name="T86" fmla="*/ 2371 w 2818"/>
                    <a:gd name="T87" fmla="*/ 2749 h 2801"/>
                    <a:gd name="T88" fmla="*/ 2194 w 2818"/>
                    <a:gd name="T89" fmla="*/ 2792 h 2801"/>
                    <a:gd name="T90" fmla="*/ 1982 w 2818"/>
                    <a:gd name="T91" fmla="*/ 2799 h 2801"/>
                    <a:gd name="T92" fmla="*/ 1727 w 2818"/>
                    <a:gd name="T93" fmla="*/ 2755 h 2801"/>
                    <a:gd name="T94" fmla="*/ 1464 w 2818"/>
                    <a:gd name="T95" fmla="*/ 2661 h 2801"/>
                    <a:gd name="T96" fmla="*/ 1198 w 2818"/>
                    <a:gd name="T97" fmla="*/ 2522 h 2801"/>
                    <a:gd name="T98" fmla="*/ 936 w 2818"/>
                    <a:gd name="T99" fmla="*/ 2340 h 2801"/>
                    <a:gd name="T100" fmla="*/ 686 w 2818"/>
                    <a:gd name="T101" fmla="*/ 2118 h 2801"/>
                    <a:gd name="T102" fmla="*/ 486 w 2818"/>
                    <a:gd name="T103" fmla="*/ 1897 h 2801"/>
                    <a:gd name="T104" fmla="*/ 317 w 2818"/>
                    <a:gd name="T105" fmla="*/ 1669 h 2801"/>
                    <a:gd name="T106" fmla="*/ 184 w 2818"/>
                    <a:gd name="T107" fmla="*/ 1438 h 2801"/>
                    <a:gd name="T108" fmla="*/ 86 w 2818"/>
                    <a:gd name="T109" fmla="*/ 1209 h 2801"/>
                    <a:gd name="T110" fmla="*/ 24 w 2818"/>
                    <a:gd name="T111" fmla="*/ 987 h 2801"/>
                    <a:gd name="T112" fmla="*/ 0 w 2818"/>
                    <a:gd name="T113" fmla="*/ 776 h 2801"/>
                    <a:gd name="T114" fmla="*/ 14 w 2818"/>
                    <a:gd name="T115" fmla="*/ 579 h 2801"/>
                    <a:gd name="T116" fmla="*/ 68 w 2818"/>
                    <a:gd name="T117" fmla="*/ 401 h 2801"/>
                    <a:gd name="T118" fmla="*/ 163 w 2818"/>
                    <a:gd name="T119" fmla="*/ 249 h 2801"/>
                    <a:gd name="T120" fmla="*/ 292 w 2818"/>
                    <a:gd name="T121" fmla="*/ 132 h 2801"/>
                    <a:gd name="T122" fmla="*/ 445 w 2818"/>
                    <a:gd name="T123" fmla="*/ 52 h 2801"/>
                    <a:gd name="T124" fmla="*/ 623 w 2818"/>
                    <a:gd name="T125" fmla="*/ 8 h 28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818" h="2801">
                      <a:moveTo>
                        <a:pt x="753" y="0"/>
                      </a:moveTo>
                      <a:lnTo>
                        <a:pt x="830" y="2"/>
                      </a:lnTo>
                      <a:lnTo>
                        <a:pt x="910" y="10"/>
                      </a:lnTo>
                      <a:lnTo>
                        <a:pt x="991" y="24"/>
                      </a:lnTo>
                      <a:lnTo>
                        <a:pt x="1073" y="41"/>
                      </a:lnTo>
                      <a:lnTo>
                        <a:pt x="1156" y="65"/>
                      </a:lnTo>
                      <a:lnTo>
                        <a:pt x="1240" y="93"/>
                      </a:lnTo>
                      <a:lnTo>
                        <a:pt x="1323" y="127"/>
                      </a:lnTo>
                      <a:lnTo>
                        <a:pt x="1408" y="164"/>
                      </a:lnTo>
                      <a:lnTo>
                        <a:pt x="1492" y="207"/>
                      </a:lnTo>
                      <a:lnTo>
                        <a:pt x="1577" y="254"/>
                      </a:lnTo>
                      <a:lnTo>
                        <a:pt x="1660" y="305"/>
                      </a:lnTo>
                      <a:lnTo>
                        <a:pt x="1744" y="360"/>
                      </a:lnTo>
                      <a:lnTo>
                        <a:pt x="1724" y="379"/>
                      </a:lnTo>
                      <a:lnTo>
                        <a:pt x="1667" y="440"/>
                      </a:lnTo>
                      <a:lnTo>
                        <a:pt x="1615" y="500"/>
                      </a:lnTo>
                      <a:lnTo>
                        <a:pt x="1570" y="563"/>
                      </a:lnTo>
                      <a:lnTo>
                        <a:pt x="1530" y="624"/>
                      </a:lnTo>
                      <a:lnTo>
                        <a:pt x="1456" y="576"/>
                      </a:lnTo>
                      <a:lnTo>
                        <a:pt x="1383" y="532"/>
                      </a:lnTo>
                      <a:lnTo>
                        <a:pt x="1309" y="493"/>
                      </a:lnTo>
                      <a:lnTo>
                        <a:pt x="1236" y="457"/>
                      </a:lnTo>
                      <a:lnTo>
                        <a:pt x="1163" y="426"/>
                      </a:lnTo>
                      <a:lnTo>
                        <a:pt x="1092" y="400"/>
                      </a:lnTo>
                      <a:lnTo>
                        <a:pt x="1021" y="378"/>
                      </a:lnTo>
                      <a:lnTo>
                        <a:pt x="952" y="361"/>
                      </a:lnTo>
                      <a:lnTo>
                        <a:pt x="884" y="348"/>
                      </a:lnTo>
                      <a:lnTo>
                        <a:pt x="817" y="340"/>
                      </a:lnTo>
                      <a:lnTo>
                        <a:pt x="753" y="338"/>
                      </a:lnTo>
                      <a:lnTo>
                        <a:pt x="697" y="340"/>
                      </a:lnTo>
                      <a:lnTo>
                        <a:pt x="646" y="346"/>
                      </a:lnTo>
                      <a:lnTo>
                        <a:pt x="598" y="358"/>
                      </a:lnTo>
                      <a:lnTo>
                        <a:pt x="554" y="372"/>
                      </a:lnTo>
                      <a:lnTo>
                        <a:pt x="514" y="392"/>
                      </a:lnTo>
                      <a:lnTo>
                        <a:pt x="477" y="416"/>
                      </a:lnTo>
                      <a:lnTo>
                        <a:pt x="445" y="444"/>
                      </a:lnTo>
                      <a:lnTo>
                        <a:pt x="419" y="474"/>
                      </a:lnTo>
                      <a:lnTo>
                        <a:pt x="396" y="508"/>
                      </a:lnTo>
                      <a:lnTo>
                        <a:pt x="377" y="547"/>
                      </a:lnTo>
                      <a:lnTo>
                        <a:pt x="362" y="590"/>
                      </a:lnTo>
                      <a:lnTo>
                        <a:pt x="352" y="635"/>
                      </a:lnTo>
                      <a:lnTo>
                        <a:pt x="344" y="684"/>
                      </a:lnTo>
                      <a:lnTo>
                        <a:pt x="341" y="736"/>
                      </a:lnTo>
                      <a:lnTo>
                        <a:pt x="343" y="791"/>
                      </a:lnTo>
                      <a:lnTo>
                        <a:pt x="348" y="849"/>
                      </a:lnTo>
                      <a:lnTo>
                        <a:pt x="357" y="908"/>
                      </a:lnTo>
                      <a:lnTo>
                        <a:pt x="371" y="970"/>
                      </a:lnTo>
                      <a:lnTo>
                        <a:pt x="388" y="1035"/>
                      </a:lnTo>
                      <a:lnTo>
                        <a:pt x="409" y="1100"/>
                      </a:lnTo>
                      <a:lnTo>
                        <a:pt x="436" y="1168"/>
                      </a:lnTo>
                      <a:lnTo>
                        <a:pt x="465" y="1236"/>
                      </a:lnTo>
                      <a:lnTo>
                        <a:pt x="499" y="1306"/>
                      </a:lnTo>
                      <a:lnTo>
                        <a:pt x="538" y="1377"/>
                      </a:lnTo>
                      <a:lnTo>
                        <a:pt x="580" y="1449"/>
                      </a:lnTo>
                      <a:lnTo>
                        <a:pt x="627" y="1520"/>
                      </a:lnTo>
                      <a:lnTo>
                        <a:pt x="678" y="1592"/>
                      </a:lnTo>
                      <a:lnTo>
                        <a:pt x="734" y="1665"/>
                      </a:lnTo>
                      <a:lnTo>
                        <a:pt x="794" y="1737"/>
                      </a:lnTo>
                      <a:lnTo>
                        <a:pt x="859" y="1807"/>
                      </a:lnTo>
                      <a:lnTo>
                        <a:pt x="927" y="1879"/>
                      </a:lnTo>
                      <a:lnTo>
                        <a:pt x="996" y="1945"/>
                      </a:lnTo>
                      <a:lnTo>
                        <a:pt x="1066" y="2007"/>
                      </a:lnTo>
                      <a:lnTo>
                        <a:pt x="1138" y="2066"/>
                      </a:lnTo>
                      <a:lnTo>
                        <a:pt x="1210" y="2123"/>
                      </a:lnTo>
                      <a:lnTo>
                        <a:pt x="1284" y="2173"/>
                      </a:lnTo>
                      <a:lnTo>
                        <a:pt x="1357" y="2222"/>
                      </a:lnTo>
                      <a:lnTo>
                        <a:pt x="1431" y="2266"/>
                      </a:lnTo>
                      <a:lnTo>
                        <a:pt x="1504" y="2306"/>
                      </a:lnTo>
                      <a:lnTo>
                        <a:pt x="1578" y="2342"/>
                      </a:lnTo>
                      <a:lnTo>
                        <a:pt x="1651" y="2373"/>
                      </a:lnTo>
                      <a:lnTo>
                        <a:pt x="1723" y="2400"/>
                      </a:lnTo>
                      <a:lnTo>
                        <a:pt x="1795" y="2422"/>
                      </a:lnTo>
                      <a:lnTo>
                        <a:pt x="1865" y="2440"/>
                      </a:lnTo>
                      <a:lnTo>
                        <a:pt x="1933" y="2452"/>
                      </a:lnTo>
                      <a:lnTo>
                        <a:pt x="2000" y="2461"/>
                      </a:lnTo>
                      <a:lnTo>
                        <a:pt x="2065" y="2463"/>
                      </a:lnTo>
                      <a:lnTo>
                        <a:pt x="2119" y="2461"/>
                      </a:lnTo>
                      <a:lnTo>
                        <a:pt x="2171" y="2454"/>
                      </a:lnTo>
                      <a:lnTo>
                        <a:pt x="2220" y="2443"/>
                      </a:lnTo>
                      <a:lnTo>
                        <a:pt x="2264" y="2428"/>
                      </a:lnTo>
                      <a:lnTo>
                        <a:pt x="2303" y="2409"/>
                      </a:lnTo>
                      <a:lnTo>
                        <a:pt x="2340" y="2385"/>
                      </a:lnTo>
                      <a:lnTo>
                        <a:pt x="2371" y="2357"/>
                      </a:lnTo>
                      <a:lnTo>
                        <a:pt x="2399" y="2326"/>
                      </a:lnTo>
                      <a:lnTo>
                        <a:pt x="2421" y="2293"/>
                      </a:lnTo>
                      <a:lnTo>
                        <a:pt x="2439" y="2256"/>
                      </a:lnTo>
                      <a:lnTo>
                        <a:pt x="2455" y="2214"/>
                      </a:lnTo>
                      <a:lnTo>
                        <a:pt x="2467" y="2170"/>
                      </a:lnTo>
                      <a:lnTo>
                        <a:pt x="2474" y="2123"/>
                      </a:lnTo>
                      <a:lnTo>
                        <a:pt x="2477" y="2073"/>
                      </a:lnTo>
                      <a:lnTo>
                        <a:pt x="2477" y="2020"/>
                      </a:lnTo>
                      <a:lnTo>
                        <a:pt x="2473" y="1964"/>
                      </a:lnTo>
                      <a:lnTo>
                        <a:pt x="2465" y="1906"/>
                      </a:lnTo>
                      <a:lnTo>
                        <a:pt x="2453" y="1847"/>
                      </a:lnTo>
                      <a:lnTo>
                        <a:pt x="2436" y="1785"/>
                      </a:lnTo>
                      <a:lnTo>
                        <a:pt x="2410" y="1701"/>
                      </a:lnTo>
                      <a:lnTo>
                        <a:pt x="2377" y="1618"/>
                      </a:lnTo>
                      <a:lnTo>
                        <a:pt x="2338" y="1533"/>
                      </a:lnTo>
                      <a:lnTo>
                        <a:pt x="2294" y="1449"/>
                      </a:lnTo>
                      <a:lnTo>
                        <a:pt x="2245" y="1364"/>
                      </a:lnTo>
                      <a:lnTo>
                        <a:pt x="2190" y="1280"/>
                      </a:lnTo>
                      <a:lnTo>
                        <a:pt x="2252" y="1241"/>
                      </a:lnTo>
                      <a:lnTo>
                        <a:pt x="2314" y="1195"/>
                      </a:lnTo>
                      <a:lnTo>
                        <a:pt x="2376" y="1144"/>
                      </a:lnTo>
                      <a:lnTo>
                        <a:pt x="2436" y="1087"/>
                      </a:lnTo>
                      <a:lnTo>
                        <a:pt x="2455" y="1068"/>
                      </a:lnTo>
                      <a:lnTo>
                        <a:pt x="2514" y="1155"/>
                      </a:lnTo>
                      <a:lnTo>
                        <a:pt x="2568" y="1244"/>
                      </a:lnTo>
                      <a:lnTo>
                        <a:pt x="2617" y="1333"/>
                      </a:lnTo>
                      <a:lnTo>
                        <a:pt x="2662" y="1424"/>
                      </a:lnTo>
                      <a:lnTo>
                        <a:pt x="2701" y="1513"/>
                      </a:lnTo>
                      <a:lnTo>
                        <a:pt x="2736" y="1603"/>
                      </a:lnTo>
                      <a:lnTo>
                        <a:pt x="2764" y="1692"/>
                      </a:lnTo>
                      <a:lnTo>
                        <a:pt x="2785" y="1772"/>
                      </a:lnTo>
                      <a:lnTo>
                        <a:pt x="2801" y="1850"/>
                      </a:lnTo>
                      <a:lnTo>
                        <a:pt x="2812" y="1927"/>
                      </a:lnTo>
                      <a:lnTo>
                        <a:pt x="2817" y="2001"/>
                      </a:lnTo>
                      <a:lnTo>
                        <a:pt x="2818" y="2073"/>
                      </a:lnTo>
                      <a:lnTo>
                        <a:pt x="2815" y="2142"/>
                      </a:lnTo>
                      <a:lnTo>
                        <a:pt x="2807" y="2209"/>
                      </a:lnTo>
                      <a:lnTo>
                        <a:pt x="2793" y="2273"/>
                      </a:lnTo>
                      <a:lnTo>
                        <a:pt x="2774" y="2335"/>
                      </a:lnTo>
                      <a:lnTo>
                        <a:pt x="2751" y="2393"/>
                      </a:lnTo>
                      <a:lnTo>
                        <a:pt x="2724" y="2449"/>
                      </a:lnTo>
                      <a:lnTo>
                        <a:pt x="2692" y="2501"/>
                      </a:lnTo>
                      <a:lnTo>
                        <a:pt x="2654" y="2550"/>
                      </a:lnTo>
                      <a:lnTo>
                        <a:pt x="2612" y="2596"/>
                      </a:lnTo>
                      <a:lnTo>
                        <a:pt x="2570" y="2634"/>
                      </a:lnTo>
                      <a:lnTo>
                        <a:pt x="2525" y="2669"/>
                      </a:lnTo>
                      <a:lnTo>
                        <a:pt x="2477" y="2700"/>
                      </a:lnTo>
                      <a:lnTo>
                        <a:pt x="2426" y="2726"/>
                      </a:lnTo>
                      <a:lnTo>
                        <a:pt x="2371" y="2749"/>
                      </a:lnTo>
                      <a:lnTo>
                        <a:pt x="2315" y="2767"/>
                      </a:lnTo>
                      <a:lnTo>
                        <a:pt x="2256" y="2782"/>
                      </a:lnTo>
                      <a:lnTo>
                        <a:pt x="2194" y="2792"/>
                      </a:lnTo>
                      <a:lnTo>
                        <a:pt x="2131" y="2799"/>
                      </a:lnTo>
                      <a:lnTo>
                        <a:pt x="2065" y="2801"/>
                      </a:lnTo>
                      <a:lnTo>
                        <a:pt x="1982" y="2799"/>
                      </a:lnTo>
                      <a:lnTo>
                        <a:pt x="1898" y="2789"/>
                      </a:lnTo>
                      <a:lnTo>
                        <a:pt x="1813" y="2775"/>
                      </a:lnTo>
                      <a:lnTo>
                        <a:pt x="1727" y="2755"/>
                      </a:lnTo>
                      <a:lnTo>
                        <a:pt x="1640" y="2729"/>
                      </a:lnTo>
                      <a:lnTo>
                        <a:pt x="1552" y="2698"/>
                      </a:lnTo>
                      <a:lnTo>
                        <a:pt x="1464" y="2661"/>
                      </a:lnTo>
                      <a:lnTo>
                        <a:pt x="1375" y="2620"/>
                      </a:lnTo>
                      <a:lnTo>
                        <a:pt x="1286" y="2574"/>
                      </a:lnTo>
                      <a:lnTo>
                        <a:pt x="1198" y="2522"/>
                      </a:lnTo>
                      <a:lnTo>
                        <a:pt x="1110" y="2466"/>
                      </a:lnTo>
                      <a:lnTo>
                        <a:pt x="1022" y="2405"/>
                      </a:lnTo>
                      <a:lnTo>
                        <a:pt x="936" y="2340"/>
                      </a:lnTo>
                      <a:lnTo>
                        <a:pt x="851" y="2270"/>
                      </a:lnTo>
                      <a:lnTo>
                        <a:pt x="767" y="2196"/>
                      </a:lnTo>
                      <a:lnTo>
                        <a:pt x="686" y="2118"/>
                      </a:lnTo>
                      <a:lnTo>
                        <a:pt x="616" y="2046"/>
                      </a:lnTo>
                      <a:lnTo>
                        <a:pt x="549" y="1972"/>
                      </a:lnTo>
                      <a:lnTo>
                        <a:pt x="486" y="1897"/>
                      </a:lnTo>
                      <a:lnTo>
                        <a:pt x="426" y="1822"/>
                      </a:lnTo>
                      <a:lnTo>
                        <a:pt x="370" y="1746"/>
                      </a:lnTo>
                      <a:lnTo>
                        <a:pt x="317" y="1669"/>
                      </a:lnTo>
                      <a:lnTo>
                        <a:pt x="269" y="1592"/>
                      </a:lnTo>
                      <a:lnTo>
                        <a:pt x="225" y="1515"/>
                      </a:lnTo>
                      <a:lnTo>
                        <a:pt x="184" y="1438"/>
                      </a:lnTo>
                      <a:lnTo>
                        <a:pt x="148" y="1362"/>
                      </a:lnTo>
                      <a:lnTo>
                        <a:pt x="114" y="1285"/>
                      </a:lnTo>
                      <a:lnTo>
                        <a:pt x="86" y="1209"/>
                      </a:lnTo>
                      <a:lnTo>
                        <a:pt x="61" y="1135"/>
                      </a:lnTo>
                      <a:lnTo>
                        <a:pt x="41" y="1061"/>
                      </a:lnTo>
                      <a:lnTo>
                        <a:pt x="24" y="987"/>
                      </a:lnTo>
                      <a:lnTo>
                        <a:pt x="12" y="915"/>
                      </a:lnTo>
                      <a:lnTo>
                        <a:pt x="3" y="844"/>
                      </a:lnTo>
                      <a:lnTo>
                        <a:pt x="0" y="776"/>
                      </a:lnTo>
                      <a:lnTo>
                        <a:pt x="0" y="708"/>
                      </a:lnTo>
                      <a:lnTo>
                        <a:pt x="5" y="643"/>
                      </a:lnTo>
                      <a:lnTo>
                        <a:pt x="14" y="579"/>
                      </a:lnTo>
                      <a:lnTo>
                        <a:pt x="27" y="518"/>
                      </a:lnTo>
                      <a:lnTo>
                        <a:pt x="46" y="459"/>
                      </a:lnTo>
                      <a:lnTo>
                        <a:pt x="68" y="401"/>
                      </a:lnTo>
                      <a:lnTo>
                        <a:pt x="95" y="348"/>
                      </a:lnTo>
                      <a:lnTo>
                        <a:pt x="127" y="297"/>
                      </a:lnTo>
                      <a:lnTo>
                        <a:pt x="163" y="249"/>
                      </a:lnTo>
                      <a:lnTo>
                        <a:pt x="204" y="205"/>
                      </a:lnTo>
                      <a:lnTo>
                        <a:pt x="247" y="166"/>
                      </a:lnTo>
                      <a:lnTo>
                        <a:pt x="292" y="132"/>
                      </a:lnTo>
                      <a:lnTo>
                        <a:pt x="340" y="101"/>
                      </a:lnTo>
                      <a:lnTo>
                        <a:pt x="392" y="75"/>
                      </a:lnTo>
                      <a:lnTo>
                        <a:pt x="445" y="52"/>
                      </a:lnTo>
                      <a:lnTo>
                        <a:pt x="501" y="33"/>
                      </a:lnTo>
                      <a:lnTo>
                        <a:pt x="561" y="19"/>
                      </a:lnTo>
                      <a:lnTo>
                        <a:pt x="623" y="8"/>
                      </a:lnTo>
                      <a:lnTo>
                        <a:pt x="687" y="2"/>
                      </a:lnTo>
                      <a:lnTo>
                        <a:pt x="753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89" name="Freeform 299">
                  <a:extLst>
                    <a:ext uri="{FF2B5EF4-FFF2-40B4-BE49-F238E27FC236}">
                      <a16:creationId xmlns:a16="http://schemas.microsoft.com/office/drawing/2014/main" id="{0D1A542E-4EB2-FDEB-FE71-9A367606AA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51701" y="4195763"/>
                  <a:ext cx="217488" cy="215900"/>
                </a:xfrm>
                <a:custGeom>
                  <a:avLst/>
                  <a:gdLst>
                    <a:gd name="T0" fmla="*/ 370 w 1504"/>
                    <a:gd name="T1" fmla="*/ 2 h 1493"/>
                    <a:gd name="T2" fmla="*/ 469 w 1504"/>
                    <a:gd name="T3" fmla="*/ 22 h 1493"/>
                    <a:gd name="T4" fmla="*/ 576 w 1504"/>
                    <a:gd name="T5" fmla="*/ 60 h 1493"/>
                    <a:gd name="T6" fmla="*/ 688 w 1504"/>
                    <a:gd name="T7" fmla="*/ 115 h 1493"/>
                    <a:gd name="T8" fmla="*/ 717 w 1504"/>
                    <a:gd name="T9" fmla="*/ 206 h 1493"/>
                    <a:gd name="T10" fmla="*/ 674 w 1504"/>
                    <a:gd name="T11" fmla="*/ 315 h 1493"/>
                    <a:gd name="T12" fmla="*/ 644 w 1504"/>
                    <a:gd name="T13" fmla="*/ 413 h 1493"/>
                    <a:gd name="T14" fmla="*/ 624 w 1504"/>
                    <a:gd name="T15" fmla="*/ 497 h 1493"/>
                    <a:gd name="T16" fmla="*/ 614 w 1504"/>
                    <a:gd name="T17" fmla="*/ 562 h 1493"/>
                    <a:gd name="T18" fmla="*/ 608 w 1504"/>
                    <a:gd name="T19" fmla="*/ 606 h 1493"/>
                    <a:gd name="T20" fmla="*/ 606 w 1504"/>
                    <a:gd name="T21" fmla="*/ 626 h 1493"/>
                    <a:gd name="T22" fmla="*/ 614 w 1504"/>
                    <a:gd name="T23" fmla="*/ 695 h 1493"/>
                    <a:gd name="T24" fmla="*/ 639 w 1504"/>
                    <a:gd name="T25" fmla="*/ 761 h 1493"/>
                    <a:gd name="T26" fmla="*/ 682 w 1504"/>
                    <a:gd name="T27" fmla="*/ 816 h 1493"/>
                    <a:gd name="T28" fmla="*/ 737 w 1504"/>
                    <a:gd name="T29" fmla="*/ 859 h 1493"/>
                    <a:gd name="T30" fmla="*/ 802 w 1504"/>
                    <a:gd name="T31" fmla="*/ 884 h 1493"/>
                    <a:gd name="T32" fmla="*/ 872 w 1504"/>
                    <a:gd name="T33" fmla="*/ 890 h 1493"/>
                    <a:gd name="T34" fmla="*/ 892 w 1504"/>
                    <a:gd name="T35" fmla="*/ 889 h 1493"/>
                    <a:gd name="T36" fmla="*/ 937 w 1504"/>
                    <a:gd name="T37" fmla="*/ 884 h 1493"/>
                    <a:gd name="T38" fmla="*/ 1003 w 1504"/>
                    <a:gd name="T39" fmla="*/ 872 h 1493"/>
                    <a:gd name="T40" fmla="*/ 1088 w 1504"/>
                    <a:gd name="T41" fmla="*/ 853 h 1493"/>
                    <a:gd name="T42" fmla="*/ 1186 w 1504"/>
                    <a:gd name="T43" fmla="*/ 823 h 1493"/>
                    <a:gd name="T44" fmla="*/ 1296 w 1504"/>
                    <a:gd name="T45" fmla="*/ 780 h 1493"/>
                    <a:gd name="T46" fmla="*/ 1386 w 1504"/>
                    <a:gd name="T47" fmla="*/ 807 h 1493"/>
                    <a:gd name="T48" fmla="*/ 1440 w 1504"/>
                    <a:gd name="T49" fmla="*/ 911 h 1493"/>
                    <a:gd name="T50" fmla="*/ 1477 w 1504"/>
                    <a:gd name="T51" fmla="*/ 1011 h 1493"/>
                    <a:gd name="T52" fmla="*/ 1497 w 1504"/>
                    <a:gd name="T53" fmla="*/ 1098 h 1493"/>
                    <a:gd name="T54" fmla="*/ 1504 w 1504"/>
                    <a:gd name="T55" fmla="*/ 1175 h 1493"/>
                    <a:gd name="T56" fmla="*/ 1497 w 1504"/>
                    <a:gd name="T57" fmla="*/ 1240 h 1493"/>
                    <a:gd name="T58" fmla="*/ 1483 w 1504"/>
                    <a:gd name="T59" fmla="*/ 1295 h 1493"/>
                    <a:gd name="T60" fmla="*/ 1463 w 1504"/>
                    <a:gd name="T61" fmla="*/ 1340 h 1493"/>
                    <a:gd name="T62" fmla="*/ 1439 w 1504"/>
                    <a:gd name="T63" fmla="*/ 1377 h 1493"/>
                    <a:gd name="T64" fmla="*/ 1414 w 1504"/>
                    <a:gd name="T65" fmla="*/ 1405 h 1493"/>
                    <a:gd name="T66" fmla="*/ 1382 w 1504"/>
                    <a:gd name="T67" fmla="*/ 1432 h 1493"/>
                    <a:gd name="T68" fmla="*/ 1339 w 1504"/>
                    <a:gd name="T69" fmla="*/ 1458 h 1493"/>
                    <a:gd name="T70" fmla="*/ 1285 w 1504"/>
                    <a:gd name="T71" fmla="*/ 1479 h 1493"/>
                    <a:gd name="T72" fmla="*/ 1219 w 1504"/>
                    <a:gd name="T73" fmla="*/ 1491 h 1493"/>
                    <a:gd name="T74" fmla="*/ 1134 w 1504"/>
                    <a:gd name="T75" fmla="*/ 1491 h 1493"/>
                    <a:gd name="T76" fmla="*/ 1036 w 1504"/>
                    <a:gd name="T77" fmla="*/ 1471 h 1493"/>
                    <a:gd name="T78" fmla="*/ 930 w 1504"/>
                    <a:gd name="T79" fmla="*/ 1435 h 1493"/>
                    <a:gd name="T80" fmla="*/ 819 w 1504"/>
                    <a:gd name="T81" fmla="*/ 1381 h 1493"/>
                    <a:gd name="T82" fmla="*/ 706 w 1504"/>
                    <a:gd name="T83" fmla="*/ 1311 h 1493"/>
                    <a:gd name="T84" fmla="*/ 591 w 1504"/>
                    <a:gd name="T85" fmla="*/ 1227 h 1493"/>
                    <a:gd name="T86" fmla="*/ 477 w 1504"/>
                    <a:gd name="T87" fmla="*/ 1129 h 1493"/>
                    <a:gd name="T88" fmla="*/ 362 w 1504"/>
                    <a:gd name="T89" fmla="*/ 1015 h 1493"/>
                    <a:gd name="T90" fmla="*/ 257 w 1504"/>
                    <a:gd name="T91" fmla="*/ 892 h 1493"/>
                    <a:gd name="T92" fmla="*/ 166 w 1504"/>
                    <a:gd name="T93" fmla="*/ 766 h 1493"/>
                    <a:gd name="T94" fmla="*/ 93 w 1504"/>
                    <a:gd name="T95" fmla="*/ 642 h 1493"/>
                    <a:gd name="T96" fmla="*/ 43 w 1504"/>
                    <a:gd name="T97" fmla="*/ 531 h 1493"/>
                    <a:gd name="T98" fmla="*/ 15 w 1504"/>
                    <a:gd name="T99" fmla="*/ 437 h 1493"/>
                    <a:gd name="T100" fmla="*/ 1 w 1504"/>
                    <a:gd name="T101" fmla="*/ 355 h 1493"/>
                    <a:gd name="T102" fmla="*/ 2 w 1504"/>
                    <a:gd name="T103" fmla="*/ 285 h 1493"/>
                    <a:gd name="T104" fmla="*/ 13 w 1504"/>
                    <a:gd name="T105" fmla="*/ 224 h 1493"/>
                    <a:gd name="T106" fmla="*/ 31 w 1504"/>
                    <a:gd name="T107" fmla="*/ 173 h 1493"/>
                    <a:gd name="T108" fmla="*/ 53 w 1504"/>
                    <a:gd name="T109" fmla="*/ 133 h 1493"/>
                    <a:gd name="T110" fmla="*/ 78 w 1504"/>
                    <a:gd name="T111" fmla="*/ 102 h 1493"/>
                    <a:gd name="T112" fmla="*/ 105 w 1504"/>
                    <a:gd name="T113" fmla="*/ 75 h 1493"/>
                    <a:gd name="T114" fmla="*/ 142 w 1504"/>
                    <a:gd name="T115" fmla="*/ 48 h 1493"/>
                    <a:gd name="T116" fmla="*/ 190 w 1504"/>
                    <a:gd name="T117" fmla="*/ 24 h 1493"/>
                    <a:gd name="T118" fmla="*/ 250 w 1504"/>
                    <a:gd name="T119" fmla="*/ 6 h 1493"/>
                    <a:gd name="T120" fmla="*/ 323 w 1504"/>
                    <a:gd name="T121" fmla="*/ 0 h 14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504" h="1493">
                      <a:moveTo>
                        <a:pt x="323" y="0"/>
                      </a:moveTo>
                      <a:lnTo>
                        <a:pt x="370" y="2"/>
                      </a:lnTo>
                      <a:lnTo>
                        <a:pt x="418" y="10"/>
                      </a:lnTo>
                      <a:lnTo>
                        <a:pt x="469" y="22"/>
                      </a:lnTo>
                      <a:lnTo>
                        <a:pt x="522" y="39"/>
                      </a:lnTo>
                      <a:lnTo>
                        <a:pt x="576" y="60"/>
                      </a:lnTo>
                      <a:lnTo>
                        <a:pt x="631" y="86"/>
                      </a:lnTo>
                      <a:lnTo>
                        <a:pt x="688" y="115"/>
                      </a:lnTo>
                      <a:lnTo>
                        <a:pt x="745" y="148"/>
                      </a:lnTo>
                      <a:lnTo>
                        <a:pt x="717" y="206"/>
                      </a:lnTo>
                      <a:lnTo>
                        <a:pt x="694" y="262"/>
                      </a:lnTo>
                      <a:lnTo>
                        <a:pt x="674" y="315"/>
                      </a:lnTo>
                      <a:lnTo>
                        <a:pt x="658" y="366"/>
                      </a:lnTo>
                      <a:lnTo>
                        <a:pt x="644" y="413"/>
                      </a:lnTo>
                      <a:lnTo>
                        <a:pt x="634" y="456"/>
                      </a:lnTo>
                      <a:lnTo>
                        <a:pt x="624" y="497"/>
                      </a:lnTo>
                      <a:lnTo>
                        <a:pt x="618" y="531"/>
                      </a:lnTo>
                      <a:lnTo>
                        <a:pt x="614" y="562"/>
                      </a:lnTo>
                      <a:lnTo>
                        <a:pt x="611" y="587"/>
                      </a:lnTo>
                      <a:lnTo>
                        <a:pt x="608" y="606"/>
                      </a:lnTo>
                      <a:lnTo>
                        <a:pt x="607" y="620"/>
                      </a:lnTo>
                      <a:lnTo>
                        <a:pt x="606" y="626"/>
                      </a:lnTo>
                      <a:lnTo>
                        <a:pt x="607" y="661"/>
                      </a:lnTo>
                      <a:lnTo>
                        <a:pt x="614" y="695"/>
                      </a:lnTo>
                      <a:lnTo>
                        <a:pt x="624" y="729"/>
                      </a:lnTo>
                      <a:lnTo>
                        <a:pt x="639" y="761"/>
                      </a:lnTo>
                      <a:lnTo>
                        <a:pt x="658" y="790"/>
                      </a:lnTo>
                      <a:lnTo>
                        <a:pt x="682" y="816"/>
                      </a:lnTo>
                      <a:lnTo>
                        <a:pt x="708" y="839"/>
                      </a:lnTo>
                      <a:lnTo>
                        <a:pt x="737" y="859"/>
                      </a:lnTo>
                      <a:lnTo>
                        <a:pt x="769" y="873"/>
                      </a:lnTo>
                      <a:lnTo>
                        <a:pt x="802" y="884"/>
                      </a:lnTo>
                      <a:lnTo>
                        <a:pt x="838" y="890"/>
                      </a:lnTo>
                      <a:lnTo>
                        <a:pt x="872" y="890"/>
                      </a:lnTo>
                      <a:lnTo>
                        <a:pt x="880" y="890"/>
                      </a:lnTo>
                      <a:lnTo>
                        <a:pt x="892" y="889"/>
                      </a:lnTo>
                      <a:lnTo>
                        <a:pt x="912" y="887"/>
                      </a:lnTo>
                      <a:lnTo>
                        <a:pt x="937" y="884"/>
                      </a:lnTo>
                      <a:lnTo>
                        <a:pt x="968" y="880"/>
                      </a:lnTo>
                      <a:lnTo>
                        <a:pt x="1003" y="872"/>
                      </a:lnTo>
                      <a:lnTo>
                        <a:pt x="1044" y="864"/>
                      </a:lnTo>
                      <a:lnTo>
                        <a:pt x="1088" y="853"/>
                      </a:lnTo>
                      <a:lnTo>
                        <a:pt x="1136" y="839"/>
                      </a:lnTo>
                      <a:lnTo>
                        <a:pt x="1186" y="823"/>
                      </a:lnTo>
                      <a:lnTo>
                        <a:pt x="1241" y="804"/>
                      </a:lnTo>
                      <a:lnTo>
                        <a:pt x="1296" y="780"/>
                      </a:lnTo>
                      <a:lnTo>
                        <a:pt x="1355" y="753"/>
                      </a:lnTo>
                      <a:lnTo>
                        <a:pt x="1386" y="807"/>
                      </a:lnTo>
                      <a:lnTo>
                        <a:pt x="1415" y="859"/>
                      </a:lnTo>
                      <a:lnTo>
                        <a:pt x="1440" y="911"/>
                      </a:lnTo>
                      <a:lnTo>
                        <a:pt x="1461" y="962"/>
                      </a:lnTo>
                      <a:lnTo>
                        <a:pt x="1477" y="1011"/>
                      </a:lnTo>
                      <a:lnTo>
                        <a:pt x="1489" y="1056"/>
                      </a:lnTo>
                      <a:lnTo>
                        <a:pt x="1497" y="1098"/>
                      </a:lnTo>
                      <a:lnTo>
                        <a:pt x="1502" y="1137"/>
                      </a:lnTo>
                      <a:lnTo>
                        <a:pt x="1504" y="1175"/>
                      </a:lnTo>
                      <a:lnTo>
                        <a:pt x="1502" y="1208"/>
                      </a:lnTo>
                      <a:lnTo>
                        <a:pt x="1497" y="1240"/>
                      </a:lnTo>
                      <a:lnTo>
                        <a:pt x="1491" y="1269"/>
                      </a:lnTo>
                      <a:lnTo>
                        <a:pt x="1483" y="1295"/>
                      </a:lnTo>
                      <a:lnTo>
                        <a:pt x="1473" y="1318"/>
                      </a:lnTo>
                      <a:lnTo>
                        <a:pt x="1463" y="1340"/>
                      </a:lnTo>
                      <a:lnTo>
                        <a:pt x="1450" y="1360"/>
                      </a:lnTo>
                      <a:lnTo>
                        <a:pt x="1439" y="1377"/>
                      </a:lnTo>
                      <a:lnTo>
                        <a:pt x="1426" y="1391"/>
                      </a:lnTo>
                      <a:lnTo>
                        <a:pt x="1414" y="1405"/>
                      </a:lnTo>
                      <a:lnTo>
                        <a:pt x="1399" y="1418"/>
                      </a:lnTo>
                      <a:lnTo>
                        <a:pt x="1382" y="1432"/>
                      </a:lnTo>
                      <a:lnTo>
                        <a:pt x="1361" y="1445"/>
                      </a:lnTo>
                      <a:lnTo>
                        <a:pt x="1339" y="1458"/>
                      </a:lnTo>
                      <a:lnTo>
                        <a:pt x="1313" y="1469"/>
                      </a:lnTo>
                      <a:lnTo>
                        <a:pt x="1285" y="1479"/>
                      </a:lnTo>
                      <a:lnTo>
                        <a:pt x="1253" y="1487"/>
                      </a:lnTo>
                      <a:lnTo>
                        <a:pt x="1219" y="1491"/>
                      </a:lnTo>
                      <a:lnTo>
                        <a:pt x="1180" y="1493"/>
                      </a:lnTo>
                      <a:lnTo>
                        <a:pt x="1134" y="1491"/>
                      </a:lnTo>
                      <a:lnTo>
                        <a:pt x="1086" y="1484"/>
                      </a:lnTo>
                      <a:lnTo>
                        <a:pt x="1036" y="1471"/>
                      </a:lnTo>
                      <a:lnTo>
                        <a:pt x="983" y="1456"/>
                      </a:lnTo>
                      <a:lnTo>
                        <a:pt x="930" y="1435"/>
                      </a:lnTo>
                      <a:lnTo>
                        <a:pt x="875" y="1410"/>
                      </a:lnTo>
                      <a:lnTo>
                        <a:pt x="819" y="1381"/>
                      </a:lnTo>
                      <a:lnTo>
                        <a:pt x="762" y="1348"/>
                      </a:lnTo>
                      <a:lnTo>
                        <a:pt x="706" y="1311"/>
                      </a:lnTo>
                      <a:lnTo>
                        <a:pt x="648" y="1271"/>
                      </a:lnTo>
                      <a:lnTo>
                        <a:pt x="591" y="1227"/>
                      </a:lnTo>
                      <a:lnTo>
                        <a:pt x="533" y="1180"/>
                      </a:lnTo>
                      <a:lnTo>
                        <a:pt x="477" y="1129"/>
                      </a:lnTo>
                      <a:lnTo>
                        <a:pt x="421" y="1075"/>
                      </a:lnTo>
                      <a:lnTo>
                        <a:pt x="362" y="1015"/>
                      </a:lnTo>
                      <a:lnTo>
                        <a:pt x="308" y="954"/>
                      </a:lnTo>
                      <a:lnTo>
                        <a:pt x="257" y="892"/>
                      </a:lnTo>
                      <a:lnTo>
                        <a:pt x="210" y="830"/>
                      </a:lnTo>
                      <a:lnTo>
                        <a:pt x="166" y="766"/>
                      </a:lnTo>
                      <a:lnTo>
                        <a:pt x="127" y="705"/>
                      </a:lnTo>
                      <a:lnTo>
                        <a:pt x="93" y="642"/>
                      </a:lnTo>
                      <a:lnTo>
                        <a:pt x="64" y="582"/>
                      </a:lnTo>
                      <a:lnTo>
                        <a:pt x="43" y="531"/>
                      </a:lnTo>
                      <a:lnTo>
                        <a:pt x="26" y="482"/>
                      </a:lnTo>
                      <a:lnTo>
                        <a:pt x="15" y="437"/>
                      </a:lnTo>
                      <a:lnTo>
                        <a:pt x="6" y="395"/>
                      </a:lnTo>
                      <a:lnTo>
                        <a:pt x="1" y="355"/>
                      </a:lnTo>
                      <a:lnTo>
                        <a:pt x="0" y="318"/>
                      </a:lnTo>
                      <a:lnTo>
                        <a:pt x="2" y="285"/>
                      </a:lnTo>
                      <a:lnTo>
                        <a:pt x="6" y="252"/>
                      </a:lnTo>
                      <a:lnTo>
                        <a:pt x="13" y="224"/>
                      </a:lnTo>
                      <a:lnTo>
                        <a:pt x="21" y="197"/>
                      </a:lnTo>
                      <a:lnTo>
                        <a:pt x="31" y="173"/>
                      </a:lnTo>
                      <a:lnTo>
                        <a:pt x="41" y="153"/>
                      </a:lnTo>
                      <a:lnTo>
                        <a:pt x="53" y="133"/>
                      </a:lnTo>
                      <a:lnTo>
                        <a:pt x="65" y="116"/>
                      </a:lnTo>
                      <a:lnTo>
                        <a:pt x="78" y="102"/>
                      </a:lnTo>
                      <a:lnTo>
                        <a:pt x="89" y="88"/>
                      </a:lnTo>
                      <a:lnTo>
                        <a:pt x="105" y="75"/>
                      </a:lnTo>
                      <a:lnTo>
                        <a:pt x="122" y="61"/>
                      </a:lnTo>
                      <a:lnTo>
                        <a:pt x="142" y="48"/>
                      </a:lnTo>
                      <a:lnTo>
                        <a:pt x="165" y="35"/>
                      </a:lnTo>
                      <a:lnTo>
                        <a:pt x="190" y="24"/>
                      </a:lnTo>
                      <a:lnTo>
                        <a:pt x="219" y="14"/>
                      </a:lnTo>
                      <a:lnTo>
                        <a:pt x="250" y="6"/>
                      </a:lnTo>
                      <a:lnTo>
                        <a:pt x="285" y="2"/>
                      </a:lnTo>
                      <a:lnTo>
                        <a:pt x="323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90" name="Freeform 300">
                  <a:extLst>
                    <a:ext uri="{FF2B5EF4-FFF2-40B4-BE49-F238E27FC236}">
                      <a16:creationId xmlns:a16="http://schemas.microsoft.com/office/drawing/2014/main" id="{1D216024-85D8-C71C-7CB1-E51F3B8473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64413" y="4037013"/>
                  <a:ext cx="265113" cy="263525"/>
                </a:xfrm>
                <a:custGeom>
                  <a:avLst/>
                  <a:gdLst>
                    <a:gd name="T0" fmla="*/ 1289 w 1835"/>
                    <a:gd name="T1" fmla="*/ 2 h 1823"/>
                    <a:gd name="T2" fmla="*/ 1327 w 1835"/>
                    <a:gd name="T3" fmla="*/ 23 h 1823"/>
                    <a:gd name="T4" fmla="*/ 1350 w 1835"/>
                    <a:gd name="T5" fmla="*/ 60 h 1823"/>
                    <a:gd name="T6" fmla="*/ 1776 w 1835"/>
                    <a:gd name="T7" fmla="*/ 482 h 1823"/>
                    <a:gd name="T8" fmla="*/ 1812 w 1835"/>
                    <a:gd name="T9" fmla="*/ 505 h 1823"/>
                    <a:gd name="T10" fmla="*/ 1833 w 1835"/>
                    <a:gd name="T11" fmla="*/ 543 h 1823"/>
                    <a:gd name="T12" fmla="*/ 1832 w 1835"/>
                    <a:gd name="T13" fmla="*/ 586 h 1823"/>
                    <a:gd name="T14" fmla="*/ 1810 w 1835"/>
                    <a:gd name="T15" fmla="*/ 622 h 1823"/>
                    <a:gd name="T16" fmla="*/ 1498 w 1835"/>
                    <a:gd name="T17" fmla="*/ 929 h 1823"/>
                    <a:gd name="T18" fmla="*/ 1459 w 1835"/>
                    <a:gd name="T19" fmla="*/ 942 h 1823"/>
                    <a:gd name="T20" fmla="*/ 1253 w 1835"/>
                    <a:gd name="T21" fmla="*/ 903 h 1823"/>
                    <a:gd name="T22" fmla="*/ 1194 w 1835"/>
                    <a:gd name="T23" fmla="*/ 1011 h 1823"/>
                    <a:gd name="T24" fmla="*/ 1118 w 1835"/>
                    <a:gd name="T25" fmla="*/ 1126 h 1823"/>
                    <a:gd name="T26" fmla="*/ 1030 w 1835"/>
                    <a:gd name="T27" fmla="*/ 1243 h 1823"/>
                    <a:gd name="T28" fmla="*/ 930 w 1835"/>
                    <a:gd name="T29" fmla="*/ 1362 h 1823"/>
                    <a:gd name="T30" fmla="*/ 823 w 1835"/>
                    <a:gd name="T31" fmla="*/ 1475 h 1823"/>
                    <a:gd name="T32" fmla="*/ 705 w 1835"/>
                    <a:gd name="T33" fmla="*/ 1578 h 1823"/>
                    <a:gd name="T34" fmla="*/ 585 w 1835"/>
                    <a:gd name="T35" fmla="*/ 1659 h 1823"/>
                    <a:gd name="T36" fmla="*/ 470 w 1835"/>
                    <a:gd name="T37" fmla="*/ 1719 h 1823"/>
                    <a:gd name="T38" fmla="*/ 363 w 1835"/>
                    <a:gd name="T39" fmla="*/ 1763 h 1823"/>
                    <a:gd name="T40" fmla="*/ 268 w 1835"/>
                    <a:gd name="T41" fmla="*/ 1792 h 1823"/>
                    <a:gd name="T42" fmla="*/ 187 w 1835"/>
                    <a:gd name="T43" fmla="*/ 1810 h 1823"/>
                    <a:gd name="T44" fmla="*/ 130 w 1835"/>
                    <a:gd name="T45" fmla="*/ 1819 h 1823"/>
                    <a:gd name="T46" fmla="*/ 95 w 1835"/>
                    <a:gd name="T47" fmla="*/ 1823 h 1823"/>
                    <a:gd name="T48" fmla="*/ 71 w 1835"/>
                    <a:gd name="T49" fmla="*/ 1822 h 1823"/>
                    <a:gd name="T50" fmla="*/ 39 w 1835"/>
                    <a:gd name="T51" fmla="*/ 1810 h 1823"/>
                    <a:gd name="T52" fmla="*/ 14 w 1835"/>
                    <a:gd name="T53" fmla="*/ 1785 h 1823"/>
                    <a:gd name="T54" fmla="*/ 1 w 1835"/>
                    <a:gd name="T55" fmla="*/ 1753 h 1823"/>
                    <a:gd name="T56" fmla="*/ 0 w 1835"/>
                    <a:gd name="T57" fmla="*/ 1729 h 1823"/>
                    <a:gd name="T58" fmla="*/ 3 w 1835"/>
                    <a:gd name="T59" fmla="*/ 1695 h 1823"/>
                    <a:gd name="T60" fmla="*/ 13 w 1835"/>
                    <a:gd name="T61" fmla="*/ 1636 h 1823"/>
                    <a:gd name="T62" fmla="*/ 30 w 1835"/>
                    <a:gd name="T63" fmla="*/ 1557 h 1823"/>
                    <a:gd name="T64" fmla="*/ 61 w 1835"/>
                    <a:gd name="T65" fmla="*/ 1463 h 1823"/>
                    <a:gd name="T66" fmla="*/ 105 w 1835"/>
                    <a:gd name="T67" fmla="*/ 1357 h 1823"/>
                    <a:gd name="T68" fmla="*/ 165 w 1835"/>
                    <a:gd name="T69" fmla="*/ 1242 h 1823"/>
                    <a:gd name="T70" fmla="*/ 247 w 1835"/>
                    <a:gd name="T71" fmla="*/ 1124 h 1823"/>
                    <a:gd name="T72" fmla="*/ 351 w 1835"/>
                    <a:gd name="T73" fmla="*/ 1007 h 1823"/>
                    <a:gd name="T74" fmla="*/ 465 w 1835"/>
                    <a:gd name="T75" fmla="*/ 899 h 1823"/>
                    <a:gd name="T76" fmla="*/ 583 w 1835"/>
                    <a:gd name="T77" fmla="*/ 800 h 1823"/>
                    <a:gd name="T78" fmla="*/ 703 w 1835"/>
                    <a:gd name="T79" fmla="*/ 712 h 1823"/>
                    <a:gd name="T80" fmla="*/ 818 w 1835"/>
                    <a:gd name="T81" fmla="*/ 637 h 1823"/>
                    <a:gd name="T82" fmla="*/ 927 w 1835"/>
                    <a:gd name="T83" fmla="*/ 579 h 1823"/>
                    <a:gd name="T84" fmla="*/ 888 w 1835"/>
                    <a:gd name="T85" fmla="*/ 374 h 1823"/>
                    <a:gd name="T86" fmla="*/ 900 w 1835"/>
                    <a:gd name="T87" fmla="*/ 335 h 1823"/>
                    <a:gd name="T88" fmla="*/ 1208 w 1835"/>
                    <a:gd name="T89" fmla="*/ 25 h 1823"/>
                    <a:gd name="T90" fmla="*/ 1246 w 1835"/>
                    <a:gd name="T91" fmla="*/ 3 h 18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835" h="1823">
                      <a:moveTo>
                        <a:pt x="1267" y="0"/>
                      </a:moveTo>
                      <a:lnTo>
                        <a:pt x="1289" y="2"/>
                      </a:lnTo>
                      <a:lnTo>
                        <a:pt x="1310" y="11"/>
                      </a:lnTo>
                      <a:lnTo>
                        <a:pt x="1327" y="23"/>
                      </a:lnTo>
                      <a:lnTo>
                        <a:pt x="1341" y="40"/>
                      </a:lnTo>
                      <a:lnTo>
                        <a:pt x="1350" y="60"/>
                      </a:lnTo>
                      <a:lnTo>
                        <a:pt x="1451" y="381"/>
                      </a:lnTo>
                      <a:lnTo>
                        <a:pt x="1776" y="482"/>
                      </a:lnTo>
                      <a:lnTo>
                        <a:pt x="1796" y="491"/>
                      </a:lnTo>
                      <a:lnTo>
                        <a:pt x="1812" y="505"/>
                      </a:lnTo>
                      <a:lnTo>
                        <a:pt x="1825" y="522"/>
                      </a:lnTo>
                      <a:lnTo>
                        <a:pt x="1833" y="543"/>
                      </a:lnTo>
                      <a:lnTo>
                        <a:pt x="1835" y="565"/>
                      </a:lnTo>
                      <a:lnTo>
                        <a:pt x="1832" y="586"/>
                      </a:lnTo>
                      <a:lnTo>
                        <a:pt x="1824" y="606"/>
                      </a:lnTo>
                      <a:lnTo>
                        <a:pt x="1810" y="622"/>
                      </a:lnTo>
                      <a:lnTo>
                        <a:pt x="1515" y="917"/>
                      </a:lnTo>
                      <a:lnTo>
                        <a:pt x="1498" y="929"/>
                      </a:lnTo>
                      <a:lnTo>
                        <a:pt x="1479" y="937"/>
                      </a:lnTo>
                      <a:lnTo>
                        <a:pt x="1459" y="942"/>
                      </a:lnTo>
                      <a:lnTo>
                        <a:pt x="1439" y="939"/>
                      </a:lnTo>
                      <a:lnTo>
                        <a:pt x="1253" y="903"/>
                      </a:lnTo>
                      <a:lnTo>
                        <a:pt x="1226" y="956"/>
                      </a:lnTo>
                      <a:lnTo>
                        <a:pt x="1194" y="1011"/>
                      </a:lnTo>
                      <a:lnTo>
                        <a:pt x="1158" y="1067"/>
                      </a:lnTo>
                      <a:lnTo>
                        <a:pt x="1118" y="1126"/>
                      </a:lnTo>
                      <a:lnTo>
                        <a:pt x="1075" y="1184"/>
                      </a:lnTo>
                      <a:lnTo>
                        <a:pt x="1030" y="1243"/>
                      </a:lnTo>
                      <a:lnTo>
                        <a:pt x="981" y="1302"/>
                      </a:lnTo>
                      <a:lnTo>
                        <a:pt x="930" y="1362"/>
                      </a:lnTo>
                      <a:lnTo>
                        <a:pt x="877" y="1419"/>
                      </a:lnTo>
                      <a:lnTo>
                        <a:pt x="823" y="1475"/>
                      </a:lnTo>
                      <a:lnTo>
                        <a:pt x="763" y="1529"/>
                      </a:lnTo>
                      <a:lnTo>
                        <a:pt x="705" y="1578"/>
                      </a:lnTo>
                      <a:lnTo>
                        <a:pt x="645" y="1622"/>
                      </a:lnTo>
                      <a:lnTo>
                        <a:pt x="585" y="1659"/>
                      </a:lnTo>
                      <a:lnTo>
                        <a:pt x="528" y="1691"/>
                      </a:lnTo>
                      <a:lnTo>
                        <a:pt x="470" y="1719"/>
                      </a:lnTo>
                      <a:lnTo>
                        <a:pt x="416" y="1743"/>
                      </a:lnTo>
                      <a:lnTo>
                        <a:pt x="363" y="1763"/>
                      </a:lnTo>
                      <a:lnTo>
                        <a:pt x="314" y="1780"/>
                      </a:lnTo>
                      <a:lnTo>
                        <a:pt x="268" y="1792"/>
                      </a:lnTo>
                      <a:lnTo>
                        <a:pt x="226" y="1803"/>
                      </a:lnTo>
                      <a:lnTo>
                        <a:pt x="187" y="1810"/>
                      </a:lnTo>
                      <a:lnTo>
                        <a:pt x="156" y="1816"/>
                      </a:lnTo>
                      <a:lnTo>
                        <a:pt x="130" y="1819"/>
                      </a:lnTo>
                      <a:lnTo>
                        <a:pt x="109" y="1821"/>
                      </a:lnTo>
                      <a:lnTo>
                        <a:pt x="95" y="1823"/>
                      </a:lnTo>
                      <a:lnTo>
                        <a:pt x="88" y="1823"/>
                      </a:lnTo>
                      <a:lnTo>
                        <a:pt x="71" y="1822"/>
                      </a:lnTo>
                      <a:lnTo>
                        <a:pt x="54" y="1817"/>
                      </a:lnTo>
                      <a:lnTo>
                        <a:pt x="39" y="1810"/>
                      </a:lnTo>
                      <a:lnTo>
                        <a:pt x="25" y="1799"/>
                      </a:lnTo>
                      <a:lnTo>
                        <a:pt x="14" y="1785"/>
                      </a:lnTo>
                      <a:lnTo>
                        <a:pt x="5" y="1769"/>
                      </a:lnTo>
                      <a:lnTo>
                        <a:pt x="1" y="1753"/>
                      </a:lnTo>
                      <a:lnTo>
                        <a:pt x="0" y="1735"/>
                      </a:lnTo>
                      <a:lnTo>
                        <a:pt x="0" y="1729"/>
                      </a:lnTo>
                      <a:lnTo>
                        <a:pt x="1" y="1715"/>
                      </a:lnTo>
                      <a:lnTo>
                        <a:pt x="3" y="1695"/>
                      </a:lnTo>
                      <a:lnTo>
                        <a:pt x="7" y="1669"/>
                      </a:lnTo>
                      <a:lnTo>
                        <a:pt x="13" y="1636"/>
                      </a:lnTo>
                      <a:lnTo>
                        <a:pt x="21" y="1599"/>
                      </a:lnTo>
                      <a:lnTo>
                        <a:pt x="30" y="1557"/>
                      </a:lnTo>
                      <a:lnTo>
                        <a:pt x="44" y="1511"/>
                      </a:lnTo>
                      <a:lnTo>
                        <a:pt x="61" y="1463"/>
                      </a:lnTo>
                      <a:lnTo>
                        <a:pt x="81" y="1411"/>
                      </a:lnTo>
                      <a:lnTo>
                        <a:pt x="105" y="1357"/>
                      </a:lnTo>
                      <a:lnTo>
                        <a:pt x="133" y="1299"/>
                      </a:lnTo>
                      <a:lnTo>
                        <a:pt x="165" y="1242"/>
                      </a:lnTo>
                      <a:lnTo>
                        <a:pt x="203" y="1183"/>
                      </a:lnTo>
                      <a:lnTo>
                        <a:pt x="247" y="1124"/>
                      </a:lnTo>
                      <a:lnTo>
                        <a:pt x="295" y="1065"/>
                      </a:lnTo>
                      <a:lnTo>
                        <a:pt x="351" y="1007"/>
                      </a:lnTo>
                      <a:lnTo>
                        <a:pt x="407" y="952"/>
                      </a:lnTo>
                      <a:lnTo>
                        <a:pt x="465" y="899"/>
                      </a:lnTo>
                      <a:lnTo>
                        <a:pt x="525" y="849"/>
                      </a:lnTo>
                      <a:lnTo>
                        <a:pt x="583" y="800"/>
                      </a:lnTo>
                      <a:lnTo>
                        <a:pt x="643" y="754"/>
                      </a:lnTo>
                      <a:lnTo>
                        <a:pt x="703" y="712"/>
                      </a:lnTo>
                      <a:lnTo>
                        <a:pt x="761" y="673"/>
                      </a:lnTo>
                      <a:lnTo>
                        <a:pt x="818" y="637"/>
                      </a:lnTo>
                      <a:lnTo>
                        <a:pt x="873" y="606"/>
                      </a:lnTo>
                      <a:lnTo>
                        <a:pt x="927" y="579"/>
                      </a:lnTo>
                      <a:lnTo>
                        <a:pt x="890" y="395"/>
                      </a:lnTo>
                      <a:lnTo>
                        <a:pt x="888" y="374"/>
                      </a:lnTo>
                      <a:lnTo>
                        <a:pt x="892" y="354"/>
                      </a:lnTo>
                      <a:lnTo>
                        <a:pt x="900" y="335"/>
                      </a:lnTo>
                      <a:lnTo>
                        <a:pt x="913" y="319"/>
                      </a:lnTo>
                      <a:lnTo>
                        <a:pt x="1208" y="25"/>
                      </a:lnTo>
                      <a:lnTo>
                        <a:pt x="1226" y="12"/>
                      </a:lnTo>
                      <a:lnTo>
                        <a:pt x="1246" y="3"/>
                      </a:lnTo>
                      <a:lnTo>
                        <a:pt x="1267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</p:grp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A176574C-EEFE-CA18-9674-7E8A2EAB82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73113" y="1768475"/>
              <a:ext cx="1524000" cy="1482725"/>
              <a:chOff x="1031104" y="2358950"/>
              <a:chExt cx="2030829" cy="1975218"/>
            </a:xfrm>
          </p:grpSpPr>
          <p:sp>
            <p:nvSpPr>
              <p:cNvPr id="92" name="Line 7">
                <a:extLst>
                  <a:ext uri="{FF2B5EF4-FFF2-40B4-BE49-F238E27FC236}">
                    <a16:creationId xmlns:a16="http://schemas.microsoft.com/office/drawing/2014/main" id="{9D3709FC-4D82-CD0E-6A0D-49233839AC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46519" y="2997618"/>
                <a:ext cx="0" cy="1188514"/>
              </a:xfrm>
              <a:prstGeom prst="line">
                <a:avLst/>
              </a:prstGeom>
              <a:noFill/>
              <a:ln w="107950" cap="flat">
                <a:solidFill>
                  <a:srgbClr val="00B050"/>
                </a:solidFill>
                <a:prstDash val="solid"/>
                <a:miter lim="800000"/>
                <a:headEnd/>
                <a:tailEnd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 dirty="0">
                  <a:latin typeface="+mn-lt"/>
                </a:endParaRPr>
              </a:p>
            </p:txBody>
          </p:sp>
          <p:grpSp>
            <p:nvGrpSpPr>
              <p:cNvPr id="93" name="Group 3">
                <a:extLst>
                  <a:ext uri="{FF2B5EF4-FFF2-40B4-BE49-F238E27FC236}">
                    <a16:creationId xmlns:a16="http://schemas.microsoft.com/office/drawing/2014/main" id="{35BEA789-0474-00DE-532C-660BA6F249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31104" y="4039490"/>
                <a:ext cx="2030829" cy="294678"/>
                <a:chOff x="1031104" y="4039490"/>
                <a:chExt cx="2030829" cy="294678"/>
              </a:xfrm>
            </p:grpSpPr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DAEF91C0-9906-990D-2F8A-1AC3BB2B28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31104" y="4040212"/>
                  <a:ext cx="2030829" cy="293956"/>
                </a:xfrm>
                <a:prstGeom prst="rect">
                  <a:avLst/>
                </a:prstGeom>
                <a:solidFill>
                  <a:srgbClr val="00B05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>
                    <a:latin typeface="+mn-lt"/>
                  </a:endParaRP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290CD7EE-E20E-296F-2B70-F6C544C962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38630" y="4080392"/>
                  <a:ext cx="215776" cy="213595"/>
                </a:xfrm>
                <a:prstGeom prst="ellipse">
                  <a:avLst/>
                </a:prstGeom>
                <a:solidFill>
                  <a:srgbClr val="F1F2F2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>
                    <a:latin typeface="+mn-lt"/>
                  </a:endParaRPr>
                </a:p>
              </p:txBody>
            </p:sp>
          </p:grpSp>
          <p:grpSp>
            <p:nvGrpSpPr>
              <p:cNvPr id="94" name="Group 2">
                <a:extLst>
                  <a:ext uri="{FF2B5EF4-FFF2-40B4-BE49-F238E27FC236}">
                    <a16:creationId xmlns:a16="http://schemas.microsoft.com/office/drawing/2014/main" id="{1529B99F-6EF8-77F8-04A8-A79AB62505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06104" y="2358950"/>
                <a:ext cx="1280829" cy="1276939"/>
                <a:chOff x="1406104" y="2358950"/>
                <a:chExt cx="1280829" cy="1276939"/>
              </a:xfrm>
            </p:grpSpPr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715F3CC0-0574-034F-3E20-6FEF1C45A2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05538" y="2358950"/>
                  <a:ext cx="1281960" cy="1277336"/>
                </a:xfrm>
                <a:prstGeom prst="ellipse">
                  <a:avLst/>
                </a:prstGeom>
                <a:solidFill>
                  <a:srgbClr val="00B050"/>
                </a:solidFill>
                <a:ln w="11113" cap="flat">
                  <a:solidFill>
                    <a:schemeClr val="accent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>
                    <a:latin typeface="+mn-lt"/>
                  </a:endParaRPr>
                </a:p>
              </p:txBody>
            </p:sp>
            <p:grpSp>
              <p:nvGrpSpPr>
                <p:cNvPr id="96" name="Group 95">
                  <a:extLst>
                    <a:ext uri="{FF2B5EF4-FFF2-40B4-BE49-F238E27FC236}">
                      <a16:creationId xmlns:a16="http://schemas.microsoft.com/office/drawing/2014/main" id="{BAF0FFF2-6799-E352-8E11-2504DD798B76}"/>
                    </a:ext>
                  </a:extLst>
                </p:cNvPr>
                <p:cNvGrpSpPr/>
                <p:nvPr/>
              </p:nvGrpSpPr>
              <p:grpSpPr>
                <a:xfrm flipH="1">
                  <a:off x="1848880" y="2798459"/>
                  <a:ext cx="395276" cy="397920"/>
                  <a:chOff x="10528300" y="3267076"/>
                  <a:chExt cx="474663" cy="477838"/>
                </a:xfrm>
                <a:solidFill>
                  <a:schemeClr val="bg1"/>
                </a:solidFill>
              </p:grpSpPr>
              <p:sp>
                <p:nvSpPr>
                  <p:cNvPr id="97" name="Freeform 211">
                    <a:extLst>
                      <a:ext uri="{FF2B5EF4-FFF2-40B4-BE49-F238E27FC236}">
                        <a16:creationId xmlns:a16="http://schemas.microsoft.com/office/drawing/2014/main" id="{73BB4659-A41D-4E12-AC5F-53253B1D80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931525" y="3349626"/>
                    <a:ext cx="14288" cy="25400"/>
                  </a:xfrm>
                  <a:custGeom>
                    <a:avLst/>
                    <a:gdLst>
                      <a:gd name="T0" fmla="*/ 0 w 107"/>
                      <a:gd name="T1" fmla="*/ 0 h 172"/>
                      <a:gd name="T2" fmla="*/ 16 w 107"/>
                      <a:gd name="T3" fmla="*/ 5 h 172"/>
                      <a:gd name="T4" fmla="*/ 33 w 107"/>
                      <a:gd name="T5" fmla="*/ 9 h 172"/>
                      <a:gd name="T6" fmla="*/ 48 w 107"/>
                      <a:gd name="T7" fmla="*/ 14 h 172"/>
                      <a:gd name="T8" fmla="*/ 64 w 107"/>
                      <a:gd name="T9" fmla="*/ 21 h 172"/>
                      <a:gd name="T10" fmla="*/ 78 w 107"/>
                      <a:gd name="T11" fmla="*/ 30 h 172"/>
                      <a:gd name="T12" fmla="*/ 90 w 107"/>
                      <a:gd name="T13" fmla="*/ 41 h 172"/>
                      <a:gd name="T14" fmla="*/ 99 w 107"/>
                      <a:gd name="T15" fmla="*/ 53 h 172"/>
                      <a:gd name="T16" fmla="*/ 105 w 107"/>
                      <a:gd name="T17" fmla="*/ 69 h 172"/>
                      <a:gd name="T18" fmla="*/ 107 w 107"/>
                      <a:gd name="T19" fmla="*/ 87 h 172"/>
                      <a:gd name="T20" fmla="*/ 105 w 107"/>
                      <a:gd name="T21" fmla="*/ 106 h 172"/>
                      <a:gd name="T22" fmla="*/ 98 w 107"/>
                      <a:gd name="T23" fmla="*/ 124 h 172"/>
                      <a:gd name="T24" fmla="*/ 87 w 107"/>
                      <a:gd name="T25" fmla="*/ 138 h 172"/>
                      <a:gd name="T26" fmla="*/ 74 w 107"/>
                      <a:gd name="T27" fmla="*/ 149 h 172"/>
                      <a:gd name="T28" fmla="*/ 57 w 107"/>
                      <a:gd name="T29" fmla="*/ 158 h 172"/>
                      <a:gd name="T30" fmla="*/ 39 w 107"/>
                      <a:gd name="T31" fmla="*/ 165 h 172"/>
                      <a:gd name="T32" fmla="*/ 19 w 107"/>
                      <a:gd name="T33" fmla="*/ 169 h 172"/>
                      <a:gd name="T34" fmla="*/ 0 w 107"/>
                      <a:gd name="T35" fmla="*/ 172 h 172"/>
                      <a:gd name="T36" fmla="*/ 0 w 107"/>
                      <a:gd name="T37" fmla="*/ 0 h 1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107" h="172">
                        <a:moveTo>
                          <a:pt x="0" y="0"/>
                        </a:moveTo>
                        <a:lnTo>
                          <a:pt x="16" y="5"/>
                        </a:lnTo>
                        <a:lnTo>
                          <a:pt x="33" y="9"/>
                        </a:lnTo>
                        <a:lnTo>
                          <a:pt x="48" y="14"/>
                        </a:lnTo>
                        <a:lnTo>
                          <a:pt x="64" y="21"/>
                        </a:lnTo>
                        <a:lnTo>
                          <a:pt x="78" y="30"/>
                        </a:lnTo>
                        <a:lnTo>
                          <a:pt x="90" y="41"/>
                        </a:lnTo>
                        <a:lnTo>
                          <a:pt x="99" y="53"/>
                        </a:lnTo>
                        <a:lnTo>
                          <a:pt x="105" y="69"/>
                        </a:lnTo>
                        <a:lnTo>
                          <a:pt x="107" y="87"/>
                        </a:lnTo>
                        <a:lnTo>
                          <a:pt x="105" y="106"/>
                        </a:lnTo>
                        <a:lnTo>
                          <a:pt x="98" y="124"/>
                        </a:lnTo>
                        <a:lnTo>
                          <a:pt x="87" y="138"/>
                        </a:lnTo>
                        <a:lnTo>
                          <a:pt x="74" y="149"/>
                        </a:lnTo>
                        <a:lnTo>
                          <a:pt x="57" y="158"/>
                        </a:lnTo>
                        <a:lnTo>
                          <a:pt x="39" y="165"/>
                        </a:lnTo>
                        <a:lnTo>
                          <a:pt x="19" y="169"/>
                        </a:lnTo>
                        <a:lnTo>
                          <a:pt x="0" y="17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013" dirty="0">
                      <a:latin typeface="+mn-lt"/>
                    </a:endParaRPr>
                  </a:p>
                </p:txBody>
              </p:sp>
              <p:sp>
                <p:nvSpPr>
                  <p:cNvPr id="98" name="Freeform 212">
                    <a:extLst>
                      <a:ext uri="{FF2B5EF4-FFF2-40B4-BE49-F238E27FC236}">
                        <a16:creationId xmlns:a16="http://schemas.microsoft.com/office/drawing/2014/main" id="{6C5F54DB-DB3F-7A23-B35B-36B5904C449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909300" y="3309938"/>
                    <a:ext cx="14288" cy="22225"/>
                  </a:xfrm>
                  <a:custGeom>
                    <a:avLst/>
                    <a:gdLst>
                      <a:gd name="T0" fmla="*/ 98 w 98"/>
                      <a:gd name="T1" fmla="*/ 0 h 155"/>
                      <a:gd name="T2" fmla="*/ 98 w 98"/>
                      <a:gd name="T3" fmla="*/ 155 h 155"/>
                      <a:gd name="T4" fmla="*/ 72 w 98"/>
                      <a:gd name="T5" fmla="*/ 148 h 155"/>
                      <a:gd name="T6" fmla="*/ 50 w 98"/>
                      <a:gd name="T7" fmla="*/ 140 h 155"/>
                      <a:gd name="T8" fmla="*/ 32 w 98"/>
                      <a:gd name="T9" fmla="*/ 131 h 155"/>
                      <a:gd name="T10" fmla="*/ 18 w 98"/>
                      <a:gd name="T11" fmla="*/ 119 h 155"/>
                      <a:gd name="T12" fmla="*/ 8 w 98"/>
                      <a:gd name="T13" fmla="*/ 106 h 155"/>
                      <a:gd name="T14" fmla="*/ 2 w 98"/>
                      <a:gd name="T15" fmla="*/ 91 h 155"/>
                      <a:gd name="T16" fmla="*/ 0 w 98"/>
                      <a:gd name="T17" fmla="*/ 74 h 155"/>
                      <a:gd name="T18" fmla="*/ 3 w 98"/>
                      <a:gd name="T19" fmla="*/ 58 h 155"/>
                      <a:gd name="T20" fmla="*/ 9 w 98"/>
                      <a:gd name="T21" fmla="*/ 42 h 155"/>
                      <a:gd name="T22" fmla="*/ 19 w 98"/>
                      <a:gd name="T23" fmla="*/ 29 h 155"/>
                      <a:gd name="T24" fmla="*/ 34 w 98"/>
                      <a:gd name="T25" fmla="*/ 17 h 155"/>
                      <a:gd name="T26" fmla="*/ 53 w 98"/>
                      <a:gd name="T27" fmla="*/ 9 h 155"/>
                      <a:gd name="T28" fmla="*/ 74 w 98"/>
                      <a:gd name="T29" fmla="*/ 3 h 155"/>
                      <a:gd name="T30" fmla="*/ 98 w 98"/>
                      <a:gd name="T31" fmla="*/ 0 h 1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98" h="155">
                        <a:moveTo>
                          <a:pt x="98" y="0"/>
                        </a:moveTo>
                        <a:lnTo>
                          <a:pt x="98" y="155"/>
                        </a:lnTo>
                        <a:lnTo>
                          <a:pt x="72" y="148"/>
                        </a:lnTo>
                        <a:lnTo>
                          <a:pt x="50" y="140"/>
                        </a:lnTo>
                        <a:lnTo>
                          <a:pt x="32" y="131"/>
                        </a:lnTo>
                        <a:lnTo>
                          <a:pt x="18" y="119"/>
                        </a:lnTo>
                        <a:lnTo>
                          <a:pt x="8" y="106"/>
                        </a:lnTo>
                        <a:lnTo>
                          <a:pt x="2" y="91"/>
                        </a:lnTo>
                        <a:lnTo>
                          <a:pt x="0" y="74"/>
                        </a:lnTo>
                        <a:lnTo>
                          <a:pt x="3" y="58"/>
                        </a:lnTo>
                        <a:lnTo>
                          <a:pt x="9" y="42"/>
                        </a:lnTo>
                        <a:lnTo>
                          <a:pt x="19" y="29"/>
                        </a:lnTo>
                        <a:lnTo>
                          <a:pt x="34" y="17"/>
                        </a:lnTo>
                        <a:lnTo>
                          <a:pt x="53" y="9"/>
                        </a:lnTo>
                        <a:lnTo>
                          <a:pt x="74" y="3"/>
                        </a:lnTo>
                        <a:lnTo>
                          <a:pt x="98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013" dirty="0">
                      <a:latin typeface="+mn-lt"/>
                    </a:endParaRPr>
                  </a:p>
                </p:txBody>
              </p:sp>
              <p:sp>
                <p:nvSpPr>
                  <p:cNvPr id="99" name="Freeform 213">
                    <a:extLst>
                      <a:ext uri="{FF2B5EF4-FFF2-40B4-BE49-F238E27FC236}">
                        <a16:creationId xmlns:a16="http://schemas.microsoft.com/office/drawing/2014/main" id="{6DE47E1D-33F8-C7F6-8DE8-DDF0D877EC7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0850563" y="3267076"/>
                    <a:ext cx="152400" cy="150813"/>
                  </a:xfrm>
                  <a:custGeom>
                    <a:avLst/>
                    <a:gdLst>
                      <a:gd name="T0" fmla="*/ 505 w 1054"/>
                      <a:gd name="T1" fmla="*/ 149 h 1047"/>
                      <a:gd name="T2" fmla="*/ 445 w 1054"/>
                      <a:gd name="T3" fmla="*/ 214 h 1047"/>
                      <a:gd name="T4" fmla="*/ 348 w 1054"/>
                      <a:gd name="T5" fmla="*/ 263 h 1047"/>
                      <a:gd name="T6" fmla="*/ 298 w 1054"/>
                      <a:gd name="T7" fmla="*/ 357 h 1047"/>
                      <a:gd name="T8" fmla="*/ 315 w 1054"/>
                      <a:gd name="T9" fmla="*/ 464 h 1047"/>
                      <a:gd name="T10" fmla="*/ 401 w 1054"/>
                      <a:gd name="T11" fmla="*/ 534 h 1047"/>
                      <a:gd name="T12" fmla="*/ 503 w 1054"/>
                      <a:gd name="T13" fmla="*/ 745 h 1047"/>
                      <a:gd name="T14" fmla="*/ 430 w 1054"/>
                      <a:gd name="T15" fmla="*/ 722 h 1047"/>
                      <a:gd name="T16" fmla="*/ 401 w 1054"/>
                      <a:gd name="T17" fmla="*/ 679 h 1047"/>
                      <a:gd name="T18" fmla="*/ 384 w 1054"/>
                      <a:gd name="T19" fmla="*/ 638 h 1047"/>
                      <a:gd name="T20" fmla="*/ 336 w 1054"/>
                      <a:gd name="T21" fmla="*/ 619 h 1047"/>
                      <a:gd name="T22" fmla="*/ 289 w 1054"/>
                      <a:gd name="T23" fmla="*/ 644 h 1047"/>
                      <a:gd name="T24" fmla="*/ 289 w 1054"/>
                      <a:gd name="T25" fmla="*/ 713 h 1047"/>
                      <a:gd name="T26" fmla="*/ 348 w 1054"/>
                      <a:gd name="T27" fmla="*/ 786 h 1047"/>
                      <a:gd name="T28" fmla="*/ 464 w 1054"/>
                      <a:gd name="T29" fmla="*/ 830 h 1047"/>
                      <a:gd name="T30" fmla="*/ 510 w 1054"/>
                      <a:gd name="T31" fmla="*/ 907 h 1047"/>
                      <a:gd name="T32" fmla="*/ 548 w 1054"/>
                      <a:gd name="T33" fmla="*/ 907 h 1047"/>
                      <a:gd name="T34" fmla="*/ 589 w 1054"/>
                      <a:gd name="T35" fmla="*/ 829 h 1047"/>
                      <a:gd name="T36" fmla="*/ 702 w 1054"/>
                      <a:gd name="T37" fmla="*/ 790 h 1047"/>
                      <a:gd name="T38" fmla="*/ 764 w 1054"/>
                      <a:gd name="T39" fmla="*/ 708 h 1047"/>
                      <a:gd name="T40" fmla="*/ 765 w 1054"/>
                      <a:gd name="T41" fmla="*/ 595 h 1047"/>
                      <a:gd name="T42" fmla="*/ 715 w 1054"/>
                      <a:gd name="T43" fmla="*/ 520 h 1047"/>
                      <a:gd name="T44" fmla="*/ 632 w 1054"/>
                      <a:gd name="T45" fmla="*/ 479 h 1047"/>
                      <a:gd name="T46" fmla="*/ 555 w 1054"/>
                      <a:gd name="T47" fmla="*/ 295 h 1047"/>
                      <a:gd name="T48" fmla="*/ 624 w 1054"/>
                      <a:gd name="T49" fmla="*/ 320 h 1047"/>
                      <a:gd name="T50" fmla="*/ 664 w 1054"/>
                      <a:gd name="T51" fmla="*/ 365 h 1047"/>
                      <a:gd name="T52" fmla="*/ 707 w 1054"/>
                      <a:gd name="T53" fmla="*/ 389 h 1047"/>
                      <a:gd name="T54" fmla="*/ 755 w 1054"/>
                      <a:gd name="T55" fmla="*/ 364 h 1047"/>
                      <a:gd name="T56" fmla="*/ 752 w 1054"/>
                      <a:gd name="T57" fmla="*/ 297 h 1047"/>
                      <a:gd name="T58" fmla="*/ 684 w 1054"/>
                      <a:gd name="T59" fmla="*/ 240 h 1047"/>
                      <a:gd name="T60" fmla="*/ 594 w 1054"/>
                      <a:gd name="T61" fmla="*/ 210 h 1047"/>
                      <a:gd name="T62" fmla="*/ 553 w 1054"/>
                      <a:gd name="T63" fmla="*/ 149 h 1047"/>
                      <a:gd name="T64" fmla="*/ 527 w 1054"/>
                      <a:gd name="T65" fmla="*/ 0 h 1047"/>
                      <a:gd name="T66" fmla="*/ 693 w 1054"/>
                      <a:gd name="T67" fmla="*/ 26 h 1047"/>
                      <a:gd name="T68" fmla="*/ 880 w 1054"/>
                      <a:gd name="T69" fmla="*/ 136 h 1047"/>
                      <a:gd name="T70" fmla="*/ 1006 w 1054"/>
                      <a:gd name="T71" fmla="*/ 307 h 1047"/>
                      <a:gd name="T72" fmla="*/ 1054 w 1054"/>
                      <a:gd name="T73" fmla="*/ 523 h 1047"/>
                      <a:gd name="T74" fmla="*/ 1006 w 1054"/>
                      <a:gd name="T75" fmla="*/ 740 h 1047"/>
                      <a:gd name="T76" fmla="*/ 880 w 1054"/>
                      <a:gd name="T77" fmla="*/ 911 h 1047"/>
                      <a:gd name="T78" fmla="*/ 693 w 1054"/>
                      <a:gd name="T79" fmla="*/ 1021 h 1047"/>
                      <a:gd name="T80" fmla="*/ 469 w 1054"/>
                      <a:gd name="T81" fmla="*/ 1043 h 1047"/>
                      <a:gd name="T82" fmla="*/ 261 w 1054"/>
                      <a:gd name="T83" fmla="*/ 975 h 1047"/>
                      <a:gd name="T84" fmla="*/ 102 w 1054"/>
                      <a:gd name="T85" fmla="*/ 832 h 1047"/>
                      <a:gd name="T86" fmla="*/ 12 w 1054"/>
                      <a:gd name="T87" fmla="*/ 636 h 1047"/>
                      <a:gd name="T88" fmla="*/ 12 w 1054"/>
                      <a:gd name="T89" fmla="*/ 411 h 1047"/>
                      <a:gd name="T90" fmla="*/ 102 w 1054"/>
                      <a:gd name="T91" fmla="*/ 215 h 1047"/>
                      <a:gd name="T92" fmla="*/ 261 w 1054"/>
                      <a:gd name="T93" fmla="*/ 72 h 1047"/>
                      <a:gd name="T94" fmla="*/ 469 w 1054"/>
                      <a:gd name="T95" fmla="*/ 3 h 10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1054" h="1047">
                        <a:moveTo>
                          <a:pt x="529" y="131"/>
                        </a:moveTo>
                        <a:lnTo>
                          <a:pt x="519" y="133"/>
                        </a:lnTo>
                        <a:lnTo>
                          <a:pt x="510" y="140"/>
                        </a:lnTo>
                        <a:lnTo>
                          <a:pt x="505" y="149"/>
                        </a:lnTo>
                        <a:lnTo>
                          <a:pt x="503" y="161"/>
                        </a:lnTo>
                        <a:lnTo>
                          <a:pt x="503" y="206"/>
                        </a:lnTo>
                        <a:lnTo>
                          <a:pt x="474" y="208"/>
                        </a:lnTo>
                        <a:lnTo>
                          <a:pt x="445" y="214"/>
                        </a:lnTo>
                        <a:lnTo>
                          <a:pt x="418" y="222"/>
                        </a:lnTo>
                        <a:lnTo>
                          <a:pt x="392" y="233"/>
                        </a:lnTo>
                        <a:lnTo>
                          <a:pt x="369" y="247"/>
                        </a:lnTo>
                        <a:lnTo>
                          <a:pt x="348" y="263"/>
                        </a:lnTo>
                        <a:lnTo>
                          <a:pt x="330" y="282"/>
                        </a:lnTo>
                        <a:lnTo>
                          <a:pt x="315" y="305"/>
                        </a:lnTo>
                        <a:lnTo>
                          <a:pt x="305" y="330"/>
                        </a:lnTo>
                        <a:lnTo>
                          <a:pt x="298" y="357"/>
                        </a:lnTo>
                        <a:lnTo>
                          <a:pt x="296" y="388"/>
                        </a:lnTo>
                        <a:lnTo>
                          <a:pt x="298" y="415"/>
                        </a:lnTo>
                        <a:lnTo>
                          <a:pt x="305" y="441"/>
                        </a:lnTo>
                        <a:lnTo>
                          <a:pt x="315" y="464"/>
                        </a:lnTo>
                        <a:lnTo>
                          <a:pt x="331" y="485"/>
                        </a:lnTo>
                        <a:lnTo>
                          <a:pt x="351" y="504"/>
                        </a:lnTo>
                        <a:lnTo>
                          <a:pt x="374" y="519"/>
                        </a:lnTo>
                        <a:lnTo>
                          <a:pt x="401" y="534"/>
                        </a:lnTo>
                        <a:lnTo>
                          <a:pt x="432" y="545"/>
                        </a:lnTo>
                        <a:lnTo>
                          <a:pt x="465" y="556"/>
                        </a:lnTo>
                        <a:lnTo>
                          <a:pt x="503" y="564"/>
                        </a:lnTo>
                        <a:lnTo>
                          <a:pt x="503" y="745"/>
                        </a:lnTo>
                        <a:lnTo>
                          <a:pt x="478" y="742"/>
                        </a:lnTo>
                        <a:lnTo>
                          <a:pt x="458" y="738"/>
                        </a:lnTo>
                        <a:lnTo>
                          <a:pt x="442" y="730"/>
                        </a:lnTo>
                        <a:lnTo>
                          <a:pt x="430" y="722"/>
                        </a:lnTo>
                        <a:lnTo>
                          <a:pt x="419" y="713"/>
                        </a:lnTo>
                        <a:lnTo>
                          <a:pt x="412" y="702"/>
                        </a:lnTo>
                        <a:lnTo>
                          <a:pt x="407" y="691"/>
                        </a:lnTo>
                        <a:lnTo>
                          <a:pt x="401" y="679"/>
                        </a:lnTo>
                        <a:lnTo>
                          <a:pt x="398" y="668"/>
                        </a:lnTo>
                        <a:lnTo>
                          <a:pt x="394" y="658"/>
                        </a:lnTo>
                        <a:lnTo>
                          <a:pt x="389" y="647"/>
                        </a:lnTo>
                        <a:lnTo>
                          <a:pt x="384" y="638"/>
                        </a:lnTo>
                        <a:lnTo>
                          <a:pt x="375" y="631"/>
                        </a:lnTo>
                        <a:lnTo>
                          <a:pt x="366" y="624"/>
                        </a:lnTo>
                        <a:lnTo>
                          <a:pt x="352" y="620"/>
                        </a:lnTo>
                        <a:lnTo>
                          <a:pt x="336" y="619"/>
                        </a:lnTo>
                        <a:lnTo>
                          <a:pt x="321" y="621"/>
                        </a:lnTo>
                        <a:lnTo>
                          <a:pt x="307" y="625"/>
                        </a:lnTo>
                        <a:lnTo>
                          <a:pt x="297" y="634"/>
                        </a:lnTo>
                        <a:lnTo>
                          <a:pt x="289" y="644"/>
                        </a:lnTo>
                        <a:lnTo>
                          <a:pt x="284" y="658"/>
                        </a:lnTo>
                        <a:lnTo>
                          <a:pt x="282" y="674"/>
                        </a:lnTo>
                        <a:lnTo>
                          <a:pt x="284" y="693"/>
                        </a:lnTo>
                        <a:lnTo>
                          <a:pt x="289" y="713"/>
                        </a:lnTo>
                        <a:lnTo>
                          <a:pt x="299" y="731"/>
                        </a:lnTo>
                        <a:lnTo>
                          <a:pt x="311" y="751"/>
                        </a:lnTo>
                        <a:lnTo>
                          <a:pt x="328" y="769"/>
                        </a:lnTo>
                        <a:lnTo>
                          <a:pt x="348" y="786"/>
                        </a:lnTo>
                        <a:lnTo>
                          <a:pt x="371" y="801"/>
                        </a:lnTo>
                        <a:lnTo>
                          <a:pt x="399" y="814"/>
                        </a:lnTo>
                        <a:lnTo>
                          <a:pt x="430" y="823"/>
                        </a:lnTo>
                        <a:lnTo>
                          <a:pt x="464" y="830"/>
                        </a:lnTo>
                        <a:lnTo>
                          <a:pt x="503" y="833"/>
                        </a:lnTo>
                        <a:lnTo>
                          <a:pt x="503" y="886"/>
                        </a:lnTo>
                        <a:lnTo>
                          <a:pt x="505" y="898"/>
                        </a:lnTo>
                        <a:lnTo>
                          <a:pt x="510" y="907"/>
                        </a:lnTo>
                        <a:lnTo>
                          <a:pt x="519" y="913"/>
                        </a:lnTo>
                        <a:lnTo>
                          <a:pt x="529" y="917"/>
                        </a:lnTo>
                        <a:lnTo>
                          <a:pt x="540" y="913"/>
                        </a:lnTo>
                        <a:lnTo>
                          <a:pt x="548" y="907"/>
                        </a:lnTo>
                        <a:lnTo>
                          <a:pt x="553" y="898"/>
                        </a:lnTo>
                        <a:lnTo>
                          <a:pt x="555" y="886"/>
                        </a:lnTo>
                        <a:lnTo>
                          <a:pt x="555" y="833"/>
                        </a:lnTo>
                        <a:lnTo>
                          <a:pt x="589" y="829"/>
                        </a:lnTo>
                        <a:lnTo>
                          <a:pt x="621" y="824"/>
                        </a:lnTo>
                        <a:lnTo>
                          <a:pt x="650" y="815"/>
                        </a:lnTo>
                        <a:lnTo>
                          <a:pt x="678" y="804"/>
                        </a:lnTo>
                        <a:lnTo>
                          <a:pt x="702" y="790"/>
                        </a:lnTo>
                        <a:lnTo>
                          <a:pt x="722" y="774"/>
                        </a:lnTo>
                        <a:lnTo>
                          <a:pt x="739" y="754"/>
                        </a:lnTo>
                        <a:lnTo>
                          <a:pt x="753" y="733"/>
                        </a:lnTo>
                        <a:lnTo>
                          <a:pt x="764" y="708"/>
                        </a:lnTo>
                        <a:lnTo>
                          <a:pt x="770" y="681"/>
                        </a:lnTo>
                        <a:lnTo>
                          <a:pt x="772" y="650"/>
                        </a:lnTo>
                        <a:lnTo>
                          <a:pt x="770" y="621"/>
                        </a:lnTo>
                        <a:lnTo>
                          <a:pt x="765" y="595"/>
                        </a:lnTo>
                        <a:lnTo>
                          <a:pt x="756" y="573"/>
                        </a:lnTo>
                        <a:lnTo>
                          <a:pt x="746" y="553"/>
                        </a:lnTo>
                        <a:lnTo>
                          <a:pt x="732" y="536"/>
                        </a:lnTo>
                        <a:lnTo>
                          <a:pt x="715" y="520"/>
                        </a:lnTo>
                        <a:lnTo>
                          <a:pt x="698" y="508"/>
                        </a:lnTo>
                        <a:lnTo>
                          <a:pt x="677" y="496"/>
                        </a:lnTo>
                        <a:lnTo>
                          <a:pt x="655" y="487"/>
                        </a:lnTo>
                        <a:lnTo>
                          <a:pt x="632" y="479"/>
                        </a:lnTo>
                        <a:lnTo>
                          <a:pt x="607" y="471"/>
                        </a:lnTo>
                        <a:lnTo>
                          <a:pt x="581" y="465"/>
                        </a:lnTo>
                        <a:lnTo>
                          <a:pt x="555" y="459"/>
                        </a:lnTo>
                        <a:lnTo>
                          <a:pt x="555" y="295"/>
                        </a:lnTo>
                        <a:lnTo>
                          <a:pt x="577" y="297"/>
                        </a:lnTo>
                        <a:lnTo>
                          <a:pt x="596" y="302"/>
                        </a:lnTo>
                        <a:lnTo>
                          <a:pt x="612" y="310"/>
                        </a:lnTo>
                        <a:lnTo>
                          <a:pt x="624" y="320"/>
                        </a:lnTo>
                        <a:lnTo>
                          <a:pt x="636" y="331"/>
                        </a:lnTo>
                        <a:lnTo>
                          <a:pt x="646" y="343"/>
                        </a:lnTo>
                        <a:lnTo>
                          <a:pt x="656" y="354"/>
                        </a:lnTo>
                        <a:lnTo>
                          <a:pt x="664" y="365"/>
                        </a:lnTo>
                        <a:lnTo>
                          <a:pt x="674" y="375"/>
                        </a:lnTo>
                        <a:lnTo>
                          <a:pt x="683" y="382"/>
                        </a:lnTo>
                        <a:lnTo>
                          <a:pt x="694" y="387"/>
                        </a:lnTo>
                        <a:lnTo>
                          <a:pt x="707" y="389"/>
                        </a:lnTo>
                        <a:lnTo>
                          <a:pt x="722" y="387"/>
                        </a:lnTo>
                        <a:lnTo>
                          <a:pt x="735" y="383"/>
                        </a:lnTo>
                        <a:lnTo>
                          <a:pt x="746" y="375"/>
                        </a:lnTo>
                        <a:lnTo>
                          <a:pt x="755" y="364"/>
                        </a:lnTo>
                        <a:lnTo>
                          <a:pt x="760" y="351"/>
                        </a:lnTo>
                        <a:lnTo>
                          <a:pt x="763" y="335"/>
                        </a:lnTo>
                        <a:lnTo>
                          <a:pt x="759" y="315"/>
                        </a:lnTo>
                        <a:lnTo>
                          <a:pt x="752" y="297"/>
                        </a:lnTo>
                        <a:lnTo>
                          <a:pt x="739" y="280"/>
                        </a:lnTo>
                        <a:lnTo>
                          <a:pt x="724" y="265"/>
                        </a:lnTo>
                        <a:lnTo>
                          <a:pt x="705" y="251"/>
                        </a:lnTo>
                        <a:lnTo>
                          <a:pt x="684" y="240"/>
                        </a:lnTo>
                        <a:lnTo>
                          <a:pt x="662" y="230"/>
                        </a:lnTo>
                        <a:lnTo>
                          <a:pt x="639" y="222"/>
                        </a:lnTo>
                        <a:lnTo>
                          <a:pt x="616" y="216"/>
                        </a:lnTo>
                        <a:lnTo>
                          <a:pt x="594" y="210"/>
                        </a:lnTo>
                        <a:lnTo>
                          <a:pt x="573" y="207"/>
                        </a:lnTo>
                        <a:lnTo>
                          <a:pt x="555" y="206"/>
                        </a:lnTo>
                        <a:lnTo>
                          <a:pt x="555" y="161"/>
                        </a:lnTo>
                        <a:lnTo>
                          <a:pt x="553" y="149"/>
                        </a:lnTo>
                        <a:lnTo>
                          <a:pt x="548" y="140"/>
                        </a:lnTo>
                        <a:lnTo>
                          <a:pt x="540" y="133"/>
                        </a:lnTo>
                        <a:lnTo>
                          <a:pt x="529" y="131"/>
                        </a:lnTo>
                        <a:close/>
                        <a:moveTo>
                          <a:pt x="527" y="0"/>
                        </a:moveTo>
                        <a:lnTo>
                          <a:pt x="527" y="0"/>
                        </a:lnTo>
                        <a:lnTo>
                          <a:pt x="585" y="3"/>
                        </a:lnTo>
                        <a:lnTo>
                          <a:pt x="640" y="12"/>
                        </a:lnTo>
                        <a:lnTo>
                          <a:pt x="693" y="26"/>
                        </a:lnTo>
                        <a:lnTo>
                          <a:pt x="745" y="47"/>
                        </a:lnTo>
                        <a:lnTo>
                          <a:pt x="793" y="72"/>
                        </a:lnTo>
                        <a:lnTo>
                          <a:pt x="838" y="101"/>
                        </a:lnTo>
                        <a:lnTo>
                          <a:pt x="880" y="136"/>
                        </a:lnTo>
                        <a:lnTo>
                          <a:pt x="919" y="173"/>
                        </a:lnTo>
                        <a:lnTo>
                          <a:pt x="952" y="215"/>
                        </a:lnTo>
                        <a:lnTo>
                          <a:pt x="982" y="259"/>
                        </a:lnTo>
                        <a:lnTo>
                          <a:pt x="1006" y="307"/>
                        </a:lnTo>
                        <a:lnTo>
                          <a:pt x="1027" y="358"/>
                        </a:lnTo>
                        <a:lnTo>
                          <a:pt x="1042" y="411"/>
                        </a:lnTo>
                        <a:lnTo>
                          <a:pt x="1050" y="466"/>
                        </a:lnTo>
                        <a:lnTo>
                          <a:pt x="1054" y="523"/>
                        </a:lnTo>
                        <a:lnTo>
                          <a:pt x="1050" y="581"/>
                        </a:lnTo>
                        <a:lnTo>
                          <a:pt x="1042" y="636"/>
                        </a:lnTo>
                        <a:lnTo>
                          <a:pt x="1027" y="689"/>
                        </a:lnTo>
                        <a:lnTo>
                          <a:pt x="1006" y="740"/>
                        </a:lnTo>
                        <a:lnTo>
                          <a:pt x="982" y="788"/>
                        </a:lnTo>
                        <a:lnTo>
                          <a:pt x="952" y="832"/>
                        </a:lnTo>
                        <a:lnTo>
                          <a:pt x="919" y="874"/>
                        </a:lnTo>
                        <a:lnTo>
                          <a:pt x="880" y="911"/>
                        </a:lnTo>
                        <a:lnTo>
                          <a:pt x="838" y="946"/>
                        </a:lnTo>
                        <a:lnTo>
                          <a:pt x="793" y="975"/>
                        </a:lnTo>
                        <a:lnTo>
                          <a:pt x="745" y="1000"/>
                        </a:lnTo>
                        <a:lnTo>
                          <a:pt x="693" y="1021"/>
                        </a:lnTo>
                        <a:lnTo>
                          <a:pt x="640" y="1035"/>
                        </a:lnTo>
                        <a:lnTo>
                          <a:pt x="585" y="1043"/>
                        </a:lnTo>
                        <a:lnTo>
                          <a:pt x="527" y="1047"/>
                        </a:lnTo>
                        <a:lnTo>
                          <a:pt x="469" y="1043"/>
                        </a:lnTo>
                        <a:lnTo>
                          <a:pt x="414" y="1035"/>
                        </a:lnTo>
                        <a:lnTo>
                          <a:pt x="360" y="1021"/>
                        </a:lnTo>
                        <a:lnTo>
                          <a:pt x="309" y="1000"/>
                        </a:lnTo>
                        <a:lnTo>
                          <a:pt x="261" y="975"/>
                        </a:lnTo>
                        <a:lnTo>
                          <a:pt x="216" y="946"/>
                        </a:lnTo>
                        <a:lnTo>
                          <a:pt x="174" y="911"/>
                        </a:lnTo>
                        <a:lnTo>
                          <a:pt x="136" y="874"/>
                        </a:lnTo>
                        <a:lnTo>
                          <a:pt x="102" y="832"/>
                        </a:lnTo>
                        <a:lnTo>
                          <a:pt x="73" y="788"/>
                        </a:lnTo>
                        <a:lnTo>
                          <a:pt x="47" y="740"/>
                        </a:lnTo>
                        <a:lnTo>
                          <a:pt x="28" y="689"/>
                        </a:lnTo>
                        <a:lnTo>
                          <a:pt x="12" y="636"/>
                        </a:lnTo>
                        <a:lnTo>
                          <a:pt x="3" y="581"/>
                        </a:lnTo>
                        <a:lnTo>
                          <a:pt x="0" y="523"/>
                        </a:lnTo>
                        <a:lnTo>
                          <a:pt x="3" y="466"/>
                        </a:lnTo>
                        <a:lnTo>
                          <a:pt x="12" y="411"/>
                        </a:lnTo>
                        <a:lnTo>
                          <a:pt x="28" y="358"/>
                        </a:lnTo>
                        <a:lnTo>
                          <a:pt x="47" y="307"/>
                        </a:lnTo>
                        <a:lnTo>
                          <a:pt x="73" y="259"/>
                        </a:lnTo>
                        <a:lnTo>
                          <a:pt x="102" y="215"/>
                        </a:lnTo>
                        <a:lnTo>
                          <a:pt x="136" y="173"/>
                        </a:lnTo>
                        <a:lnTo>
                          <a:pt x="174" y="136"/>
                        </a:lnTo>
                        <a:lnTo>
                          <a:pt x="216" y="101"/>
                        </a:lnTo>
                        <a:lnTo>
                          <a:pt x="261" y="72"/>
                        </a:lnTo>
                        <a:lnTo>
                          <a:pt x="309" y="47"/>
                        </a:lnTo>
                        <a:lnTo>
                          <a:pt x="360" y="26"/>
                        </a:lnTo>
                        <a:lnTo>
                          <a:pt x="414" y="12"/>
                        </a:lnTo>
                        <a:lnTo>
                          <a:pt x="469" y="3"/>
                        </a:lnTo>
                        <a:lnTo>
                          <a:pt x="527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013" dirty="0">
                      <a:latin typeface="+mn-lt"/>
                    </a:endParaRPr>
                  </a:p>
                </p:txBody>
              </p:sp>
              <p:sp>
                <p:nvSpPr>
                  <p:cNvPr id="100" name="Freeform 214">
                    <a:extLst>
                      <a:ext uri="{FF2B5EF4-FFF2-40B4-BE49-F238E27FC236}">
                        <a16:creationId xmlns:a16="http://schemas.microsoft.com/office/drawing/2014/main" id="{02ADF9FA-33E4-2230-18A3-32E2D0DD31B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533063" y="3603626"/>
                    <a:ext cx="109538" cy="141288"/>
                  </a:xfrm>
                  <a:custGeom>
                    <a:avLst/>
                    <a:gdLst>
                      <a:gd name="T0" fmla="*/ 150 w 757"/>
                      <a:gd name="T1" fmla="*/ 0 h 978"/>
                      <a:gd name="T2" fmla="*/ 605 w 757"/>
                      <a:gd name="T3" fmla="*/ 0 h 978"/>
                      <a:gd name="T4" fmla="*/ 636 w 757"/>
                      <a:gd name="T5" fmla="*/ 3 h 978"/>
                      <a:gd name="T6" fmla="*/ 664 w 757"/>
                      <a:gd name="T7" fmla="*/ 12 h 978"/>
                      <a:gd name="T8" fmla="*/ 690 w 757"/>
                      <a:gd name="T9" fmla="*/ 26 h 978"/>
                      <a:gd name="T10" fmla="*/ 713 w 757"/>
                      <a:gd name="T11" fmla="*/ 45 h 978"/>
                      <a:gd name="T12" fmla="*/ 730 w 757"/>
                      <a:gd name="T13" fmla="*/ 67 h 978"/>
                      <a:gd name="T14" fmla="*/ 745 w 757"/>
                      <a:gd name="T15" fmla="*/ 93 h 978"/>
                      <a:gd name="T16" fmla="*/ 753 w 757"/>
                      <a:gd name="T17" fmla="*/ 121 h 978"/>
                      <a:gd name="T18" fmla="*/ 757 w 757"/>
                      <a:gd name="T19" fmla="*/ 151 h 978"/>
                      <a:gd name="T20" fmla="*/ 757 w 757"/>
                      <a:gd name="T21" fmla="*/ 828 h 978"/>
                      <a:gd name="T22" fmla="*/ 753 w 757"/>
                      <a:gd name="T23" fmla="*/ 858 h 978"/>
                      <a:gd name="T24" fmla="*/ 745 w 757"/>
                      <a:gd name="T25" fmla="*/ 886 h 978"/>
                      <a:gd name="T26" fmla="*/ 730 w 757"/>
                      <a:gd name="T27" fmla="*/ 912 h 978"/>
                      <a:gd name="T28" fmla="*/ 713 w 757"/>
                      <a:gd name="T29" fmla="*/ 934 h 978"/>
                      <a:gd name="T30" fmla="*/ 690 w 757"/>
                      <a:gd name="T31" fmla="*/ 953 h 978"/>
                      <a:gd name="T32" fmla="*/ 664 w 757"/>
                      <a:gd name="T33" fmla="*/ 966 h 978"/>
                      <a:gd name="T34" fmla="*/ 636 w 757"/>
                      <a:gd name="T35" fmla="*/ 976 h 978"/>
                      <a:gd name="T36" fmla="*/ 605 w 757"/>
                      <a:gd name="T37" fmla="*/ 978 h 978"/>
                      <a:gd name="T38" fmla="*/ 150 w 757"/>
                      <a:gd name="T39" fmla="*/ 978 h 978"/>
                      <a:gd name="T40" fmla="*/ 120 w 757"/>
                      <a:gd name="T41" fmla="*/ 976 h 978"/>
                      <a:gd name="T42" fmla="*/ 92 w 757"/>
                      <a:gd name="T43" fmla="*/ 966 h 978"/>
                      <a:gd name="T44" fmla="*/ 67 w 757"/>
                      <a:gd name="T45" fmla="*/ 953 h 978"/>
                      <a:gd name="T46" fmla="*/ 44 w 757"/>
                      <a:gd name="T47" fmla="*/ 934 h 978"/>
                      <a:gd name="T48" fmla="*/ 26 w 757"/>
                      <a:gd name="T49" fmla="*/ 912 h 978"/>
                      <a:gd name="T50" fmla="*/ 11 w 757"/>
                      <a:gd name="T51" fmla="*/ 886 h 978"/>
                      <a:gd name="T52" fmla="*/ 3 w 757"/>
                      <a:gd name="T53" fmla="*/ 858 h 978"/>
                      <a:gd name="T54" fmla="*/ 0 w 757"/>
                      <a:gd name="T55" fmla="*/ 828 h 978"/>
                      <a:gd name="T56" fmla="*/ 0 w 757"/>
                      <a:gd name="T57" fmla="*/ 151 h 978"/>
                      <a:gd name="T58" fmla="*/ 3 w 757"/>
                      <a:gd name="T59" fmla="*/ 121 h 978"/>
                      <a:gd name="T60" fmla="*/ 11 w 757"/>
                      <a:gd name="T61" fmla="*/ 93 h 978"/>
                      <a:gd name="T62" fmla="*/ 26 w 757"/>
                      <a:gd name="T63" fmla="*/ 67 h 978"/>
                      <a:gd name="T64" fmla="*/ 44 w 757"/>
                      <a:gd name="T65" fmla="*/ 45 h 978"/>
                      <a:gd name="T66" fmla="*/ 67 w 757"/>
                      <a:gd name="T67" fmla="*/ 26 h 978"/>
                      <a:gd name="T68" fmla="*/ 92 w 757"/>
                      <a:gd name="T69" fmla="*/ 12 h 978"/>
                      <a:gd name="T70" fmla="*/ 120 w 757"/>
                      <a:gd name="T71" fmla="*/ 3 h 978"/>
                      <a:gd name="T72" fmla="*/ 150 w 757"/>
                      <a:gd name="T73" fmla="*/ 0 h 9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757" h="978">
                        <a:moveTo>
                          <a:pt x="150" y="0"/>
                        </a:moveTo>
                        <a:lnTo>
                          <a:pt x="605" y="0"/>
                        </a:lnTo>
                        <a:lnTo>
                          <a:pt x="636" y="3"/>
                        </a:lnTo>
                        <a:lnTo>
                          <a:pt x="664" y="12"/>
                        </a:lnTo>
                        <a:lnTo>
                          <a:pt x="690" y="26"/>
                        </a:lnTo>
                        <a:lnTo>
                          <a:pt x="713" y="45"/>
                        </a:lnTo>
                        <a:lnTo>
                          <a:pt x="730" y="67"/>
                        </a:lnTo>
                        <a:lnTo>
                          <a:pt x="745" y="93"/>
                        </a:lnTo>
                        <a:lnTo>
                          <a:pt x="753" y="121"/>
                        </a:lnTo>
                        <a:lnTo>
                          <a:pt x="757" y="151"/>
                        </a:lnTo>
                        <a:lnTo>
                          <a:pt x="757" y="828"/>
                        </a:lnTo>
                        <a:lnTo>
                          <a:pt x="753" y="858"/>
                        </a:lnTo>
                        <a:lnTo>
                          <a:pt x="745" y="886"/>
                        </a:lnTo>
                        <a:lnTo>
                          <a:pt x="730" y="912"/>
                        </a:lnTo>
                        <a:lnTo>
                          <a:pt x="713" y="934"/>
                        </a:lnTo>
                        <a:lnTo>
                          <a:pt x="690" y="953"/>
                        </a:lnTo>
                        <a:lnTo>
                          <a:pt x="664" y="966"/>
                        </a:lnTo>
                        <a:lnTo>
                          <a:pt x="636" y="976"/>
                        </a:lnTo>
                        <a:lnTo>
                          <a:pt x="605" y="978"/>
                        </a:lnTo>
                        <a:lnTo>
                          <a:pt x="150" y="978"/>
                        </a:lnTo>
                        <a:lnTo>
                          <a:pt x="120" y="976"/>
                        </a:lnTo>
                        <a:lnTo>
                          <a:pt x="92" y="966"/>
                        </a:lnTo>
                        <a:lnTo>
                          <a:pt x="67" y="953"/>
                        </a:lnTo>
                        <a:lnTo>
                          <a:pt x="44" y="934"/>
                        </a:lnTo>
                        <a:lnTo>
                          <a:pt x="26" y="912"/>
                        </a:lnTo>
                        <a:lnTo>
                          <a:pt x="11" y="886"/>
                        </a:lnTo>
                        <a:lnTo>
                          <a:pt x="3" y="858"/>
                        </a:lnTo>
                        <a:lnTo>
                          <a:pt x="0" y="828"/>
                        </a:lnTo>
                        <a:lnTo>
                          <a:pt x="0" y="151"/>
                        </a:lnTo>
                        <a:lnTo>
                          <a:pt x="3" y="121"/>
                        </a:lnTo>
                        <a:lnTo>
                          <a:pt x="11" y="93"/>
                        </a:lnTo>
                        <a:lnTo>
                          <a:pt x="26" y="67"/>
                        </a:lnTo>
                        <a:lnTo>
                          <a:pt x="44" y="45"/>
                        </a:lnTo>
                        <a:lnTo>
                          <a:pt x="67" y="26"/>
                        </a:lnTo>
                        <a:lnTo>
                          <a:pt x="92" y="12"/>
                        </a:lnTo>
                        <a:lnTo>
                          <a:pt x="120" y="3"/>
                        </a:lnTo>
                        <a:lnTo>
                          <a:pt x="150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013" dirty="0">
                      <a:latin typeface="+mn-lt"/>
                    </a:endParaRPr>
                  </a:p>
                </p:txBody>
              </p:sp>
              <p:sp>
                <p:nvSpPr>
                  <p:cNvPr id="101" name="Freeform 215">
                    <a:extLst>
                      <a:ext uri="{FF2B5EF4-FFF2-40B4-BE49-F238E27FC236}">
                        <a16:creationId xmlns:a16="http://schemas.microsoft.com/office/drawing/2014/main" id="{857A03FD-6987-6B6E-9290-4F55A47FEB7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702925" y="3527426"/>
                    <a:ext cx="109538" cy="217488"/>
                  </a:xfrm>
                  <a:custGeom>
                    <a:avLst/>
                    <a:gdLst>
                      <a:gd name="T0" fmla="*/ 152 w 757"/>
                      <a:gd name="T1" fmla="*/ 0 h 1504"/>
                      <a:gd name="T2" fmla="*/ 606 w 757"/>
                      <a:gd name="T3" fmla="*/ 0 h 1504"/>
                      <a:gd name="T4" fmla="*/ 637 w 757"/>
                      <a:gd name="T5" fmla="*/ 3 h 1504"/>
                      <a:gd name="T6" fmla="*/ 665 w 757"/>
                      <a:gd name="T7" fmla="*/ 11 h 1504"/>
                      <a:gd name="T8" fmla="*/ 691 w 757"/>
                      <a:gd name="T9" fmla="*/ 26 h 1504"/>
                      <a:gd name="T10" fmla="*/ 713 w 757"/>
                      <a:gd name="T11" fmla="*/ 43 h 1504"/>
                      <a:gd name="T12" fmla="*/ 732 w 757"/>
                      <a:gd name="T13" fmla="*/ 66 h 1504"/>
                      <a:gd name="T14" fmla="*/ 746 w 757"/>
                      <a:gd name="T15" fmla="*/ 91 h 1504"/>
                      <a:gd name="T16" fmla="*/ 754 w 757"/>
                      <a:gd name="T17" fmla="*/ 120 h 1504"/>
                      <a:gd name="T18" fmla="*/ 757 w 757"/>
                      <a:gd name="T19" fmla="*/ 151 h 1504"/>
                      <a:gd name="T20" fmla="*/ 757 w 757"/>
                      <a:gd name="T21" fmla="*/ 1354 h 1504"/>
                      <a:gd name="T22" fmla="*/ 754 w 757"/>
                      <a:gd name="T23" fmla="*/ 1384 h 1504"/>
                      <a:gd name="T24" fmla="*/ 746 w 757"/>
                      <a:gd name="T25" fmla="*/ 1412 h 1504"/>
                      <a:gd name="T26" fmla="*/ 732 w 757"/>
                      <a:gd name="T27" fmla="*/ 1438 h 1504"/>
                      <a:gd name="T28" fmla="*/ 713 w 757"/>
                      <a:gd name="T29" fmla="*/ 1460 h 1504"/>
                      <a:gd name="T30" fmla="*/ 691 w 757"/>
                      <a:gd name="T31" fmla="*/ 1479 h 1504"/>
                      <a:gd name="T32" fmla="*/ 665 w 757"/>
                      <a:gd name="T33" fmla="*/ 1492 h 1504"/>
                      <a:gd name="T34" fmla="*/ 637 w 757"/>
                      <a:gd name="T35" fmla="*/ 1502 h 1504"/>
                      <a:gd name="T36" fmla="*/ 606 w 757"/>
                      <a:gd name="T37" fmla="*/ 1504 h 1504"/>
                      <a:gd name="T38" fmla="*/ 152 w 757"/>
                      <a:gd name="T39" fmla="*/ 1504 h 1504"/>
                      <a:gd name="T40" fmla="*/ 122 w 757"/>
                      <a:gd name="T41" fmla="*/ 1502 h 1504"/>
                      <a:gd name="T42" fmla="*/ 92 w 757"/>
                      <a:gd name="T43" fmla="*/ 1492 h 1504"/>
                      <a:gd name="T44" fmla="*/ 67 w 757"/>
                      <a:gd name="T45" fmla="*/ 1479 h 1504"/>
                      <a:gd name="T46" fmla="*/ 45 w 757"/>
                      <a:gd name="T47" fmla="*/ 1460 h 1504"/>
                      <a:gd name="T48" fmla="*/ 26 w 757"/>
                      <a:gd name="T49" fmla="*/ 1438 h 1504"/>
                      <a:gd name="T50" fmla="*/ 13 w 757"/>
                      <a:gd name="T51" fmla="*/ 1412 h 1504"/>
                      <a:gd name="T52" fmla="*/ 3 w 757"/>
                      <a:gd name="T53" fmla="*/ 1384 h 1504"/>
                      <a:gd name="T54" fmla="*/ 0 w 757"/>
                      <a:gd name="T55" fmla="*/ 1354 h 1504"/>
                      <a:gd name="T56" fmla="*/ 0 w 757"/>
                      <a:gd name="T57" fmla="*/ 151 h 1504"/>
                      <a:gd name="T58" fmla="*/ 3 w 757"/>
                      <a:gd name="T59" fmla="*/ 120 h 1504"/>
                      <a:gd name="T60" fmla="*/ 13 w 757"/>
                      <a:gd name="T61" fmla="*/ 91 h 1504"/>
                      <a:gd name="T62" fmla="*/ 26 w 757"/>
                      <a:gd name="T63" fmla="*/ 66 h 1504"/>
                      <a:gd name="T64" fmla="*/ 45 w 757"/>
                      <a:gd name="T65" fmla="*/ 43 h 1504"/>
                      <a:gd name="T66" fmla="*/ 67 w 757"/>
                      <a:gd name="T67" fmla="*/ 26 h 1504"/>
                      <a:gd name="T68" fmla="*/ 92 w 757"/>
                      <a:gd name="T69" fmla="*/ 11 h 1504"/>
                      <a:gd name="T70" fmla="*/ 122 w 757"/>
                      <a:gd name="T71" fmla="*/ 3 h 1504"/>
                      <a:gd name="T72" fmla="*/ 152 w 757"/>
                      <a:gd name="T73" fmla="*/ 0 h 1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757" h="1504">
                        <a:moveTo>
                          <a:pt x="152" y="0"/>
                        </a:moveTo>
                        <a:lnTo>
                          <a:pt x="606" y="0"/>
                        </a:lnTo>
                        <a:lnTo>
                          <a:pt x="637" y="3"/>
                        </a:lnTo>
                        <a:lnTo>
                          <a:pt x="665" y="11"/>
                        </a:lnTo>
                        <a:lnTo>
                          <a:pt x="691" y="26"/>
                        </a:lnTo>
                        <a:lnTo>
                          <a:pt x="713" y="43"/>
                        </a:lnTo>
                        <a:lnTo>
                          <a:pt x="732" y="66"/>
                        </a:lnTo>
                        <a:lnTo>
                          <a:pt x="746" y="91"/>
                        </a:lnTo>
                        <a:lnTo>
                          <a:pt x="754" y="120"/>
                        </a:lnTo>
                        <a:lnTo>
                          <a:pt x="757" y="151"/>
                        </a:lnTo>
                        <a:lnTo>
                          <a:pt x="757" y="1354"/>
                        </a:lnTo>
                        <a:lnTo>
                          <a:pt x="754" y="1384"/>
                        </a:lnTo>
                        <a:lnTo>
                          <a:pt x="746" y="1412"/>
                        </a:lnTo>
                        <a:lnTo>
                          <a:pt x="732" y="1438"/>
                        </a:lnTo>
                        <a:lnTo>
                          <a:pt x="713" y="1460"/>
                        </a:lnTo>
                        <a:lnTo>
                          <a:pt x="691" y="1479"/>
                        </a:lnTo>
                        <a:lnTo>
                          <a:pt x="665" y="1492"/>
                        </a:lnTo>
                        <a:lnTo>
                          <a:pt x="637" y="1502"/>
                        </a:lnTo>
                        <a:lnTo>
                          <a:pt x="606" y="1504"/>
                        </a:lnTo>
                        <a:lnTo>
                          <a:pt x="152" y="1504"/>
                        </a:lnTo>
                        <a:lnTo>
                          <a:pt x="122" y="1502"/>
                        </a:lnTo>
                        <a:lnTo>
                          <a:pt x="92" y="1492"/>
                        </a:lnTo>
                        <a:lnTo>
                          <a:pt x="67" y="1479"/>
                        </a:lnTo>
                        <a:lnTo>
                          <a:pt x="45" y="1460"/>
                        </a:lnTo>
                        <a:lnTo>
                          <a:pt x="26" y="1438"/>
                        </a:lnTo>
                        <a:lnTo>
                          <a:pt x="13" y="1412"/>
                        </a:lnTo>
                        <a:lnTo>
                          <a:pt x="3" y="1384"/>
                        </a:lnTo>
                        <a:lnTo>
                          <a:pt x="0" y="1354"/>
                        </a:lnTo>
                        <a:lnTo>
                          <a:pt x="0" y="151"/>
                        </a:lnTo>
                        <a:lnTo>
                          <a:pt x="3" y="120"/>
                        </a:lnTo>
                        <a:lnTo>
                          <a:pt x="13" y="91"/>
                        </a:lnTo>
                        <a:lnTo>
                          <a:pt x="26" y="66"/>
                        </a:lnTo>
                        <a:lnTo>
                          <a:pt x="45" y="43"/>
                        </a:lnTo>
                        <a:lnTo>
                          <a:pt x="67" y="26"/>
                        </a:lnTo>
                        <a:lnTo>
                          <a:pt x="92" y="11"/>
                        </a:lnTo>
                        <a:lnTo>
                          <a:pt x="122" y="3"/>
                        </a:lnTo>
                        <a:lnTo>
                          <a:pt x="152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013" dirty="0">
                      <a:latin typeface="+mn-lt"/>
                    </a:endParaRPr>
                  </a:p>
                </p:txBody>
              </p:sp>
              <p:sp>
                <p:nvSpPr>
                  <p:cNvPr id="102" name="Freeform 216">
                    <a:extLst>
                      <a:ext uri="{FF2B5EF4-FFF2-40B4-BE49-F238E27FC236}">
                        <a16:creationId xmlns:a16="http://schemas.microsoft.com/office/drawing/2014/main" id="{1C48F214-D698-1063-22D4-BF2C00BCAC4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872788" y="3441701"/>
                    <a:ext cx="109538" cy="303213"/>
                  </a:xfrm>
                  <a:custGeom>
                    <a:avLst/>
                    <a:gdLst>
                      <a:gd name="T0" fmla="*/ 151 w 757"/>
                      <a:gd name="T1" fmla="*/ 0 h 2105"/>
                      <a:gd name="T2" fmla="*/ 605 w 757"/>
                      <a:gd name="T3" fmla="*/ 0 h 2105"/>
                      <a:gd name="T4" fmla="*/ 636 w 757"/>
                      <a:gd name="T5" fmla="*/ 3 h 2105"/>
                      <a:gd name="T6" fmla="*/ 664 w 757"/>
                      <a:gd name="T7" fmla="*/ 11 h 2105"/>
                      <a:gd name="T8" fmla="*/ 690 w 757"/>
                      <a:gd name="T9" fmla="*/ 25 h 2105"/>
                      <a:gd name="T10" fmla="*/ 712 w 757"/>
                      <a:gd name="T11" fmla="*/ 43 h 2105"/>
                      <a:gd name="T12" fmla="*/ 731 w 757"/>
                      <a:gd name="T13" fmla="*/ 65 h 2105"/>
                      <a:gd name="T14" fmla="*/ 744 w 757"/>
                      <a:gd name="T15" fmla="*/ 91 h 2105"/>
                      <a:gd name="T16" fmla="*/ 754 w 757"/>
                      <a:gd name="T17" fmla="*/ 119 h 2105"/>
                      <a:gd name="T18" fmla="*/ 757 w 757"/>
                      <a:gd name="T19" fmla="*/ 149 h 2105"/>
                      <a:gd name="T20" fmla="*/ 757 w 757"/>
                      <a:gd name="T21" fmla="*/ 1955 h 2105"/>
                      <a:gd name="T22" fmla="*/ 754 w 757"/>
                      <a:gd name="T23" fmla="*/ 1985 h 2105"/>
                      <a:gd name="T24" fmla="*/ 744 w 757"/>
                      <a:gd name="T25" fmla="*/ 2013 h 2105"/>
                      <a:gd name="T26" fmla="*/ 731 w 757"/>
                      <a:gd name="T27" fmla="*/ 2039 h 2105"/>
                      <a:gd name="T28" fmla="*/ 712 w 757"/>
                      <a:gd name="T29" fmla="*/ 2061 h 2105"/>
                      <a:gd name="T30" fmla="*/ 690 w 757"/>
                      <a:gd name="T31" fmla="*/ 2080 h 2105"/>
                      <a:gd name="T32" fmla="*/ 664 w 757"/>
                      <a:gd name="T33" fmla="*/ 2093 h 2105"/>
                      <a:gd name="T34" fmla="*/ 636 w 757"/>
                      <a:gd name="T35" fmla="*/ 2103 h 2105"/>
                      <a:gd name="T36" fmla="*/ 605 w 757"/>
                      <a:gd name="T37" fmla="*/ 2105 h 2105"/>
                      <a:gd name="T38" fmla="*/ 151 w 757"/>
                      <a:gd name="T39" fmla="*/ 2105 h 2105"/>
                      <a:gd name="T40" fmla="*/ 120 w 757"/>
                      <a:gd name="T41" fmla="*/ 2103 h 2105"/>
                      <a:gd name="T42" fmla="*/ 92 w 757"/>
                      <a:gd name="T43" fmla="*/ 2093 h 2105"/>
                      <a:gd name="T44" fmla="*/ 66 w 757"/>
                      <a:gd name="T45" fmla="*/ 2080 h 2105"/>
                      <a:gd name="T46" fmla="*/ 44 w 757"/>
                      <a:gd name="T47" fmla="*/ 2061 h 2105"/>
                      <a:gd name="T48" fmla="*/ 25 w 757"/>
                      <a:gd name="T49" fmla="*/ 2039 h 2105"/>
                      <a:gd name="T50" fmla="*/ 12 w 757"/>
                      <a:gd name="T51" fmla="*/ 2013 h 2105"/>
                      <a:gd name="T52" fmla="*/ 3 w 757"/>
                      <a:gd name="T53" fmla="*/ 1985 h 2105"/>
                      <a:gd name="T54" fmla="*/ 0 w 757"/>
                      <a:gd name="T55" fmla="*/ 1955 h 2105"/>
                      <a:gd name="T56" fmla="*/ 0 w 757"/>
                      <a:gd name="T57" fmla="*/ 149 h 2105"/>
                      <a:gd name="T58" fmla="*/ 3 w 757"/>
                      <a:gd name="T59" fmla="*/ 119 h 2105"/>
                      <a:gd name="T60" fmla="*/ 12 w 757"/>
                      <a:gd name="T61" fmla="*/ 91 h 2105"/>
                      <a:gd name="T62" fmla="*/ 25 w 757"/>
                      <a:gd name="T63" fmla="*/ 65 h 2105"/>
                      <a:gd name="T64" fmla="*/ 44 w 757"/>
                      <a:gd name="T65" fmla="*/ 43 h 2105"/>
                      <a:gd name="T66" fmla="*/ 66 w 757"/>
                      <a:gd name="T67" fmla="*/ 25 h 2105"/>
                      <a:gd name="T68" fmla="*/ 92 w 757"/>
                      <a:gd name="T69" fmla="*/ 11 h 2105"/>
                      <a:gd name="T70" fmla="*/ 120 w 757"/>
                      <a:gd name="T71" fmla="*/ 3 h 2105"/>
                      <a:gd name="T72" fmla="*/ 151 w 757"/>
                      <a:gd name="T73" fmla="*/ 0 h 21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757" h="2105">
                        <a:moveTo>
                          <a:pt x="151" y="0"/>
                        </a:moveTo>
                        <a:lnTo>
                          <a:pt x="605" y="0"/>
                        </a:lnTo>
                        <a:lnTo>
                          <a:pt x="636" y="3"/>
                        </a:lnTo>
                        <a:lnTo>
                          <a:pt x="664" y="11"/>
                        </a:lnTo>
                        <a:lnTo>
                          <a:pt x="690" y="25"/>
                        </a:lnTo>
                        <a:lnTo>
                          <a:pt x="712" y="43"/>
                        </a:lnTo>
                        <a:lnTo>
                          <a:pt x="731" y="65"/>
                        </a:lnTo>
                        <a:lnTo>
                          <a:pt x="744" y="91"/>
                        </a:lnTo>
                        <a:lnTo>
                          <a:pt x="754" y="119"/>
                        </a:lnTo>
                        <a:lnTo>
                          <a:pt x="757" y="149"/>
                        </a:lnTo>
                        <a:lnTo>
                          <a:pt x="757" y="1955"/>
                        </a:lnTo>
                        <a:lnTo>
                          <a:pt x="754" y="1985"/>
                        </a:lnTo>
                        <a:lnTo>
                          <a:pt x="744" y="2013"/>
                        </a:lnTo>
                        <a:lnTo>
                          <a:pt x="731" y="2039"/>
                        </a:lnTo>
                        <a:lnTo>
                          <a:pt x="712" y="2061"/>
                        </a:lnTo>
                        <a:lnTo>
                          <a:pt x="690" y="2080"/>
                        </a:lnTo>
                        <a:lnTo>
                          <a:pt x="664" y="2093"/>
                        </a:lnTo>
                        <a:lnTo>
                          <a:pt x="636" y="2103"/>
                        </a:lnTo>
                        <a:lnTo>
                          <a:pt x="605" y="2105"/>
                        </a:lnTo>
                        <a:lnTo>
                          <a:pt x="151" y="2105"/>
                        </a:lnTo>
                        <a:lnTo>
                          <a:pt x="120" y="2103"/>
                        </a:lnTo>
                        <a:lnTo>
                          <a:pt x="92" y="2093"/>
                        </a:lnTo>
                        <a:lnTo>
                          <a:pt x="66" y="2080"/>
                        </a:lnTo>
                        <a:lnTo>
                          <a:pt x="44" y="2061"/>
                        </a:lnTo>
                        <a:lnTo>
                          <a:pt x="25" y="2039"/>
                        </a:lnTo>
                        <a:lnTo>
                          <a:pt x="12" y="2013"/>
                        </a:lnTo>
                        <a:lnTo>
                          <a:pt x="3" y="1985"/>
                        </a:lnTo>
                        <a:lnTo>
                          <a:pt x="0" y="1955"/>
                        </a:lnTo>
                        <a:lnTo>
                          <a:pt x="0" y="149"/>
                        </a:lnTo>
                        <a:lnTo>
                          <a:pt x="3" y="119"/>
                        </a:lnTo>
                        <a:lnTo>
                          <a:pt x="12" y="91"/>
                        </a:lnTo>
                        <a:lnTo>
                          <a:pt x="25" y="65"/>
                        </a:lnTo>
                        <a:lnTo>
                          <a:pt x="44" y="43"/>
                        </a:lnTo>
                        <a:lnTo>
                          <a:pt x="66" y="25"/>
                        </a:lnTo>
                        <a:lnTo>
                          <a:pt x="92" y="11"/>
                        </a:lnTo>
                        <a:lnTo>
                          <a:pt x="120" y="3"/>
                        </a:lnTo>
                        <a:lnTo>
                          <a:pt x="151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013" dirty="0">
                      <a:latin typeface="+mn-lt"/>
                    </a:endParaRPr>
                  </a:p>
                </p:txBody>
              </p:sp>
              <p:sp>
                <p:nvSpPr>
                  <p:cNvPr id="103" name="Freeform 217">
                    <a:extLst>
                      <a:ext uri="{FF2B5EF4-FFF2-40B4-BE49-F238E27FC236}">
                        <a16:creationId xmlns:a16="http://schemas.microsoft.com/office/drawing/2014/main" id="{402E6CCD-9A49-64B5-EEA6-04B31DCC905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528300" y="3367088"/>
                    <a:ext cx="309563" cy="182563"/>
                  </a:xfrm>
                  <a:custGeom>
                    <a:avLst/>
                    <a:gdLst>
                      <a:gd name="T0" fmla="*/ 1690 w 2143"/>
                      <a:gd name="T1" fmla="*/ 0 h 1263"/>
                      <a:gd name="T2" fmla="*/ 1708 w 2143"/>
                      <a:gd name="T3" fmla="*/ 1 h 1263"/>
                      <a:gd name="T4" fmla="*/ 2083 w 2143"/>
                      <a:gd name="T5" fmla="*/ 80 h 1263"/>
                      <a:gd name="T6" fmla="*/ 2099 w 2143"/>
                      <a:gd name="T7" fmla="*/ 85 h 1263"/>
                      <a:gd name="T8" fmla="*/ 2114 w 2143"/>
                      <a:gd name="T9" fmla="*/ 93 h 1263"/>
                      <a:gd name="T10" fmla="*/ 2125 w 2143"/>
                      <a:gd name="T11" fmla="*/ 104 h 1263"/>
                      <a:gd name="T12" fmla="*/ 2135 w 2143"/>
                      <a:gd name="T13" fmla="*/ 118 h 1263"/>
                      <a:gd name="T14" fmla="*/ 2142 w 2143"/>
                      <a:gd name="T15" fmla="*/ 138 h 1263"/>
                      <a:gd name="T16" fmla="*/ 2143 w 2143"/>
                      <a:gd name="T17" fmla="*/ 160 h 1263"/>
                      <a:gd name="T18" fmla="*/ 2138 w 2143"/>
                      <a:gd name="T19" fmla="*/ 182 h 1263"/>
                      <a:gd name="T20" fmla="*/ 1992 w 2143"/>
                      <a:gd name="T21" fmla="*/ 535 h 1263"/>
                      <a:gd name="T22" fmla="*/ 1985 w 2143"/>
                      <a:gd name="T23" fmla="*/ 550 h 1263"/>
                      <a:gd name="T24" fmla="*/ 1973 w 2143"/>
                      <a:gd name="T25" fmla="*/ 563 h 1263"/>
                      <a:gd name="T26" fmla="*/ 1959 w 2143"/>
                      <a:gd name="T27" fmla="*/ 572 h 1263"/>
                      <a:gd name="T28" fmla="*/ 1943 w 2143"/>
                      <a:gd name="T29" fmla="*/ 578 h 1263"/>
                      <a:gd name="T30" fmla="*/ 1926 w 2143"/>
                      <a:gd name="T31" fmla="*/ 581 h 1263"/>
                      <a:gd name="T32" fmla="*/ 1922 w 2143"/>
                      <a:gd name="T33" fmla="*/ 581 h 1263"/>
                      <a:gd name="T34" fmla="*/ 1902 w 2143"/>
                      <a:gd name="T35" fmla="*/ 578 h 1263"/>
                      <a:gd name="T36" fmla="*/ 1883 w 2143"/>
                      <a:gd name="T37" fmla="*/ 571 h 1263"/>
                      <a:gd name="T38" fmla="*/ 1868 w 2143"/>
                      <a:gd name="T39" fmla="*/ 558 h 1263"/>
                      <a:gd name="T40" fmla="*/ 1856 w 2143"/>
                      <a:gd name="T41" fmla="*/ 542 h 1263"/>
                      <a:gd name="T42" fmla="*/ 1780 w 2143"/>
                      <a:gd name="T43" fmla="*/ 398 h 1263"/>
                      <a:gd name="T44" fmla="*/ 111 w 2143"/>
                      <a:gd name="T45" fmla="*/ 1254 h 1263"/>
                      <a:gd name="T46" fmla="*/ 93 w 2143"/>
                      <a:gd name="T47" fmla="*/ 1260 h 1263"/>
                      <a:gd name="T48" fmla="*/ 76 w 2143"/>
                      <a:gd name="T49" fmla="*/ 1263 h 1263"/>
                      <a:gd name="T50" fmla="*/ 60 w 2143"/>
                      <a:gd name="T51" fmla="*/ 1260 h 1263"/>
                      <a:gd name="T52" fmla="*/ 44 w 2143"/>
                      <a:gd name="T53" fmla="*/ 1255 h 1263"/>
                      <a:gd name="T54" fmla="*/ 30 w 2143"/>
                      <a:gd name="T55" fmla="*/ 1247 h 1263"/>
                      <a:gd name="T56" fmla="*/ 18 w 2143"/>
                      <a:gd name="T57" fmla="*/ 1236 h 1263"/>
                      <a:gd name="T58" fmla="*/ 8 w 2143"/>
                      <a:gd name="T59" fmla="*/ 1221 h 1263"/>
                      <a:gd name="T60" fmla="*/ 2 w 2143"/>
                      <a:gd name="T61" fmla="*/ 1202 h 1263"/>
                      <a:gd name="T62" fmla="*/ 0 w 2143"/>
                      <a:gd name="T63" fmla="*/ 1184 h 1263"/>
                      <a:gd name="T64" fmla="*/ 4 w 2143"/>
                      <a:gd name="T65" fmla="*/ 1164 h 1263"/>
                      <a:gd name="T66" fmla="*/ 13 w 2143"/>
                      <a:gd name="T67" fmla="*/ 1147 h 1263"/>
                      <a:gd name="T68" fmla="*/ 24 w 2143"/>
                      <a:gd name="T69" fmla="*/ 1132 h 1263"/>
                      <a:gd name="T70" fmla="*/ 41 w 2143"/>
                      <a:gd name="T71" fmla="*/ 1120 h 1263"/>
                      <a:gd name="T72" fmla="*/ 1709 w 2143"/>
                      <a:gd name="T73" fmla="*/ 266 h 1263"/>
                      <a:gd name="T74" fmla="*/ 1625 w 2143"/>
                      <a:gd name="T75" fmla="*/ 110 h 1263"/>
                      <a:gd name="T76" fmla="*/ 1619 w 2143"/>
                      <a:gd name="T77" fmla="*/ 95 h 1263"/>
                      <a:gd name="T78" fmla="*/ 1616 w 2143"/>
                      <a:gd name="T79" fmla="*/ 78 h 1263"/>
                      <a:gd name="T80" fmla="*/ 1618 w 2143"/>
                      <a:gd name="T81" fmla="*/ 61 h 1263"/>
                      <a:gd name="T82" fmla="*/ 1623 w 2143"/>
                      <a:gd name="T83" fmla="*/ 45 h 1263"/>
                      <a:gd name="T84" fmla="*/ 1631 w 2143"/>
                      <a:gd name="T85" fmla="*/ 30 h 1263"/>
                      <a:gd name="T86" fmla="*/ 1643 w 2143"/>
                      <a:gd name="T87" fmla="*/ 18 h 1263"/>
                      <a:gd name="T88" fmla="*/ 1657 w 2143"/>
                      <a:gd name="T89" fmla="*/ 8 h 1263"/>
                      <a:gd name="T90" fmla="*/ 1673 w 2143"/>
                      <a:gd name="T91" fmla="*/ 2 h 1263"/>
                      <a:gd name="T92" fmla="*/ 1690 w 2143"/>
                      <a:gd name="T93" fmla="*/ 0 h 12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2143" h="1263">
                        <a:moveTo>
                          <a:pt x="1690" y="0"/>
                        </a:moveTo>
                        <a:lnTo>
                          <a:pt x="1708" y="1"/>
                        </a:lnTo>
                        <a:lnTo>
                          <a:pt x="2083" y="80"/>
                        </a:lnTo>
                        <a:lnTo>
                          <a:pt x="2099" y="85"/>
                        </a:lnTo>
                        <a:lnTo>
                          <a:pt x="2114" y="93"/>
                        </a:lnTo>
                        <a:lnTo>
                          <a:pt x="2125" y="104"/>
                        </a:lnTo>
                        <a:lnTo>
                          <a:pt x="2135" y="118"/>
                        </a:lnTo>
                        <a:lnTo>
                          <a:pt x="2142" y="138"/>
                        </a:lnTo>
                        <a:lnTo>
                          <a:pt x="2143" y="160"/>
                        </a:lnTo>
                        <a:lnTo>
                          <a:pt x="2138" y="182"/>
                        </a:lnTo>
                        <a:lnTo>
                          <a:pt x="1992" y="535"/>
                        </a:lnTo>
                        <a:lnTo>
                          <a:pt x="1985" y="550"/>
                        </a:lnTo>
                        <a:lnTo>
                          <a:pt x="1973" y="563"/>
                        </a:lnTo>
                        <a:lnTo>
                          <a:pt x="1959" y="572"/>
                        </a:lnTo>
                        <a:lnTo>
                          <a:pt x="1943" y="578"/>
                        </a:lnTo>
                        <a:lnTo>
                          <a:pt x="1926" y="581"/>
                        </a:lnTo>
                        <a:lnTo>
                          <a:pt x="1922" y="581"/>
                        </a:lnTo>
                        <a:lnTo>
                          <a:pt x="1902" y="578"/>
                        </a:lnTo>
                        <a:lnTo>
                          <a:pt x="1883" y="571"/>
                        </a:lnTo>
                        <a:lnTo>
                          <a:pt x="1868" y="558"/>
                        </a:lnTo>
                        <a:lnTo>
                          <a:pt x="1856" y="542"/>
                        </a:lnTo>
                        <a:lnTo>
                          <a:pt x="1780" y="398"/>
                        </a:lnTo>
                        <a:lnTo>
                          <a:pt x="111" y="1254"/>
                        </a:lnTo>
                        <a:lnTo>
                          <a:pt x="93" y="1260"/>
                        </a:lnTo>
                        <a:lnTo>
                          <a:pt x="76" y="1263"/>
                        </a:lnTo>
                        <a:lnTo>
                          <a:pt x="60" y="1260"/>
                        </a:lnTo>
                        <a:lnTo>
                          <a:pt x="44" y="1255"/>
                        </a:lnTo>
                        <a:lnTo>
                          <a:pt x="30" y="1247"/>
                        </a:lnTo>
                        <a:lnTo>
                          <a:pt x="18" y="1236"/>
                        </a:lnTo>
                        <a:lnTo>
                          <a:pt x="8" y="1221"/>
                        </a:lnTo>
                        <a:lnTo>
                          <a:pt x="2" y="1202"/>
                        </a:lnTo>
                        <a:lnTo>
                          <a:pt x="0" y="1184"/>
                        </a:lnTo>
                        <a:lnTo>
                          <a:pt x="4" y="1164"/>
                        </a:lnTo>
                        <a:lnTo>
                          <a:pt x="13" y="1147"/>
                        </a:lnTo>
                        <a:lnTo>
                          <a:pt x="24" y="1132"/>
                        </a:lnTo>
                        <a:lnTo>
                          <a:pt x="41" y="1120"/>
                        </a:lnTo>
                        <a:lnTo>
                          <a:pt x="1709" y="266"/>
                        </a:lnTo>
                        <a:lnTo>
                          <a:pt x="1625" y="110"/>
                        </a:lnTo>
                        <a:lnTo>
                          <a:pt x="1619" y="95"/>
                        </a:lnTo>
                        <a:lnTo>
                          <a:pt x="1616" y="78"/>
                        </a:lnTo>
                        <a:lnTo>
                          <a:pt x="1618" y="61"/>
                        </a:lnTo>
                        <a:lnTo>
                          <a:pt x="1623" y="45"/>
                        </a:lnTo>
                        <a:lnTo>
                          <a:pt x="1631" y="30"/>
                        </a:lnTo>
                        <a:lnTo>
                          <a:pt x="1643" y="18"/>
                        </a:lnTo>
                        <a:lnTo>
                          <a:pt x="1657" y="8"/>
                        </a:lnTo>
                        <a:lnTo>
                          <a:pt x="1673" y="2"/>
                        </a:lnTo>
                        <a:lnTo>
                          <a:pt x="1690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013" dirty="0">
                      <a:latin typeface="+mn-lt"/>
                    </a:endParaRPr>
                  </a:p>
                </p:txBody>
              </p:sp>
            </p:grpSp>
          </p:grp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DC569070-1E2F-DB3E-C937-2F4EB07C93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938" y="1768475"/>
              <a:ext cx="1524000" cy="1482725"/>
              <a:chOff x="5090889" y="2358950"/>
              <a:chExt cx="2030829" cy="1975218"/>
            </a:xfrm>
          </p:grpSpPr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7F2A8DEF-4399-B0F1-86F8-D2F8E0C656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90889" y="4040212"/>
                <a:ext cx="2030829" cy="293956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8B4DFFF0-8EDA-B8C0-6BA5-C2B9535422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65322" y="2358950"/>
                <a:ext cx="1281961" cy="1277336"/>
              </a:xfrm>
              <a:prstGeom prst="ellipse">
                <a:avLst/>
              </a:prstGeom>
              <a:solidFill>
                <a:srgbClr val="00B050"/>
              </a:solidFill>
              <a:ln w="11113" cap="flat">
                <a:solidFill>
                  <a:srgbClr val="00B050"/>
                </a:solidFill>
                <a:prstDash val="solid"/>
                <a:miter lim="800000"/>
                <a:headEnd/>
                <a:tailEnd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109" name="Line 15">
                <a:extLst>
                  <a:ext uri="{FF2B5EF4-FFF2-40B4-BE49-F238E27FC236}">
                    <a16:creationId xmlns:a16="http://schemas.microsoft.com/office/drawing/2014/main" id="{C5D1577E-74F1-1631-5A42-8F33513E07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06304" y="3042029"/>
                <a:ext cx="0" cy="1188514"/>
              </a:xfrm>
              <a:prstGeom prst="line">
                <a:avLst/>
              </a:prstGeom>
              <a:solidFill>
                <a:srgbClr val="00B050"/>
              </a:solidFill>
              <a:ln w="107950" cap="flat">
                <a:solidFill>
                  <a:srgbClr val="00B050"/>
                </a:solidFill>
                <a:prstDash val="solid"/>
                <a:miter lim="800000"/>
                <a:headEnd/>
                <a:tailEnd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67E00DD0-DD6B-6AB7-2827-234A842712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00531" y="4080393"/>
                <a:ext cx="213659" cy="21359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BD5B744B-2440-3335-AD3B-849B2F861F42}"/>
                  </a:ext>
                </a:extLst>
              </p:cNvPr>
              <p:cNvGrpSpPr/>
              <p:nvPr/>
            </p:nvGrpSpPr>
            <p:grpSpPr>
              <a:xfrm>
                <a:off x="5880760" y="2784245"/>
                <a:ext cx="451086" cy="426348"/>
                <a:chOff x="3232150" y="3140075"/>
                <a:chExt cx="492126" cy="465138"/>
              </a:xfrm>
              <a:solidFill>
                <a:schemeClr val="bg1"/>
              </a:solidFill>
            </p:grpSpPr>
            <p:sp>
              <p:nvSpPr>
                <p:cNvPr id="112" name="Freeform 297">
                  <a:extLst>
                    <a:ext uri="{FF2B5EF4-FFF2-40B4-BE49-F238E27FC236}">
                      <a16:creationId xmlns:a16="http://schemas.microsoft.com/office/drawing/2014/main" id="{31C39FD1-ED78-A53A-78DE-7DDD74368C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05175" y="3140075"/>
                  <a:ext cx="152400" cy="153987"/>
                </a:xfrm>
                <a:custGeom>
                  <a:avLst/>
                  <a:gdLst>
                    <a:gd name="T0" fmla="*/ 529 w 1059"/>
                    <a:gd name="T1" fmla="*/ 0 h 1064"/>
                    <a:gd name="T2" fmla="*/ 588 w 1059"/>
                    <a:gd name="T3" fmla="*/ 4 h 1064"/>
                    <a:gd name="T4" fmla="*/ 644 w 1059"/>
                    <a:gd name="T5" fmla="*/ 13 h 1064"/>
                    <a:gd name="T6" fmla="*/ 697 w 1059"/>
                    <a:gd name="T7" fmla="*/ 29 h 1064"/>
                    <a:gd name="T8" fmla="*/ 748 w 1059"/>
                    <a:gd name="T9" fmla="*/ 48 h 1064"/>
                    <a:gd name="T10" fmla="*/ 797 w 1059"/>
                    <a:gd name="T11" fmla="*/ 73 h 1064"/>
                    <a:gd name="T12" fmla="*/ 843 w 1059"/>
                    <a:gd name="T13" fmla="*/ 103 h 1064"/>
                    <a:gd name="T14" fmla="*/ 884 w 1059"/>
                    <a:gd name="T15" fmla="*/ 138 h 1064"/>
                    <a:gd name="T16" fmla="*/ 922 w 1059"/>
                    <a:gd name="T17" fmla="*/ 176 h 1064"/>
                    <a:gd name="T18" fmla="*/ 957 w 1059"/>
                    <a:gd name="T19" fmla="*/ 219 h 1064"/>
                    <a:gd name="T20" fmla="*/ 987 w 1059"/>
                    <a:gd name="T21" fmla="*/ 265 h 1064"/>
                    <a:gd name="T22" fmla="*/ 1013 w 1059"/>
                    <a:gd name="T23" fmla="*/ 313 h 1064"/>
                    <a:gd name="T24" fmla="*/ 1032 w 1059"/>
                    <a:gd name="T25" fmla="*/ 365 h 1064"/>
                    <a:gd name="T26" fmla="*/ 1047 w 1059"/>
                    <a:gd name="T27" fmla="*/ 419 h 1064"/>
                    <a:gd name="T28" fmla="*/ 1056 w 1059"/>
                    <a:gd name="T29" fmla="*/ 475 h 1064"/>
                    <a:gd name="T30" fmla="*/ 1059 w 1059"/>
                    <a:gd name="T31" fmla="*/ 532 h 1064"/>
                    <a:gd name="T32" fmla="*/ 1056 w 1059"/>
                    <a:gd name="T33" fmla="*/ 590 h 1064"/>
                    <a:gd name="T34" fmla="*/ 1047 w 1059"/>
                    <a:gd name="T35" fmla="*/ 647 h 1064"/>
                    <a:gd name="T36" fmla="*/ 1032 w 1059"/>
                    <a:gd name="T37" fmla="*/ 701 h 1064"/>
                    <a:gd name="T38" fmla="*/ 1013 w 1059"/>
                    <a:gd name="T39" fmla="*/ 752 h 1064"/>
                    <a:gd name="T40" fmla="*/ 987 w 1059"/>
                    <a:gd name="T41" fmla="*/ 801 h 1064"/>
                    <a:gd name="T42" fmla="*/ 957 w 1059"/>
                    <a:gd name="T43" fmla="*/ 846 h 1064"/>
                    <a:gd name="T44" fmla="*/ 922 w 1059"/>
                    <a:gd name="T45" fmla="*/ 888 h 1064"/>
                    <a:gd name="T46" fmla="*/ 884 w 1059"/>
                    <a:gd name="T47" fmla="*/ 926 h 1064"/>
                    <a:gd name="T48" fmla="*/ 843 w 1059"/>
                    <a:gd name="T49" fmla="*/ 961 h 1064"/>
                    <a:gd name="T50" fmla="*/ 797 w 1059"/>
                    <a:gd name="T51" fmla="*/ 991 h 1064"/>
                    <a:gd name="T52" fmla="*/ 748 w 1059"/>
                    <a:gd name="T53" fmla="*/ 1017 h 1064"/>
                    <a:gd name="T54" fmla="*/ 697 w 1059"/>
                    <a:gd name="T55" fmla="*/ 1037 h 1064"/>
                    <a:gd name="T56" fmla="*/ 644 w 1059"/>
                    <a:gd name="T57" fmla="*/ 1051 h 1064"/>
                    <a:gd name="T58" fmla="*/ 588 w 1059"/>
                    <a:gd name="T59" fmla="*/ 1061 h 1064"/>
                    <a:gd name="T60" fmla="*/ 529 w 1059"/>
                    <a:gd name="T61" fmla="*/ 1064 h 1064"/>
                    <a:gd name="T62" fmla="*/ 472 w 1059"/>
                    <a:gd name="T63" fmla="*/ 1061 h 1064"/>
                    <a:gd name="T64" fmla="*/ 416 w 1059"/>
                    <a:gd name="T65" fmla="*/ 1051 h 1064"/>
                    <a:gd name="T66" fmla="*/ 363 w 1059"/>
                    <a:gd name="T67" fmla="*/ 1037 h 1064"/>
                    <a:gd name="T68" fmla="*/ 312 w 1059"/>
                    <a:gd name="T69" fmla="*/ 1017 h 1064"/>
                    <a:gd name="T70" fmla="*/ 263 w 1059"/>
                    <a:gd name="T71" fmla="*/ 991 h 1064"/>
                    <a:gd name="T72" fmla="*/ 217 w 1059"/>
                    <a:gd name="T73" fmla="*/ 961 h 1064"/>
                    <a:gd name="T74" fmla="*/ 175 w 1059"/>
                    <a:gd name="T75" fmla="*/ 926 h 1064"/>
                    <a:gd name="T76" fmla="*/ 137 w 1059"/>
                    <a:gd name="T77" fmla="*/ 888 h 1064"/>
                    <a:gd name="T78" fmla="*/ 102 w 1059"/>
                    <a:gd name="T79" fmla="*/ 846 h 1064"/>
                    <a:gd name="T80" fmla="*/ 72 w 1059"/>
                    <a:gd name="T81" fmla="*/ 801 h 1064"/>
                    <a:gd name="T82" fmla="*/ 47 w 1059"/>
                    <a:gd name="T83" fmla="*/ 752 h 1064"/>
                    <a:gd name="T84" fmla="*/ 28 w 1059"/>
                    <a:gd name="T85" fmla="*/ 701 h 1064"/>
                    <a:gd name="T86" fmla="*/ 12 w 1059"/>
                    <a:gd name="T87" fmla="*/ 647 h 1064"/>
                    <a:gd name="T88" fmla="*/ 3 w 1059"/>
                    <a:gd name="T89" fmla="*/ 590 h 1064"/>
                    <a:gd name="T90" fmla="*/ 0 w 1059"/>
                    <a:gd name="T91" fmla="*/ 532 h 1064"/>
                    <a:gd name="T92" fmla="*/ 3 w 1059"/>
                    <a:gd name="T93" fmla="*/ 475 h 1064"/>
                    <a:gd name="T94" fmla="*/ 12 w 1059"/>
                    <a:gd name="T95" fmla="*/ 419 h 1064"/>
                    <a:gd name="T96" fmla="*/ 28 w 1059"/>
                    <a:gd name="T97" fmla="*/ 365 h 1064"/>
                    <a:gd name="T98" fmla="*/ 47 w 1059"/>
                    <a:gd name="T99" fmla="*/ 313 h 1064"/>
                    <a:gd name="T100" fmla="*/ 72 w 1059"/>
                    <a:gd name="T101" fmla="*/ 265 h 1064"/>
                    <a:gd name="T102" fmla="*/ 102 w 1059"/>
                    <a:gd name="T103" fmla="*/ 219 h 1064"/>
                    <a:gd name="T104" fmla="*/ 137 w 1059"/>
                    <a:gd name="T105" fmla="*/ 176 h 1064"/>
                    <a:gd name="T106" fmla="*/ 175 w 1059"/>
                    <a:gd name="T107" fmla="*/ 138 h 1064"/>
                    <a:gd name="T108" fmla="*/ 217 w 1059"/>
                    <a:gd name="T109" fmla="*/ 103 h 1064"/>
                    <a:gd name="T110" fmla="*/ 263 w 1059"/>
                    <a:gd name="T111" fmla="*/ 73 h 1064"/>
                    <a:gd name="T112" fmla="*/ 312 w 1059"/>
                    <a:gd name="T113" fmla="*/ 48 h 1064"/>
                    <a:gd name="T114" fmla="*/ 363 w 1059"/>
                    <a:gd name="T115" fmla="*/ 29 h 1064"/>
                    <a:gd name="T116" fmla="*/ 416 w 1059"/>
                    <a:gd name="T117" fmla="*/ 13 h 1064"/>
                    <a:gd name="T118" fmla="*/ 472 w 1059"/>
                    <a:gd name="T119" fmla="*/ 4 h 1064"/>
                    <a:gd name="T120" fmla="*/ 529 w 1059"/>
                    <a:gd name="T121" fmla="*/ 0 h 10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059" h="1064">
                      <a:moveTo>
                        <a:pt x="529" y="0"/>
                      </a:moveTo>
                      <a:lnTo>
                        <a:pt x="588" y="4"/>
                      </a:lnTo>
                      <a:lnTo>
                        <a:pt x="644" y="13"/>
                      </a:lnTo>
                      <a:lnTo>
                        <a:pt x="697" y="29"/>
                      </a:lnTo>
                      <a:lnTo>
                        <a:pt x="748" y="48"/>
                      </a:lnTo>
                      <a:lnTo>
                        <a:pt x="797" y="73"/>
                      </a:lnTo>
                      <a:lnTo>
                        <a:pt x="843" y="103"/>
                      </a:lnTo>
                      <a:lnTo>
                        <a:pt x="884" y="138"/>
                      </a:lnTo>
                      <a:lnTo>
                        <a:pt x="922" y="176"/>
                      </a:lnTo>
                      <a:lnTo>
                        <a:pt x="957" y="219"/>
                      </a:lnTo>
                      <a:lnTo>
                        <a:pt x="987" y="265"/>
                      </a:lnTo>
                      <a:lnTo>
                        <a:pt x="1013" y="313"/>
                      </a:lnTo>
                      <a:lnTo>
                        <a:pt x="1032" y="365"/>
                      </a:lnTo>
                      <a:lnTo>
                        <a:pt x="1047" y="419"/>
                      </a:lnTo>
                      <a:lnTo>
                        <a:pt x="1056" y="475"/>
                      </a:lnTo>
                      <a:lnTo>
                        <a:pt x="1059" y="532"/>
                      </a:lnTo>
                      <a:lnTo>
                        <a:pt x="1056" y="590"/>
                      </a:lnTo>
                      <a:lnTo>
                        <a:pt x="1047" y="647"/>
                      </a:lnTo>
                      <a:lnTo>
                        <a:pt x="1032" y="701"/>
                      </a:lnTo>
                      <a:lnTo>
                        <a:pt x="1013" y="752"/>
                      </a:lnTo>
                      <a:lnTo>
                        <a:pt x="987" y="801"/>
                      </a:lnTo>
                      <a:lnTo>
                        <a:pt x="957" y="846"/>
                      </a:lnTo>
                      <a:lnTo>
                        <a:pt x="922" y="888"/>
                      </a:lnTo>
                      <a:lnTo>
                        <a:pt x="884" y="926"/>
                      </a:lnTo>
                      <a:lnTo>
                        <a:pt x="843" y="961"/>
                      </a:lnTo>
                      <a:lnTo>
                        <a:pt x="797" y="991"/>
                      </a:lnTo>
                      <a:lnTo>
                        <a:pt x="748" y="1017"/>
                      </a:lnTo>
                      <a:lnTo>
                        <a:pt x="697" y="1037"/>
                      </a:lnTo>
                      <a:lnTo>
                        <a:pt x="644" y="1051"/>
                      </a:lnTo>
                      <a:lnTo>
                        <a:pt x="588" y="1061"/>
                      </a:lnTo>
                      <a:lnTo>
                        <a:pt x="529" y="1064"/>
                      </a:lnTo>
                      <a:lnTo>
                        <a:pt x="472" y="1061"/>
                      </a:lnTo>
                      <a:lnTo>
                        <a:pt x="416" y="1051"/>
                      </a:lnTo>
                      <a:lnTo>
                        <a:pt x="363" y="1037"/>
                      </a:lnTo>
                      <a:lnTo>
                        <a:pt x="312" y="1017"/>
                      </a:lnTo>
                      <a:lnTo>
                        <a:pt x="263" y="991"/>
                      </a:lnTo>
                      <a:lnTo>
                        <a:pt x="217" y="961"/>
                      </a:lnTo>
                      <a:lnTo>
                        <a:pt x="175" y="926"/>
                      </a:lnTo>
                      <a:lnTo>
                        <a:pt x="137" y="888"/>
                      </a:lnTo>
                      <a:lnTo>
                        <a:pt x="102" y="846"/>
                      </a:lnTo>
                      <a:lnTo>
                        <a:pt x="72" y="801"/>
                      </a:lnTo>
                      <a:lnTo>
                        <a:pt x="47" y="752"/>
                      </a:lnTo>
                      <a:lnTo>
                        <a:pt x="28" y="701"/>
                      </a:lnTo>
                      <a:lnTo>
                        <a:pt x="12" y="647"/>
                      </a:lnTo>
                      <a:lnTo>
                        <a:pt x="3" y="590"/>
                      </a:lnTo>
                      <a:lnTo>
                        <a:pt x="0" y="532"/>
                      </a:lnTo>
                      <a:lnTo>
                        <a:pt x="3" y="475"/>
                      </a:lnTo>
                      <a:lnTo>
                        <a:pt x="12" y="419"/>
                      </a:lnTo>
                      <a:lnTo>
                        <a:pt x="28" y="365"/>
                      </a:lnTo>
                      <a:lnTo>
                        <a:pt x="47" y="313"/>
                      </a:lnTo>
                      <a:lnTo>
                        <a:pt x="72" y="265"/>
                      </a:lnTo>
                      <a:lnTo>
                        <a:pt x="102" y="219"/>
                      </a:lnTo>
                      <a:lnTo>
                        <a:pt x="137" y="176"/>
                      </a:lnTo>
                      <a:lnTo>
                        <a:pt x="175" y="138"/>
                      </a:lnTo>
                      <a:lnTo>
                        <a:pt x="217" y="103"/>
                      </a:lnTo>
                      <a:lnTo>
                        <a:pt x="263" y="73"/>
                      </a:lnTo>
                      <a:lnTo>
                        <a:pt x="312" y="48"/>
                      </a:lnTo>
                      <a:lnTo>
                        <a:pt x="363" y="29"/>
                      </a:lnTo>
                      <a:lnTo>
                        <a:pt x="416" y="13"/>
                      </a:lnTo>
                      <a:lnTo>
                        <a:pt x="472" y="4"/>
                      </a:lnTo>
                      <a:lnTo>
                        <a:pt x="529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113" name="Freeform 298">
                  <a:extLst>
                    <a:ext uri="{FF2B5EF4-FFF2-40B4-BE49-F238E27FC236}">
                      <a16:creationId xmlns:a16="http://schemas.microsoft.com/office/drawing/2014/main" id="{19779EC9-D23E-BF3D-1DD9-207966DF7E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16313" y="3405188"/>
                  <a:ext cx="207963" cy="200025"/>
                </a:xfrm>
                <a:custGeom>
                  <a:avLst/>
                  <a:gdLst>
                    <a:gd name="T0" fmla="*/ 728 w 1442"/>
                    <a:gd name="T1" fmla="*/ 0 h 1381"/>
                    <a:gd name="T2" fmla="*/ 746 w 1442"/>
                    <a:gd name="T3" fmla="*/ 7 h 1381"/>
                    <a:gd name="T4" fmla="*/ 763 w 1442"/>
                    <a:gd name="T5" fmla="*/ 27 h 1381"/>
                    <a:gd name="T6" fmla="*/ 900 w 1442"/>
                    <a:gd name="T7" fmla="*/ 320 h 1381"/>
                    <a:gd name="T8" fmla="*/ 936 w 1442"/>
                    <a:gd name="T9" fmla="*/ 376 h 1381"/>
                    <a:gd name="T10" fmla="*/ 987 w 1442"/>
                    <a:gd name="T11" fmla="*/ 419 h 1381"/>
                    <a:gd name="T12" fmla="*/ 1047 w 1442"/>
                    <a:gd name="T13" fmla="*/ 446 h 1381"/>
                    <a:gd name="T14" fmla="*/ 1401 w 1442"/>
                    <a:gd name="T15" fmla="*/ 492 h 1381"/>
                    <a:gd name="T16" fmla="*/ 1425 w 1442"/>
                    <a:gd name="T17" fmla="*/ 502 h 1381"/>
                    <a:gd name="T18" fmla="*/ 1438 w 1442"/>
                    <a:gd name="T19" fmla="*/ 518 h 1381"/>
                    <a:gd name="T20" fmla="*/ 1442 w 1442"/>
                    <a:gd name="T21" fmla="*/ 530 h 1381"/>
                    <a:gd name="T22" fmla="*/ 1441 w 1442"/>
                    <a:gd name="T23" fmla="*/ 550 h 1381"/>
                    <a:gd name="T24" fmla="*/ 1427 w 1442"/>
                    <a:gd name="T25" fmla="*/ 573 h 1381"/>
                    <a:gd name="T26" fmla="*/ 1168 w 1442"/>
                    <a:gd name="T27" fmla="*/ 819 h 1381"/>
                    <a:gd name="T28" fmla="*/ 1134 w 1442"/>
                    <a:gd name="T29" fmla="*/ 876 h 1381"/>
                    <a:gd name="T30" fmla="*/ 1118 w 1442"/>
                    <a:gd name="T31" fmla="*/ 940 h 1381"/>
                    <a:gd name="T32" fmla="*/ 1121 w 1442"/>
                    <a:gd name="T33" fmla="*/ 1007 h 1381"/>
                    <a:gd name="T34" fmla="*/ 1185 w 1442"/>
                    <a:gd name="T35" fmla="*/ 1340 h 1381"/>
                    <a:gd name="T36" fmla="*/ 1176 w 1442"/>
                    <a:gd name="T37" fmla="*/ 1361 h 1381"/>
                    <a:gd name="T38" fmla="*/ 1165 w 1442"/>
                    <a:gd name="T39" fmla="*/ 1372 h 1381"/>
                    <a:gd name="T40" fmla="*/ 1152 w 1442"/>
                    <a:gd name="T41" fmla="*/ 1379 h 1381"/>
                    <a:gd name="T42" fmla="*/ 1129 w 1442"/>
                    <a:gd name="T43" fmla="*/ 1380 h 1381"/>
                    <a:gd name="T44" fmla="*/ 832 w 1442"/>
                    <a:gd name="T45" fmla="*/ 1218 h 1381"/>
                    <a:gd name="T46" fmla="*/ 778 w 1442"/>
                    <a:gd name="T47" fmla="*/ 1196 h 1381"/>
                    <a:gd name="T48" fmla="*/ 721 w 1442"/>
                    <a:gd name="T49" fmla="*/ 1189 h 1381"/>
                    <a:gd name="T50" fmla="*/ 663 w 1442"/>
                    <a:gd name="T51" fmla="*/ 1196 h 1381"/>
                    <a:gd name="T52" fmla="*/ 609 w 1442"/>
                    <a:gd name="T53" fmla="*/ 1218 h 1381"/>
                    <a:gd name="T54" fmla="*/ 313 w 1442"/>
                    <a:gd name="T55" fmla="*/ 1380 h 1381"/>
                    <a:gd name="T56" fmla="*/ 290 w 1442"/>
                    <a:gd name="T57" fmla="*/ 1379 h 1381"/>
                    <a:gd name="T58" fmla="*/ 277 w 1442"/>
                    <a:gd name="T59" fmla="*/ 1372 h 1381"/>
                    <a:gd name="T60" fmla="*/ 265 w 1442"/>
                    <a:gd name="T61" fmla="*/ 1361 h 1381"/>
                    <a:gd name="T62" fmla="*/ 257 w 1442"/>
                    <a:gd name="T63" fmla="*/ 1340 h 1381"/>
                    <a:gd name="T64" fmla="*/ 320 w 1442"/>
                    <a:gd name="T65" fmla="*/ 1007 h 1381"/>
                    <a:gd name="T66" fmla="*/ 323 w 1442"/>
                    <a:gd name="T67" fmla="*/ 940 h 1381"/>
                    <a:gd name="T68" fmla="*/ 308 w 1442"/>
                    <a:gd name="T69" fmla="*/ 876 h 1381"/>
                    <a:gd name="T70" fmla="*/ 273 w 1442"/>
                    <a:gd name="T71" fmla="*/ 819 h 1381"/>
                    <a:gd name="T72" fmla="*/ 14 w 1442"/>
                    <a:gd name="T73" fmla="*/ 573 h 1381"/>
                    <a:gd name="T74" fmla="*/ 1 w 1442"/>
                    <a:gd name="T75" fmla="*/ 550 h 1381"/>
                    <a:gd name="T76" fmla="*/ 0 w 1442"/>
                    <a:gd name="T77" fmla="*/ 530 h 1381"/>
                    <a:gd name="T78" fmla="*/ 4 w 1442"/>
                    <a:gd name="T79" fmla="*/ 518 h 1381"/>
                    <a:gd name="T80" fmla="*/ 16 w 1442"/>
                    <a:gd name="T81" fmla="*/ 502 h 1381"/>
                    <a:gd name="T82" fmla="*/ 40 w 1442"/>
                    <a:gd name="T83" fmla="*/ 492 h 1381"/>
                    <a:gd name="T84" fmla="*/ 395 w 1442"/>
                    <a:gd name="T85" fmla="*/ 446 h 1381"/>
                    <a:gd name="T86" fmla="*/ 455 w 1442"/>
                    <a:gd name="T87" fmla="*/ 419 h 1381"/>
                    <a:gd name="T88" fmla="*/ 506 w 1442"/>
                    <a:gd name="T89" fmla="*/ 376 h 1381"/>
                    <a:gd name="T90" fmla="*/ 542 w 1442"/>
                    <a:gd name="T91" fmla="*/ 320 h 1381"/>
                    <a:gd name="T92" fmla="*/ 686 w 1442"/>
                    <a:gd name="T93" fmla="*/ 14 h 1381"/>
                    <a:gd name="T94" fmla="*/ 706 w 1442"/>
                    <a:gd name="T95" fmla="*/ 2 h 1381"/>
                    <a:gd name="T96" fmla="*/ 721 w 1442"/>
                    <a:gd name="T97" fmla="*/ 0 h 13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442" h="1381">
                      <a:moveTo>
                        <a:pt x="721" y="0"/>
                      </a:moveTo>
                      <a:lnTo>
                        <a:pt x="728" y="0"/>
                      </a:lnTo>
                      <a:lnTo>
                        <a:pt x="737" y="2"/>
                      </a:lnTo>
                      <a:lnTo>
                        <a:pt x="746" y="7"/>
                      </a:lnTo>
                      <a:lnTo>
                        <a:pt x="756" y="14"/>
                      </a:lnTo>
                      <a:lnTo>
                        <a:pt x="763" y="27"/>
                      </a:lnTo>
                      <a:lnTo>
                        <a:pt x="763" y="27"/>
                      </a:lnTo>
                      <a:lnTo>
                        <a:pt x="900" y="320"/>
                      </a:lnTo>
                      <a:lnTo>
                        <a:pt x="916" y="350"/>
                      </a:lnTo>
                      <a:lnTo>
                        <a:pt x="936" y="376"/>
                      </a:lnTo>
                      <a:lnTo>
                        <a:pt x="960" y="400"/>
                      </a:lnTo>
                      <a:lnTo>
                        <a:pt x="987" y="419"/>
                      </a:lnTo>
                      <a:lnTo>
                        <a:pt x="1016" y="435"/>
                      </a:lnTo>
                      <a:lnTo>
                        <a:pt x="1047" y="446"/>
                      </a:lnTo>
                      <a:lnTo>
                        <a:pt x="1080" y="452"/>
                      </a:lnTo>
                      <a:lnTo>
                        <a:pt x="1401" y="492"/>
                      </a:lnTo>
                      <a:lnTo>
                        <a:pt x="1415" y="496"/>
                      </a:lnTo>
                      <a:lnTo>
                        <a:pt x="1425" y="502"/>
                      </a:lnTo>
                      <a:lnTo>
                        <a:pt x="1432" y="510"/>
                      </a:lnTo>
                      <a:lnTo>
                        <a:pt x="1438" y="518"/>
                      </a:lnTo>
                      <a:lnTo>
                        <a:pt x="1440" y="524"/>
                      </a:lnTo>
                      <a:lnTo>
                        <a:pt x="1442" y="530"/>
                      </a:lnTo>
                      <a:lnTo>
                        <a:pt x="1442" y="540"/>
                      </a:lnTo>
                      <a:lnTo>
                        <a:pt x="1441" y="550"/>
                      </a:lnTo>
                      <a:lnTo>
                        <a:pt x="1437" y="562"/>
                      </a:lnTo>
                      <a:lnTo>
                        <a:pt x="1427" y="573"/>
                      </a:lnTo>
                      <a:lnTo>
                        <a:pt x="1191" y="794"/>
                      </a:lnTo>
                      <a:lnTo>
                        <a:pt x="1168" y="819"/>
                      </a:lnTo>
                      <a:lnTo>
                        <a:pt x="1148" y="846"/>
                      </a:lnTo>
                      <a:lnTo>
                        <a:pt x="1134" y="876"/>
                      </a:lnTo>
                      <a:lnTo>
                        <a:pt x="1125" y="907"/>
                      </a:lnTo>
                      <a:lnTo>
                        <a:pt x="1118" y="940"/>
                      </a:lnTo>
                      <a:lnTo>
                        <a:pt x="1117" y="974"/>
                      </a:lnTo>
                      <a:lnTo>
                        <a:pt x="1121" y="1007"/>
                      </a:lnTo>
                      <a:lnTo>
                        <a:pt x="1184" y="1325"/>
                      </a:lnTo>
                      <a:lnTo>
                        <a:pt x="1185" y="1340"/>
                      </a:lnTo>
                      <a:lnTo>
                        <a:pt x="1182" y="1351"/>
                      </a:lnTo>
                      <a:lnTo>
                        <a:pt x="1176" y="1361"/>
                      </a:lnTo>
                      <a:lnTo>
                        <a:pt x="1170" y="1368"/>
                      </a:lnTo>
                      <a:lnTo>
                        <a:pt x="1165" y="1372"/>
                      </a:lnTo>
                      <a:lnTo>
                        <a:pt x="1160" y="1376"/>
                      </a:lnTo>
                      <a:lnTo>
                        <a:pt x="1152" y="1379"/>
                      </a:lnTo>
                      <a:lnTo>
                        <a:pt x="1141" y="1381"/>
                      </a:lnTo>
                      <a:lnTo>
                        <a:pt x="1129" y="1380"/>
                      </a:lnTo>
                      <a:lnTo>
                        <a:pt x="1115" y="1375"/>
                      </a:lnTo>
                      <a:lnTo>
                        <a:pt x="832" y="1218"/>
                      </a:lnTo>
                      <a:lnTo>
                        <a:pt x="805" y="1205"/>
                      </a:lnTo>
                      <a:lnTo>
                        <a:pt x="778" y="1196"/>
                      </a:lnTo>
                      <a:lnTo>
                        <a:pt x="749" y="1190"/>
                      </a:lnTo>
                      <a:lnTo>
                        <a:pt x="721" y="1189"/>
                      </a:lnTo>
                      <a:lnTo>
                        <a:pt x="692" y="1190"/>
                      </a:lnTo>
                      <a:lnTo>
                        <a:pt x="663" y="1196"/>
                      </a:lnTo>
                      <a:lnTo>
                        <a:pt x="636" y="1205"/>
                      </a:lnTo>
                      <a:lnTo>
                        <a:pt x="609" y="1218"/>
                      </a:lnTo>
                      <a:lnTo>
                        <a:pt x="326" y="1375"/>
                      </a:lnTo>
                      <a:lnTo>
                        <a:pt x="313" y="1380"/>
                      </a:lnTo>
                      <a:lnTo>
                        <a:pt x="300" y="1381"/>
                      </a:lnTo>
                      <a:lnTo>
                        <a:pt x="290" y="1379"/>
                      </a:lnTo>
                      <a:lnTo>
                        <a:pt x="282" y="1376"/>
                      </a:lnTo>
                      <a:lnTo>
                        <a:pt x="277" y="1372"/>
                      </a:lnTo>
                      <a:lnTo>
                        <a:pt x="271" y="1368"/>
                      </a:lnTo>
                      <a:lnTo>
                        <a:pt x="265" y="1361"/>
                      </a:lnTo>
                      <a:lnTo>
                        <a:pt x="260" y="1351"/>
                      </a:lnTo>
                      <a:lnTo>
                        <a:pt x="257" y="1340"/>
                      </a:lnTo>
                      <a:lnTo>
                        <a:pt x="258" y="1325"/>
                      </a:lnTo>
                      <a:lnTo>
                        <a:pt x="320" y="1007"/>
                      </a:lnTo>
                      <a:lnTo>
                        <a:pt x="324" y="974"/>
                      </a:lnTo>
                      <a:lnTo>
                        <a:pt x="323" y="940"/>
                      </a:lnTo>
                      <a:lnTo>
                        <a:pt x="318" y="907"/>
                      </a:lnTo>
                      <a:lnTo>
                        <a:pt x="308" y="876"/>
                      </a:lnTo>
                      <a:lnTo>
                        <a:pt x="293" y="846"/>
                      </a:lnTo>
                      <a:lnTo>
                        <a:pt x="273" y="819"/>
                      </a:lnTo>
                      <a:lnTo>
                        <a:pt x="251" y="794"/>
                      </a:lnTo>
                      <a:lnTo>
                        <a:pt x="14" y="573"/>
                      </a:lnTo>
                      <a:lnTo>
                        <a:pt x="5" y="562"/>
                      </a:lnTo>
                      <a:lnTo>
                        <a:pt x="1" y="550"/>
                      </a:lnTo>
                      <a:lnTo>
                        <a:pt x="0" y="540"/>
                      </a:lnTo>
                      <a:lnTo>
                        <a:pt x="0" y="530"/>
                      </a:lnTo>
                      <a:lnTo>
                        <a:pt x="2" y="524"/>
                      </a:lnTo>
                      <a:lnTo>
                        <a:pt x="4" y="518"/>
                      </a:lnTo>
                      <a:lnTo>
                        <a:pt x="9" y="510"/>
                      </a:lnTo>
                      <a:lnTo>
                        <a:pt x="16" y="502"/>
                      </a:lnTo>
                      <a:lnTo>
                        <a:pt x="27" y="496"/>
                      </a:lnTo>
                      <a:lnTo>
                        <a:pt x="40" y="492"/>
                      </a:lnTo>
                      <a:lnTo>
                        <a:pt x="362" y="452"/>
                      </a:lnTo>
                      <a:lnTo>
                        <a:pt x="395" y="446"/>
                      </a:lnTo>
                      <a:lnTo>
                        <a:pt x="426" y="435"/>
                      </a:lnTo>
                      <a:lnTo>
                        <a:pt x="455" y="419"/>
                      </a:lnTo>
                      <a:lnTo>
                        <a:pt x="482" y="400"/>
                      </a:lnTo>
                      <a:lnTo>
                        <a:pt x="506" y="376"/>
                      </a:lnTo>
                      <a:lnTo>
                        <a:pt x="525" y="350"/>
                      </a:lnTo>
                      <a:lnTo>
                        <a:pt x="542" y="320"/>
                      </a:lnTo>
                      <a:lnTo>
                        <a:pt x="679" y="27"/>
                      </a:lnTo>
                      <a:lnTo>
                        <a:pt x="686" y="14"/>
                      </a:lnTo>
                      <a:lnTo>
                        <a:pt x="695" y="7"/>
                      </a:lnTo>
                      <a:lnTo>
                        <a:pt x="706" y="2"/>
                      </a:lnTo>
                      <a:lnTo>
                        <a:pt x="714" y="0"/>
                      </a:lnTo>
                      <a:lnTo>
                        <a:pt x="721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114" name="Freeform 299">
                  <a:extLst>
                    <a:ext uri="{FF2B5EF4-FFF2-40B4-BE49-F238E27FC236}">
                      <a16:creationId xmlns:a16="http://schemas.microsoft.com/office/drawing/2014/main" id="{1967D5EF-3C3C-54D8-D8F3-68684F87CC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32150" y="3324225"/>
                  <a:ext cx="298450" cy="204787"/>
                </a:xfrm>
                <a:custGeom>
                  <a:avLst/>
                  <a:gdLst>
                    <a:gd name="T0" fmla="*/ 1462 w 2063"/>
                    <a:gd name="T1" fmla="*/ 2 h 1421"/>
                    <a:gd name="T2" fmla="*/ 1743 w 2063"/>
                    <a:gd name="T3" fmla="*/ 49 h 1421"/>
                    <a:gd name="T4" fmla="*/ 1833 w 2063"/>
                    <a:gd name="T5" fmla="*/ 89 h 1421"/>
                    <a:gd name="T6" fmla="*/ 1911 w 2063"/>
                    <a:gd name="T7" fmla="*/ 147 h 1421"/>
                    <a:gd name="T8" fmla="*/ 1975 w 2063"/>
                    <a:gd name="T9" fmla="*/ 218 h 1421"/>
                    <a:gd name="T10" fmla="*/ 2023 w 2063"/>
                    <a:gd name="T11" fmla="*/ 302 h 1421"/>
                    <a:gd name="T12" fmla="*/ 2053 w 2063"/>
                    <a:gd name="T13" fmla="*/ 394 h 1421"/>
                    <a:gd name="T14" fmla="*/ 2063 w 2063"/>
                    <a:gd name="T15" fmla="*/ 493 h 1421"/>
                    <a:gd name="T16" fmla="*/ 1991 w 2063"/>
                    <a:gd name="T17" fmla="*/ 874 h 1421"/>
                    <a:gd name="T18" fmla="*/ 1927 w 2063"/>
                    <a:gd name="T19" fmla="*/ 891 h 1421"/>
                    <a:gd name="T20" fmla="*/ 1872 w 2063"/>
                    <a:gd name="T21" fmla="*/ 925 h 1421"/>
                    <a:gd name="T22" fmla="*/ 1830 w 2063"/>
                    <a:gd name="T23" fmla="*/ 973 h 1421"/>
                    <a:gd name="T24" fmla="*/ 1801 w 2063"/>
                    <a:gd name="T25" fmla="*/ 1032 h 1421"/>
                    <a:gd name="T26" fmla="*/ 1789 w 2063"/>
                    <a:gd name="T27" fmla="*/ 1097 h 1421"/>
                    <a:gd name="T28" fmla="*/ 1797 w 2063"/>
                    <a:gd name="T29" fmla="*/ 1161 h 1421"/>
                    <a:gd name="T30" fmla="*/ 1820 w 2063"/>
                    <a:gd name="T31" fmla="*/ 1221 h 1421"/>
                    <a:gd name="T32" fmla="*/ 1863 w 2063"/>
                    <a:gd name="T33" fmla="*/ 1272 h 1421"/>
                    <a:gd name="T34" fmla="*/ 1956 w 2063"/>
                    <a:gd name="T35" fmla="*/ 1399 h 1421"/>
                    <a:gd name="T36" fmla="*/ 1898 w 2063"/>
                    <a:gd name="T37" fmla="*/ 1419 h 1421"/>
                    <a:gd name="T38" fmla="*/ 197 w 2063"/>
                    <a:gd name="T39" fmla="*/ 1421 h 1421"/>
                    <a:gd name="T40" fmla="*/ 129 w 2063"/>
                    <a:gd name="T41" fmla="*/ 1409 h 1421"/>
                    <a:gd name="T42" fmla="*/ 70 w 2063"/>
                    <a:gd name="T43" fmla="*/ 1375 h 1421"/>
                    <a:gd name="T44" fmla="*/ 27 w 2063"/>
                    <a:gd name="T45" fmla="*/ 1323 h 1421"/>
                    <a:gd name="T46" fmla="*/ 3 w 2063"/>
                    <a:gd name="T47" fmla="*/ 1259 h 1421"/>
                    <a:gd name="T48" fmla="*/ 0 w 2063"/>
                    <a:gd name="T49" fmla="*/ 495 h 1421"/>
                    <a:gd name="T50" fmla="*/ 10 w 2063"/>
                    <a:gd name="T51" fmla="*/ 396 h 1421"/>
                    <a:gd name="T52" fmla="*/ 40 w 2063"/>
                    <a:gd name="T53" fmla="*/ 304 h 1421"/>
                    <a:gd name="T54" fmla="*/ 89 w 2063"/>
                    <a:gd name="T55" fmla="*/ 219 h 1421"/>
                    <a:gd name="T56" fmla="*/ 152 w 2063"/>
                    <a:gd name="T57" fmla="*/ 148 h 1421"/>
                    <a:gd name="T58" fmla="*/ 231 w 2063"/>
                    <a:gd name="T59" fmla="*/ 89 h 1421"/>
                    <a:gd name="T60" fmla="*/ 322 w 2063"/>
                    <a:gd name="T61" fmla="*/ 48 h 1421"/>
                    <a:gd name="T62" fmla="*/ 335 w 2063"/>
                    <a:gd name="T63" fmla="*/ 46 h 1421"/>
                    <a:gd name="T64" fmla="*/ 367 w 2063"/>
                    <a:gd name="T65" fmla="*/ 40 h 1421"/>
                    <a:gd name="T66" fmla="*/ 414 w 2063"/>
                    <a:gd name="T67" fmla="*/ 33 h 1421"/>
                    <a:gd name="T68" fmla="*/ 468 w 2063"/>
                    <a:gd name="T69" fmla="*/ 24 h 1421"/>
                    <a:gd name="T70" fmla="*/ 521 w 2063"/>
                    <a:gd name="T71" fmla="*/ 14 h 1421"/>
                    <a:gd name="T72" fmla="*/ 568 w 2063"/>
                    <a:gd name="T73" fmla="*/ 7 h 1421"/>
                    <a:gd name="T74" fmla="*/ 602 w 2063"/>
                    <a:gd name="T75" fmla="*/ 2 h 1421"/>
                    <a:gd name="T76" fmla="*/ 616 w 2063"/>
                    <a:gd name="T77" fmla="*/ 0 h 1421"/>
                    <a:gd name="T78" fmla="*/ 643 w 2063"/>
                    <a:gd name="T79" fmla="*/ 8 h 1421"/>
                    <a:gd name="T80" fmla="*/ 660 w 2063"/>
                    <a:gd name="T81" fmla="*/ 30 h 1421"/>
                    <a:gd name="T82" fmla="*/ 986 w 2063"/>
                    <a:gd name="T83" fmla="*/ 921 h 1421"/>
                    <a:gd name="T84" fmla="*/ 1010 w 2063"/>
                    <a:gd name="T85" fmla="*/ 939 h 1421"/>
                    <a:gd name="T86" fmla="*/ 1039 w 2063"/>
                    <a:gd name="T87" fmla="*/ 943 h 1421"/>
                    <a:gd name="T88" fmla="*/ 1067 w 2063"/>
                    <a:gd name="T89" fmla="*/ 932 h 1421"/>
                    <a:gd name="T90" fmla="*/ 1085 w 2063"/>
                    <a:gd name="T91" fmla="*/ 906 h 1421"/>
                    <a:gd name="T92" fmla="*/ 1411 w 2063"/>
                    <a:gd name="T93" fmla="*/ 18 h 1421"/>
                    <a:gd name="T94" fmla="*/ 1434 w 2063"/>
                    <a:gd name="T95" fmla="*/ 2 h 14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2063" h="1421">
                      <a:moveTo>
                        <a:pt x="1447" y="0"/>
                      </a:moveTo>
                      <a:lnTo>
                        <a:pt x="1462" y="2"/>
                      </a:lnTo>
                      <a:lnTo>
                        <a:pt x="1742" y="48"/>
                      </a:lnTo>
                      <a:lnTo>
                        <a:pt x="1743" y="49"/>
                      </a:lnTo>
                      <a:lnTo>
                        <a:pt x="1789" y="66"/>
                      </a:lnTo>
                      <a:lnTo>
                        <a:pt x="1833" y="89"/>
                      </a:lnTo>
                      <a:lnTo>
                        <a:pt x="1873" y="116"/>
                      </a:lnTo>
                      <a:lnTo>
                        <a:pt x="1911" y="147"/>
                      </a:lnTo>
                      <a:lnTo>
                        <a:pt x="1945" y="181"/>
                      </a:lnTo>
                      <a:lnTo>
                        <a:pt x="1975" y="218"/>
                      </a:lnTo>
                      <a:lnTo>
                        <a:pt x="2001" y="259"/>
                      </a:lnTo>
                      <a:lnTo>
                        <a:pt x="2023" y="302"/>
                      </a:lnTo>
                      <a:lnTo>
                        <a:pt x="2040" y="347"/>
                      </a:lnTo>
                      <a:lnTo>
                        <a:pt x="2053" y="394"/>
                      </a:lnTo>
                      <a:lnTo>
                        <a:pt x="2061" y="443"/>
                      </a:lnTo>
                      <a:lnTo>
                        <a:pt x="2063" y="493"/>
                      </a:lnTo>
                      <a:lnTo>
                        <a:pt x="2063" y="865"/>
                      </a:lnTo>
                      <a:lnTo>
                        <a:pt x="1991" y="874"/>
                      </a:lnTo>
                      <a:lnTo>
                        <a:pt x="1958" y="880"/>
                      </a:lnTo>
                      <a:lnTo>
                        <a:pt x="1927" y="891"/>
                      </a:lnTo>
                      <a:lnTo>
                        <a:pt x="1899" y="906"/>
                      </a:lnTo>
                      <a:lnTo>
                        <a:pt x="1872" y="925"/>
                      </a:lnTo>
                      <a:lnTo>
                        <a:pt x="1849" y="947"/>
                      </a:lnTo>
                      <a:lnTo>
                        <a:pt x="1830" y="973"/>
                      </a:lnTo>
                      <a:lnTo>
                        <a:pt x="1813" y="1001"/>
                      </a:lnTo>
                      <a:lnTo>
                        <a:pt x="1801" y="1032"/>
                      </a:lnTo>
                      <a:lnTo>
                        <a:pt x="1792" y="1064"/>
                      </a:lnTo>
                      <a:lnTo>
                        <a:pt x="1789" y="1097"/>
                      </a:lnTo>
                      <a:lnTo>
                        <a:pt x="1790" y="1130"/>
                      </a:lnTo>
                      <a:lnTo>
                        <a:pt x="1797" y="1161"/>
                      </a:lnTo>
                      <a:lnTo>
                        <a:pt x="1806" y="1192"/>
                      </a:lnTo>
                      <a:lnTo>
                        <a:pt x="1820" y="1221"/>
                      </a:lnTo>
                      <a:lnTo>
                        <a:pt x="1840" y="1248"/>
                      </a:lnTo>
                      <a:lnTo>
                        <a:pt x="1863" y="1272"/>
                      </a:lnTo>
                      <a:lnTo>
                        <a:pt x="1981" y="1384"/>
                      </a:lnTo>
                      <a:lnTo>
                        <a:pt x="1956" y="1399"/>
                      </a:lnTo>
                      <a:lnTo>
                        <a:pt x="1928" y="1412"/>
                      </a:lnTo>
                      <a:lnTo>
                        <a:pt x="1898" y="1419"/>
                      </a:lnTo>
                      <a:lnTo>
                        <a:pt x="1867" y="1421"/>
                      </a:lnTo>
                      <a:lnTo>
                        <a:pt x="197" y="1421"/>
                      </a:lnTo>
                      <a:lnTo>
                        <a:pt x="162" y="1418"/>
                      </a:lnTo>
                      <a:lnTo>
                        <a:pt x="129" y="1409"/>
                      </a:lnTo>
                      <a:lnTo>
                        <a:pt x="97" y="1394"/>
                      </a:lnTo>
                      <a:lnTo>
                        <a:pt x="70" y="1375"/>
                      </a:lnTo>
                      <a:lnTo>
                        <a:pt x="47" y="1351"/>
                      </a:lnTo>
                      <a:lnTo>
                        <a:pt x="27" y="1323"/>
                      </a:lnTo>
                      <a:lnTo>
                        <a:pt x="12" y="1293"/>
                      </a:lnTo>
                      <a:lnTo>
                        <a:pt x="3" y="1259"/>
                      </a:lnTo>
                      <a:lnTo>
                        <a:pt x="0" y="1223"/>
                      </a:lnTo>
                      <a:lnTo>
                        <a:pt x="0" y="495"/>
                      </a:lnTo>
                      <a:lnTo>
                        <a:pt x="3" y="445"/>
                      </a:lnTo>
                      <a:lnTo>
                        <a:pt x="10" y="396"/>
                      </a:lnTo>
                      <a:lnTo>
                        <a:pt x="23" y="348"/>
                      </a:lnTo>
                      <a:lnTo>
                        <a:pt x="40" y="304"/>
                      </a:lnTo>
                      <a:lnTo>
                        <a:pt x="62" y="260"/>
                      </a:lnTo>
                      <a:lnTo>
                        <a:pt x="89" y="219"/>
                      </a:lnTo>
                      <a:lnTo>
                        <a:pt x="119" y="182"/>
                      </a:lnTo>
                      <a:lnTo>
                        <a:pt x="152" y="148"/>
                      </a:lnTo>
                      <a:lnTo>
                        <a:pt x="191" y="116"/>
                      </a:lnTo>
                      <a:lnTo>
                        <a:pt x="231" y="89"/>
                      </a:lnTo>
                      <a:lnTo>
                        <a:pt x="275" y="66"/>
                      </a:lnTo>
                      <a:lnTo>
                        <a:pt x="322" y="48"/>
                      </a:lnTo>
                      <a:lnTo>
                        <a:pt x="326" y="48"/>
                      </a:lnTo>
                      <a:lnTo>
                        <a:pt x="335" y="46"/>
                      </a:lnTo>
                      <a:lnTo>
                        <a:pt x="348" y="44"/>
                      </a:lnTo>
                      <a:lnTo>
                        <a:pt x="367" y="40"/>
                      </a:lnTo>
                      <a:lnTo>
                        <a:pt x="390" y="37"/>
                      </a:lnTo>
                      <a:lnTo>
                        <a:pt x="414" y="33"/>
                      </a:lnTo>
                      <a:lnTo>
                        <a:pt x="441" y="28"/>
                      </a:lnTo>
                      <a:lnTo>
                        <a:pt x="468" y="24"/>
                      </a:lnTo>
                      <a:lnTo>
                        <a:pt x="494" y="20"/>
                      </a:lnTo>
                      <a:lnTo>
                        <a:pt x="521" y="14"/>
                      </a:lnTo>
                      <a:lnTo>
                        <a:pt x="546" y="10"/>
                      </a:lnTo>
                      <a:lnTo>
                        <a:pt x="568" y="7"/>
                      </a:lnTo>
                      <a:lnTo>
                        <a:pt x="587" y="4"/>
                      </a:lnTo>
                      <a:lnTo>
                        <a:pt x="602" y="2"/>
                      </a:lnTo>
                      <a:lnTo>
                        <a:pt x="612" y="0"/>
                      </a:lnTo>
                      <a:lnTo>
                        <a:pt x="616" y="0"/>
                      </a:lnTo>
                      <a:lnTo>
                        <a:pt x="630" y="2"/>
                      </a:lnTo>
                      <a:lnTo>
                        <a:pt x="643" y="8"/>
                      </a:lnTo>
                      <a:lnTo>
                        <a:pt x="653" y="18"/>
                      </a:lnTo>
                      <a:lnTo>
                        <a:pt x="660" y="30"/>
                      </a:lnTo>
                      <a:lnTo>
                        <a:pt x="978" y="906"/>
                      </a:lnTo>
                      <a:lnTo>
                        <a:pt x="986" y="921"/>
                      </a:lnTo>
                      <a:lnTo>
                        <a:pt x="997" y="932"/>
                      </a:lnTo>
                      <a:lnTo>
                        <a:pt x="1010" y="939"/>
                      </a:lnTo>
                      <a:lnTo>
                        <a:pt x="1024" y="943"/>
                      </a:lnTo>
                      <a:lnTo>
                        <a:pt x="1039" y="943"/>
                      </a:lnTo>
                      <a:lnTo>
                        <a:pt x="1053" y="939"/>
                      </a:lnTo>
                      <a:lnTo>
                        <a:pt x="1067" y="932"/>
                      </a:lnTo>
                      <a:lnTo>
                        <a:pt x="1078" y="921"/>
                      </a:lnTo>
                      <a:lnTo>
                        <a:pt x="1085" y="906"/>
                      </a:lnTo>
                      <a:lnTo>
                        <a:pt x="1404" y="30"/>
                      </a:lnTo>
                      <a:lnTo>
                        <a:pt x="1411" y="18"/>
                      </a:lnTo>
                      <a:lnTo>
                        <a:pt x="1421" y="8"/>
                      </a:lnTo>
                      <a:lnTo>
                        <a:pt x="1434" y="2"/>
                      </a:lnTo>
                      <a:lnTo>
                        <a:pt x="1447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115" name="Freeform 300">
                  <a:extLst>
                    <a:ext uri="{FF2B5EF4-FFF2-40B4-BE49-F238E27FC236}">
                      <a16:creationId xmlns:a16="http://schemas.microsoft.com/office/drawing/2014/main" id="{C17E3734-5705-344C-81FA-B674ED29E7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62325" y="3317875"/>
                  <a:ext cx="38100" cy="98425"/>
                </a:xfrm>
                <a:custGeom>
                  <a:avLst/>
                  <a:gdLst>
                    <a:gd name="T0" fmla="*/ 64 w 262"/>
                    <a:gd name="T1" fmla="*/ 0 h 676"/>
                    <a:gd name="T2" fmla="*/ 198 w 262"/>
                    <a:gd name="T3" fmla="*/ 0 h 676"/>
                    <a:gd name="T4" fmla="*/ 215 w 262"/>
                    <a:gd name="T5" fmla="*/ 2 h 676"/>
                    <a:gd name="T6" fmla="*/ 232 w 262"/>
                    <a:gd name="T7" fmla="*/ 9 h 676"/>
                    <a:gd name="T8" fmla="*/ 246 w 262"/>
                    <a:gd name="T9" fmla="*/ 20 h 676"/>
                    <a:gd name="T10" fmla="*/ 255 w 262"/>
                    <a:gd name="T11" fmla="*/ 34 h 676"/>
                    <a:gd name="T12" fmla="*/ 260 w 262"/>
                    <a:gd name="T13" fmla="*/ 48 h 676"/>
                    <a:gd name="T14" fmla="*/ 262 w 262"/>
                    <a:gd name="T15" fmla="*/ 64 h 676"/>
                    <a:gd name="T16" fmla="*/ 260 w 262"/>
                    <a:gd name="T17" fmla="*/ 79 h 676"/>
                    <a:gd name="T18" fmla="*/ 254 w 262"/>
                    <a:gd name="T19" fmla="*/ 94 h 676"/>
                    <a:gd name="T20" fmla="*/ 182 w 262"/>
                    <a:gd name="T21" fmla="*/ 202 h 676"/>
                    <a:gd name="T22" fmla="*/ 215 w 262"/>
                    <a:gd name="T23" fmla="*/ 486 h 676"/>
                    <a:gd name="T24" fmla="*/ 150 w 262"/>
                    <a:gd name="T25" fmla="*/ 662 h 676"/>
                    <a:gd name="T26" fmla="*/ 145 w 262"/>
                    <a:gd name="T27" fmla="*/ 669 h 676"/>
                    <a:gd name="T28" fmla="*/ 139 w 262"/>
                    <a:gd name="T29" fmla="*/ 674 h 676"/>
                    <a:gd name="T30" fmla="*/ 130 w 262"/>
                    <a:gd name="T31" fmla="*/ 676 h 676"/>
                    <a:gd name="T32" fmla="*/ 123 w 262"/>
                    <a:gd name="T33" fmla="*/ 674 h 676"/>
                    <a:gd name="T34" fmla="*/ 116 w 262"/>
                    <a:gd name="T35" fmla="*/ 669 h 676"/>
                    <a:gd name="T36" fmla="*/ 112 w 262"/>
                    <a:gd name="T37" fmla="*/ 662 h 676"/>
                    <a:gd name="T38" fmla="*/ 45 w 262"/>
                    <a:gd name="T39" fmla="*/ 486 h 676"/>
                    <a:gd name="T40" fmla="*/ 80 w 262"/>
                    <a:gd name="T41" fmla="*/ 202 h 676"/>
                    <a:gd name="T42" fmla="*/ 8 w 262"/>
                    <a:gd name="T43" fmla="*/ 94 h 676"/>
                    <a:gd name="T44" fmla="*/ 2 w 262"/>
                    <a:gd name="T45" fmla="*/ 79 h 676"/>
                    <a:gd name="T46" fmla="*/ 0 w 262"/>
                    <a:gd name="T47" fmla="*/ 64 h 676"/>
                    <a:gd name="T48" fmla="*/ 1 w 262"/>
                    <a:gd name="T49" fmla="*/ 48 h 676"/>
                    <a:gd name="T50" fmla="*/ 6 w 262"/>
                    <a:gd name="T51" fmla="*/ 34 h 676"/>
                    <a:gd name="T52" fmla="*/ 16 w 262"/>
                    <a:gd name="T53" fmla="*/ 20 h 676"/>
                    <a:gd name="T54" fmla="*/ 30 w 262"/>
                    <a:gd name="T55" fmla="*/ 9 h 676"/>
                    <a:gd name="T56" fmla="*/ 47 w 262"/>
                    <a:gd name="T57" fmla="*/ 2 h 676"/>
                    <a:gd name="T58" fmla="*/ 64 w 262"/>
                    <a:gd name="T59" fmla="*/ 0 h 6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62" h="676">
                      <a:moveTo>
                        <a:pt x="64" y="0"/>
                      </a:moveTo>
                      <a:lnTo>
                        <a:pt x="198" y="0"/>
                      </a:lnTo>
                      <a:lnTo>
                        <a:pt x="215" y="2"/>
                      </a:lnTo>
                      <a:lnTo>
                        <a:pt x="232" y="9"/>
                      </a:lnTo>
                      <a:lnTo>
                        <a:pt x="246" y="20"/>
                      </a:lnTo>
                      <a:lnTo>
                        <a:pt x="255" y="34"/>
                      </a:lnTo>
                      <a:lnTo>
                        <a:pt x="260" y="48"/>
                      </a:lnTo>
                      <a:lnTo>
                        <a:pt x="262" y="64"/>
                      </a:lnTo>
                      <a:lnTo>
                        <a:pt x="260" y="79"/>
                      </a:lnTo>
                      <a:lnTo>
                        <a:pt x="254" y="94"/>
                      </a:lnTo>
                      <a:lnTo>
                        <a:pt x="182" y="202"/>
                      </a:lnTo>
                      <a:lnTo>
                        <a:pt x="215" y="486"/>
                      </a:lnTo>
                      <a:lnTo>
                        <a:pt x="150" y="662"/>
                      </a:lnTo>
                      <a:lnTo>
                        <a:pt x="145" y="669"/>
                      </a:lnTo>
                      <a:lnTo>
                        <a:pt x="139" y="674"/>
                      </a:lnTo>
                      <a:lnTo>
                        <a:pt x="130" y="676"/>
                      </a:lnTo>
                      <a:lnTo>
                        <a:pt x="123" y="674"/>
                      </a:lnTo>
                      <a:lnTo>
                        <a:pt x="116" y="669"/>
                      </a:lnTo>
                      <a:lnTo>
                        <a:pt x="112" y="662"/>
                      </a:lnTo>
                      <a:lnTo>
                        <a:pt x="45" y="486"/>
                      </a:lnTo>
                      <a:lnTo>
                        <a:pt x="80" y="202"/>
                      </a:lnTo>
                      <a:lnTo>
                        <a:pt x="8" y="94"/>
                      </a:lnTo>
                      <a:lnTo>
                        <a:pt x="2" y="79"/>
                      </a:lnTo>
                      <a:lnTo>
                        <a:pt x="0" y="64"/>
                      </a:lnTo>
                      <a:lnTo>
                        <a:pt x="1" y="48"/>
                      </a:lnTo>
                      <a:lnTo>
                        <a:pt x="6" y="34"/>
                      </a:lnTo>
                      <a:lnTo>
                        <a:pt x="16" y="20"/>
                      </a:lnTo>
                      <a:lnTo>
                        <a:pt x="30" y="9"/>
                      </a:lnTo>
                      <a:lnTo>
                        <a:pt x="47" y="2"/>
                      </a:lnTo>
                      <a:lnTo>
                        <a:pt x="64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</p:grp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3DA8DB9D-37AE-EE02-D72F-06D3F9824C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53238" y="1768475"/>
              <a:ext cx="1522412" cy="1482725"/>
              <a:chOff x="9137201" y="2358950"/>
              <a:chExt cx="2030829" cy="1975218"/>
            </a:xfrm>
          </p:grpSpPr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E4C3392E-2B4E-19D9-4C7F-C585439A93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37201" y="4040212"/>
                <a:ext cx="2030829" cy="293956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5EB22615-5BC5-E1A9-328F-C3FE8F6F3D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12025" y="2358950"/>
                <a:ext cx="1281181" cy="1277336"/>
              </a:xfrm>
              <a:prstGeom prst="ellipse">
                <a:avLst/>
              </a:prstGeom>
              <a:solidFill>
                <a:srgbClr val="00B050"/>
              </a:solidFill>
              <a:ln w="11113" cap="flat">
                <a:solidFill>
                  <a:srgbClr val="00B050"/>
                </a:solidFill>
                <a:prstDash val="solid"/>
                <a:miter lim="800000"/>
                <a:headEnd/>
                <a:tailEnd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119" name="Line 23">
                <a:extLst>
                  <a:ext uri="{FF2B5EF4-FFF2-40B4-BE49-F238E27FC236}">
                    <a16:creationId xmlns:a16="http://schemas.microsoft.com/office/drawing/2014/main" id="{49DF6CBF-138B-C02B-ED75-E2BC443B3B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151556" y="3042029"/>
                <a:ext cx="0" cy="1188514"/>
              </a:xfrm>
              <a:prstGeom prst="line">
                <a:avLst/>
              </a:prstGeom>
              <a:solidFill>
                <a:srgbClr val="00B050"/>
              </a:solidFill>
              <a:ln w="107950" cap="flat">
                <a:solidFill>
                  <a:srgbClr val="00B050"/>
                </a:solidFill>
                <a:prstDash val="solid"/>
                <a:miter lim="800000"/>
                <a:headEnd/>
                <a:tailEnd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815F35D2-50BB-C057-312D-F78F65372F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45674" y="4080393"/>
                <a:ext cx="213884" cy="21359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4884CA7A-DACF-5162-9E60-B9BE12AD80FF}"/>
                  </a:ext>
                </a:extLst>
              </p:cNvPr>
              <p:cNvGrpSpPr/>
              <p:nvPr/>
            </p:nvGrpSpPr>
            <p:grpSpPr>
              <a:xfrm>
                <a:off x="9997645" y="2769694"/>
                <a:ext cx="309941" cy="455451"/>
                <a:chOff x="10044113" y="3041650"/>
                <a:chExt cx="338138" cy="496888"/>
              </a:xfrm>
              <a:solidFill>
                <a:schemeClr val="bg1"/>
              </a:solidFill>
            </p:grpSpPr>
            <p:sp>
              <p:nvSpPr>
                <p:cNvPr id="122" name="Freeform 398">
                  <a:extLst>
                    <a:ext uri="{FF2B5EF4-FFF2-40B4-BE49-F238E27FC236}">
                      <a16:creationId xmlns:a16="http://schemas.microsoft.com/office/drawing/2014/main" id="{57A1102C-C604-0ED8-5A36-8CED2FFCAA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136188" y="3448050"/>
                  <a:ext cx="153988" cy="14288"/>
                </a:xfrm>
                <a:custGeom>
                  <a:avLst/>
                  <a:gdLst>
                    <a:gd name="T0" fmla="*/ 0 w 1067"/>
                    <a:gd name="T1" fmla="*/ 0 h 105"/>
                    <a:gd name="T2" fmla="*/ 1067 w 1067"/>
                    <a:gd name="T3" fmla="*/ 0 h 105"/>
                    <a:gd name="T4" fmla="*/ 1065 w 1067"/>
                    <a:gd name="T5" fmla="*/ 38 h 105"/>
                    <a:gd name="T6" fmla="*/ 1062 w 1067"/>
                    <a:gd name="T7" fmla="*/ 73 h 105"/>
                    <a:gd name="T8" fmla="*/ 1061 w 1067"/>
                    <a:gd name="T9" fmla="*/ 105 h 105"/>
                    <a:gd name="T10" fmla="*/ 6 w 1067"/>
                    <a:gd name="T11" fmla="*/ 105 h 105"/>
                    <a:gd name="T12" fmla="*/ 4 w 1067"/>
                    <a:gd name="T13" fmla="*/ 73 h 105"/>
                    <a:gd name="T14" fmla="*/ 2 w 1067"/>
                    <a:gd name="T15" fmla="*/ 38 h 105"/>
                    <a:gd name="T16" fmla="*/ 0 w 1067"/>
                    <a:gd name="T17" fmla="*/ 0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67" h="105">
                      <a:moveTo>
                        <a:pt x="0" y="0"/>
                      </a:moveTo>
                      <a:lnTo>
                        <a:pt x="1067" y="0"/>
                      </a:lnTo>
                      <a:lnTo>
                        <a:pt x="1065" y="38"/>
                      </a:lnTo>
                      <a:lnTo>
                        <a:pt x="1062" y="73"/>
                      </a:lnTo>
                      <a:lnTo>
                        <a:pt x="1061" y="105"/>
                      </a:lnTo>
                      <a:lnTo>
                        <a:pt x="6" y="105"/>
                      </a:lnTo>
                      <a:lnTo>
                        <a:pt x="4" y="73"/>
                      </a:lnTo>
                      <a:lnTo>
                        <a:pt x="2" y="3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123" name="Freeform 399">
                  <a:extLst>
                    <a:ext uri="{FF2B5EF4-FFF2-40B4-BE49-F238E27FC236}">
                      <a16:creationId xmlns:a16="http://schemas.microsoft.com/office/drawing/2014/main" id="{772DE04A-B59F-BA1D-500E-354723DDBB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175876" y="3236913"/>
                  <a:ext cx="74613" cy="190500"/>
                </a:xfrm>
                <a:custGeom>
                  <a:avLst/>
                  <a:gdLst>
                    <a:gd name="T0" fmla="*/ 79 w 519"/>
                    <a:gd name="T1" fmla="*/ 0 h 1324"/>
                    <a:gd name="T2" fmla="*/ 212 w 519"/>
                    <a:gd name="T3" fmla="*/ 100 h 1324"/>
                    <a:gd name="T4" fmla="*/ 229 w 519"/>
                    <a:gd name="T5" fmla="*/ 109 h 1324"/>
                    <a:gd name="T6" fmla="*/ 249 w 519"/>
                    <a:gd name="T7" fmla="*/ 114 h 1324"/>
                    <a:gd name="T8" fmla="*/ 270 w 519"/>
                    <a:gd name="T9" fmla="*/ 114 h 1324"/>
                    <a:gd name="T10" fmla="*/ 290 w 519"/>
                    <a:gd name="T11" fmla="*/ 109 h 1324"/>
                    <a:gd name="T12" fmla="*/ 308 w 519"/>
                    <a:gd name="T13" fmla="*/ 100 h 1324"/>
                    <a:gd name="T14" fmla="*/ 441 w 519"/>
                    <a:gd name="T15" fmla="*/ 0 h 1324"/>
                    <a:gd name="T16" fmla="*/ 461 w 519"/>
                    <a:gd name="T17" fmla="*/ 7 h 1324"/>
                    <a:gd name="T18" fmla="*/ 480 w 519"/>
                    <a:gd name="T19" fmla="*/ 16 h 1324"/>
                    <a:gd name="T20" fmla="*/ 496 w 519"/>
                    <a:gd name="T21" fmla="*/ 30 h 1324"/>
                    <a:gd name="T22" fmla="*/ 509 w 519"/>
                    <a:gd name="T23" fmla="*/ 47 h 1324"/>
                    <a:gd name="T24" fmla="*/ 516 w 519"/>
                    <a:gd name="T25" fmla="*/ 67 h 1324"/>
                    <a:gd name="T26" fmla="*/ 519 w 519"/>
                    <a:gd name="T27" fmla="*/ 88 h 1324"/>
                    <a:gd name="T28" fmla="*/ 519 w 519"/>
                    <a:gd name="T29" fmla="*/ 431 h 1324"/>
                    <a:gd name="T30" fmla="*/ 398 w 519"/>
                    <a:gd name="T31" fmla="*/ 617 h 1324"/>
                    <a:gd name="T32" fmla="*/ 391 w 519"/>
                    <a:gd name="T33" fmla="*/ 630 h 1324"/>
                    <a:gd name="T34" fmla="*/ 386 w 519"/>
                    <a:gd name="T35" fmla="*/ 646 h 1324"/>
                    <a:gd name="T36" fmla="*/ 384 w 519"/>
                    <a:gd name="T37" fmla="*/ 661 h 1324"/>
                    <a:gd name="T38" fmla="*/ 384 w 519"/>
                    <a:gd name="T39" fmla="*/ 1324 h 1324"/>
                    <a:gd name="T40" fmla="*/ 135 w 519"/>
                    <a:gd name="T41" fmla="*/ 1324 h 1324"/>
                    <a:gd name="T42" fmla="*/ 135 w 519"/>
                    <a:gd name="T43" fmla="*/ 661 h 1324"/>
                    <a:gd name="T44" fmla="*/ 133 w 519"/>
                    <a:gd name="T45" fmla="*/ 646 h 1324"/>
                    <a:gd name="T46" fmla="*/ 129 w 519"/>
                    <a:gd name="T47" fmla="*/ 630 h 1324"/>
                    <a:gd name="T48" fmla="*/ 122 w 519"/>
                    <a:gd name="T49" fmla="*/ 617 h 1324"/>
                    <a:gd name="T50" fmla="*/ 0 w 519"/>
                    <a:gd name="T51" fmla="*/ 431 h 1324"/>
                    <a:gd name="T52" fmla="*/ 0 w 519"/>
                    <a:gd name="T53" fmla="*/ 88 h 1324"/>
                    <a:gd name="T54" fmla="*/ 2 w 519"/>
                    <a:gd name="T55" fmla="*/ 67 h 1324"/>
                    <a:gd name="T56" fmla="*/ 11 w 519"/>
                    <a:gd name="T57" fmla="*/ 47 h 1324"/>
                    <a:gd name="T58" fmla="*/ 23 w 519"/>
                    <a:gd name="T59" fmla="*/ 30 h 1324"/>
                    <a:gd name="T60" fmla="*/ 39 w 519"/>
                    <a:gd name="T61" fmla="*/ 16 h 1324"/>
                    <a:gd name="T62" fmla="*/ 59 w 519"/>
                    <a:gd name="T63" fmla="*/ 7 h 1324"/>
                    <a:gd name="T64" fmla="*/ 79 w 519"/>
                    <a:gd name="T65" fmla="*/ 0 h 1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519" h="1324">
                      <a:moveTo>
                        <a:pt x="79" y="0"/>
                      </a:moveTo>
                      <a:lnTo>
                        <a:pt x="212" y="100"/>
                      </a:lnTo>
                      <a:lnTo>
                        <a:pt x="229" y="109"/>
                      </a:lnTo>
                      <a:lnTo>
                        <a:pt x="249" y="114"/>
                      </a:lnTo>
                      <a:lnTo>
                        <a:pt x="270" y="114"/>
                      </a:lnTo>
                      <a:lnTo>
                        <a:pt x="290" y="109"/>
                      </a:lnTo>
                      <a:lnTo>
                        <a:pt x="308" y="100"/>
                      </a:lnTo>
                      <a:lnTo>
                        <a:pt x="441" y="0"/>
                      </a:lnTo>
                      <a:lnTo>
                        <a:pt x="461" y="7"/>
                      </a:lnTo>
                      <a:lnTo>
                        <a:pt x="480" y="16"/>
                      </a:lnTo>
                      <a:lnTo>
                        <a:pt x="496" y="30"/>
                      </a:lnTo>
                      <a:lnTo>
                        <a:pt x="509" y="47"/>
                      </a:lnTo>
                      <a:lnTo>
                        <a:pt x="516" y="67"/>
                      </a:lnTo>
                      <a:lnTo>
                        <a:pt x="519" y="88"/>
                      </a:lnTo>
                      <a:lnTo>
                        <a:pt x="519" y="431"/>
                      </a:lnTo>
                      <a:lnTo>
                        <a:pt x="398" y="617"/>
                      </a:lnTo>
                      <a:lnTo>
                        <a:pt x="391" y="630"/>
                      </a:lnTo>
                      <a:lnTo>
                        <a:pt x="386" y="646"/>
                      </a:lnTo>
                      <a:lnTo>
                        <a:pt x="384" y="661"/>
                      </a:lnTo>
                      <a:lnTo>
                        <a:pt x="384" y="1324"/>
                      </a:lnTo>
                      <a:lnTo>
                        <a:pt x="135" y="1324"/>
                      </a:lnTo>
                      <a:lnTo>
                        <a:pt x="135" y="661"/>
                      </a:lnTo>
                      <a:lnTo>
                        <a:pt x="133" y="646"/>
                      </a:lnTo>
                      <a:lnTo>
                        <a:pt x="129" y="630"/>
                      </a:lnTo>
                      <a:lnTo>
                        <a:pt x="122" y="617"/>
                      </a:lnTo>
                      <a:lnTo>
                        <a:pt x="0" y="431"/>
                      </a:lnTo>
                      <a:lnTo>
                        <a:pt x="0" y="88"/>
                      </a:lnTo>
                      <a:lnTo>
                        <a:pt x="2" y="67"/>
                      </a:lnTo>
                      <a:lnTo>
                        <a:pt x="11" y="47"/>
                      </a:lnTo>
                      <a:lnTo>
                        <a:pt x="23" y="30"/>
                      </a:lnTo>
                      <a:lnTo>
                        <a:pt x="39" y="16"/>
                      </a:lnTo>
                      <a:lnTo>
                        <a:pt x="59" y="7"/>
                      </a:lnTo>
                      <a:lnTo>
                        <a:pt x="79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124" name="Freeform 400">
                  <a:extLst>
                    <a:ext uri="{FF2B5EF4-FFF2-40B4-BE49-F238E27FC236}">
                      <a16:creationId xmlns:a16="http://schemas.microsoft.com/office/drawing/2014/main" id="{1B3F01EA-C0F1-FAC4-F421-179B29188E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137776" y="3482975"/>
                  <a:ext cx="150813" cy="55563"/>
                </a:xfrm>
                <a:custGeom>
                  <a:avLst/>
                  <a:gdLst>
                    <a:gd name="T0" fmla="*/ 0 w 1038"/>
                    <a:gd name="T1" fmla="*/ 0 h 381"/>
                    <a:gd name="T2" fmla="*/ 1038 w 1038"/>
                    <a:gd name="T3" fmla="*/ 0 h 381"/>
                    <a:gd name="T4" fmla="*/ 1030 w 1038"/>
                    <a:gd name="T5" fmla="*/ 51 h 381"/>
                    <a:gd name="T6" fmla="*/ 1021 w 1038"/>
                    <a:gd name="T7" fmla="*/ 96 h 381"/>
                    <a:gd name="T8" fmla="*/ 1008 w 1038"/>
                    <a:gd name="T9" fmla="*/ 136 h 381"/>
                    <a:gd name="T10" fmla="*/ 994 w 1038"/>
                    <a:gd name="T11" fmla="*/ 173 h 381"/>
                    <a:gd name="T12" fmla="*/ 976 w 1038"/>
                    <a:gd name="T13" fmla="*/ 205 h 381"/>
                    <a:gd name="T14" fmla="*/ 956 w 1038"/>
                    <a:gd name="T15" fmla="*/ 235 h 381"/>
                    <a:gd name="T16" fmla="*/ 935 w 1038"/>
                    <a:gd name="T17" fmla="*/ 261 h 381"/>
                    <a:gd name="T18" fmla="*/ 911 w 1038"/>
                    <a:gd name="T19" fmla="*/ 283 h 381"/>
                    <a:gd name="T20" fmla="*/ 886 w 1038"/>
                    <a:gd name="T21" fmla="*/ 303 h 381"/>
                    <a:gd name="T22" fmla="*/ 860 w 1038"/>
                    <a:gd name="T23" fmla="*/ 320 h 381"/>
                    <a:gd name="T24" fmla="*/ 833 w 1038"/>
                    <a:gd name="T25" fmla="*/ 334 h 381"/>
                    <a:gd name="T26" fmla="*/ 804 w 1038"/>
                    <a:gd name="T27" fmla="*/ 346 h 381"/>
                    <a:gd name="T28" fmla="*/ 775 w 1038"/>
                    <a:gd name="T29" fmla="*/ 355 h 381"/>
                    <a:gd name="T30" fmla="*/ 746 w 1038"/>
                    <a:gd name="T31" fmla="*/ 364 h 381"/>
                    <a:gd name="T32" fmla="*/ 715 w 1038"/>
                    <a:gd name="T33" fmla="*/ 369 h 381"/>
                    <a:gd name="T34" fmla="*/ 686 w 1038"/>
                    <a:gd name="T35" fmla="*/ 374 h 381"/>
                    <a:gd name="T36" fmla="*/ 657 w 1038"/>
                    <a:gd name="T37" fmla="*/ 377 h 381"/>
                    <a:gd name="T38" fmla="*/ 628 w 1038"/>
                    <a:gd name="T39" fmla="*/ 379 h 381"/>
                    <a:gd name="T40" fmla="*/ 598 w 1038"/>
                    <a:gd name="T41" fmla="*/ 380 h 381"/>
                    <a:gd name="T42" fmla="*/ 571 w 1038"/>
                    <a:gd name="T43" fmla="*/ 381 h 381"/>
                    <a:gd name="T44" fmla="*/ 544 w 1038"/>
                    <a:gd name="T45" fmla="*/ 381 h 381"/>
                    <a:gd name="T46" fmla="*/ 519 w 1038"/>
                    <a:gd name="T47" fmla="*/ 381 h 381"/>
                    <a:gd name="T48" fmla="*/ 494 w 1038"/>
                    <a:gd name="T49" fmla="*/ 381 h 381"/>
                    <a:gd name="T50" fmla="*/ 466 w 1038"/>
                    <a:gd name="T51" fmla="*/ 381 h 381"/>
                    <a:gd name="T52" fmla="*/ 439 w 1038"/>
                    <a:gd name="T53" fmla="*/ 380 h 381"/>
                    <a:gd name="T54" fmla="*/ 410 w 1038"/>
                    <a:gd name="T55" fmla="*/ 379 h 381"/>
                    <a:gd name="T56" fmla="*/ 381 w 1038"/>
                    <a:gd name="T57" fmla="*/ 377 h 381"/>
                    <a:gd name="T58" fmla="*/ 351 w 1038"/>
                    <a:gd name="T59" fmla="*/ 374 h 381"/>
                    <a:gd name="T60" fmla="*/ 322 w 1038"/>
                    <a:gd name="T61" fmla="*/ 369 h 381"/>
                    <a:gd name="T62" fmla="*/ 292 w 1038"/>
                    <a:gd name="T63" fmla="*/ 364 h 381"/>
                    <a:gd name="T64" fmla="*/ 262 w 1038"/>
                    <a:gd name="T65" fmla="*/ 355 h 381"/>
                    <a:gd name="T66" fmla="*/ 233 w 1038"/>
                    <a:gd name="T67" fmla="*/ 346 h 381"/>
                    <a:gd name="T68" fmla="*/ 205 w 1038"/>
                    <a:gd name="T69" fmla="*/ 334 h 381"/>
                    <a:gd name="T70" fmla="*/ 178 w 1038"/>
                    <a:gd name="T71" fmla="*/ 320 h 381"/>
                    <a:gd name="T72" fmla="*/ 151 w 1038"/>
                    <a:gd name="T73" fmla="*/ 303 h 381"/>
                    <a:gd name="T74" fmla="*/ 126 w 1038"/>
                    <a:gd name="T75" fmla="*/ 283 h 381"/>
                    <a:gd name="T76" fmla="*/ 102 w 1038"/>
                    <a:gd name="T77" fmla="*/ 261 h 381"/>
                    <a:gd name="T78" fmla="*/ 81 w 1038"/>
                    <a:gd name="T79" fmla="*/ 235 h 381"/>
                    <a:gd name="T80" fmla="*/ 62 w 1038"/>
                    <a:gd name="T81" fmla="*/ 205 h 381"/>
                    <a:gd name="T82" fmla="*/ 44 w 1038"/>
                    <a:gd name="T83" fmla="*/ 173 h 381"/>
                    <a:gd name="T84" fmla="*/ 29 w 1038"/>
                    <a:gd name="T85" fmla="*/ 136 h 381"/>
                    <a:gd name="T86" fmla="*/ 17 w 1038"/>
                    <a:gd name="T87" fmla="*/ 96 h 381"/>
                    <a:gd name="T88" fmla="*/ 7 w 1038"/>
                    <a:gd name="T89" fmla="*/ 51 h 381"/>
                    <a:gd name="T90" fmla="*/ 0 w 1038"/>
                    <a:gd name="T91" fmla="*/ 0 h 3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038" h="381">
                      <a:moveTo>
                        <a:pt x="0" y="0"/>
                      </a:moveTo>
                      <a:lnTo>
                        <a:pt x="1038" y="0"/>
                      </a:lnTo>
                      <a:lnTo>
                        <a:pt x="1030" y="51"/>
                      </a:lnTo>
                      <a:lnTo>
                        <a:pt x="1021" y="96"/>
                      </a:lnTo>
                      <a:lnTo>
                        <a:pt x="1008" y="136"/>
                      </a:lnTo>
                      <a:lnTo>
                        <a:pt x="994" y="173"/>
                      </a:lnTo>
                      <a:lnTo>
                        <a:pt x="976" y="205"/>
                      </a:lnTo>
                      <a:lnTo>
                        <a:pt x="956" y="235"/>
                      </a:lnTo>
                      <a:lnTo>
                        <a:pt x="935" y="261"/>
                      </a:lnTo>
                      <a:lnTo>
                        <a:pt x="911" y="283"/>
                      </a:lnTo>
                      <a:lnTo>
                        <a:pt x="886" y="303"/>
                      </a:lnTo>
                      <a:lnTo>
                        <a:pt x="860" y="320"/>
                      </a:lnTo>
                      <a:lnTo>
                        <a:pt x="833" y="334"/>
                      </a:lnTo>
                      <a:lnTo>
                        <a:pt x="804" y="346"/>
                      </a:lnTo>
                      <a:lnTo>
                        <a:pt x="775" y="355"/>
                      </a:lnTo>
                      <a:lnTo>
                        <a:pt x="746" y="364"/>
                      </a:lnTo>
                      <a:lnTo>
                        <a:pt x="715" y="369"/>
                      </a:lnTo>
                      <a:lnTo>
                        <a:pt x="686" y="374"/>
                      </a:lnTo>
                      <a:lnTo>
                        <a:pt x="657" y="377"/>
                      </a:lnTo>
                      <a:lnTo>
                        <a:pt x="628" y="379"/>
                      </a:lnTo>
                      <a:lnTo>
                        <a:pt x="598" y="380"/>
                      </a:lnTo>
                      <a:lnTo>
                        <a:pt x="571" y="381"/>
                      </a:lnTo>
                      <a:lnTo>
                        <a:pt x="544" y="381"/>
                      </a:lnTo>
                      <a:lnTo>
                        <a:pt x="519" y="381"/>
                      </a:lnTo>
                      <a:lnTo>
                        <a:pt x="494" y="381"/>
                      </a:lnTo>
                      <a:lnTo>
                        <a:pt x="466" y="381"/>
                      </a:lnTo>
                      <a:lnTo>
                        <a:pt x="439" y="380"/>
                      </a:lnTo>
                      <a:lnTo>
                        <a:pt x="410" y="379"/>
                      </a:lnTo>
                      <a:lnTo>
                        <a:pt x="381" y="377"/>
                      </a:lnTo>
                      <a:lnTo>
                        <a:pt x="351" y="374"/>
                      </a:lnTo>
                      <a:lnTo>
                        <a:pt x="322" y="369"/>
                      </a:lnTo>
                      <a:lnTo>
                        <a:pt x="292" y="364"/>
                      </a:lnTo>
                      <a:lnTo>
                        <a:pt x="262" y="355"/>
                      </a:lnTo>
                      <a:lnTo>
                        <a:pt x="233" y="346"/>
                      </a:lnTo>
                      <a:lnTo>
                        <a:pt x="205" y="334"/>
                      </a:lnTo>
                      <a:lnTo>
                        <a:pt x="178" y="320"/>
                      </a:lnTo>
                      <a:lnTo>
                        <a:pt x="151" y="303"/>
                      </a:lnTo>
                      <a:lnTo>
                        <a:pt x="126" y="283"/>
                      </a:lnTo>
                      <a:lnTo>
                        <a:pt x="102" y="261"/>
                      </a:lnTo>
                      <a:lnTo>
                        <a:pt x="81" y="235"/>
                      </a:lnTo>
                      <a:lnTo>
                        <a:pt x="62" y="205"/>
                      </a:lnTo>
                      <a:lnTo>
                        <a:pt x="44" y="173"/>
                      </a:lnTo>
                      <a:lnTo>
                        <a:pt x="29" y="136"/>
                      </a:lnTo>
                      <a:lnTo>
                        <a:pt x="17" y="96"/>
                      </a:lnTo>
                      <a:lnTo>
                        <a:pt x="7" y="5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125" name="Freeform 401">
                  <a:extLst>
                    <a:ext uri="{FF2B5EF4-FFF2-40B4-BE49-F238E27FC236}">
                      <a16:creationId xmlns:a16="http://schemas.microsoft.com/office/drawing/2014/main" id="{A081BC6F-3A76-66F1-AA7E-654DA444E4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199688" y="3157538"/>
                  <a:ext cx="26988" cy="25400"/>
                </a:xfrm>
                <a:custGeom>
                  <a:avLst/>
                  <a:gdLst>
                    <a:gd name="T0" fmla="*/ 89 w 178"/>
                    <a:gd name="T1" fmla="*/ 0 h 179"/>
                    <a:gd name="T2" fmla="*/ 113 w 178"/>
                    <a:gd name="T3" fmla="*/ 3 h 179"/>
                    <a:gd name="T4" fmla="*/ 134 w 178"/>
                    <a:gd name="T5" fmla="*/ 11 h 179"/>
                    <a:gd name="T6" fmla="*/ 151 w 178"/>
                    <a:gd name="T7" fmla="*/ 26 h 179"/>
                    <a:gd name="T8" fmla="*/ 166 w 178"/>
                    <a:gd name="T9" fmla="*/ 44 h 179"/>
                    <a:gd name="T10" fmla="*/ 175 w 178"/>
                    <a:gd name="T11" fmla="*/ 65 h 179"/>
                    <a:gd name="T12" fmla="*/ 178 w 178"/>
                    <a:gd name="T13" fmla="*/ 89 h 179"/>
                    <a:gd name="T14" fmla="*/ 175 w 178"/>
                    <a:gd name="T15" fmla="*/ 113 h 179"/>
                    <a:gd name="T16" fmla="*/ 166 w 178"/>
                    <a:gd name="T17" fmla="*/ 134 h 179"/>
                    <a:gd name="T18" fmla="*/ 151 w 178"/>
                    <a:gd name="T19" fmla="*/ 152 h 179"/>
                    <a:gd name="T20" fmla="*/ 134 w 178"/>
                    <a:gd name="T21" fmla="*/ 166 h 179"/>
                    <a:gd name="T22" fmla="*/ 113 w 178"/>
                    <a:gd name="T23" fmla="*/ 175 h 179"/>
                    <a:gd name="T24" fmla="*/ 89 w 178"/>
                    <a:gd name="T25" fmla="*/ 179 h 179"/>
                    <a:gd name="T26" fmla="*/ 65 w 178"/>
                    <a:gd name="T27" fmla="*/ 175 h 179"/>
                    <a:gd name="T28" fmla="*/ 44 w 178"/>
                    <a:gd name="T29" fmla="*/ 166 h 179"/>
                    <a:gd name="T30" fmla="*/ 26 w 178"/>
                    <a:gd name="T31" fmla="*/ 152 h 179"/>
                    <a:gd name="T32" fmla="*/ 11 w 178"/>
                    <a:gd name="T33" fmla="*/ 134 h 179"/>
                    <a:gd name="T34" fmla="*/ 3 w 178"/>
                    <a:gd name="T35" fmla="*/ 113 h 179"/>
                    <a:gd name="T36" fmla="*/ 0 w 178"/>
                    <a:gd name="T37" fmla="*/ 89 h 179"/>
                    <a:gd name="T38" fmla="*/ 3 w 178"/>
                    <a:gd name="T39" fmla="*/ 65 h 179"/>
                    <a:gd name="T40" fmla="*/ 11 w 178"/>
                    <a:gd name="T41" fmla="*/ 44 h 179"/>
                    <a:gd name="T42" fmla="*/ 26 w 178"/>
                    <a:gd name="T43" fmla="*/ 26 h 179"/>
                    <a:gd name="T44" fmla="*/ 44 w 178"/>
                    <a:gd name="T45" fmla="*/ 11 h 179"/>
                    <a:gd name="T46" fmla="*/ 65 w 178"/>
                    <a:gd name="T47" fmla="*/ 3 h 179"/>
                    <a:gd name="T48" fmla="*/ 89 w 178"/>
                    <a:gd name="T49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78" h="179">
                      <a:moveTo>
                        <a:pt x="89" y="0"/>
                      </a:moveTo>
                      <a:lnTo>
                        <a:pt x="113" y="3"/>
                      </a:lnTo>
                      <a:lnTo>
                        <a:pt x="134" y="11"/>
                      </a:lnTo>
                      <a:lnTo>
                        <a:pt x="151" y="26"/>
                      </a:lnTo>
                      <a:lnTo>
                        <a:pt x="166" y="44"/>
                      </a:lnTo>
                      <a:lnTo>
                        <a:pt x="175" y="65"/>
                      </a:lnTo>
                      <a:lnTo>
                        <a:pt x="178" y="89"/>
                      </a:lnTo>
                      <a:lnTo>
                        <a:pt x="175" y="113"/>
                      </a:lnTo>
                      <a:lnTo>
                        <a:pt x="166" y="134"/>
                      </a:lnTo>
                      <a:lnTo>
                        <a:pt x="151" y="152"/>
                      </a:lnTo>
                      <a:lnTo>
                        <a:pt x="134" y="166"/>
                      </a:lnTo>
                      <a:lnTo>
                        <a:pt x="113" y="175"/>
                      </a:lnTo>
                      <a:lnTo>
                        <a:pt x="89" y="179"/>
                      </a:lnTo>
                      <a:lnTo>
                        <a:pt x="65" y="175"/>
                      </a:lnTo>
                      <a:lnTo>
                        <a:pt x="44" y="166"/>
                      </a:lnTo>
                      <a:lnTo>
                        <a:pt x="26" y="152"/>
                      </a:lnTo>
                      <a:lnTo>
                        <a:pt x="11" y="134"/>
                      </a:lnTo>
                      <a:lnTo>
                        <a:pt x="3" y="113"/>
                      </a:lnTo>
                      <a:lnTo>
                        <a:pt x="0" y="89"/>
                      </a:lnTo>
                      <a:lnTo>
                        <a:pt x="3" y="65"/>
                      </a:lnTo>
                      <a:lnTo>
                        <a:pt x="11" y="44"/>
                      </a:lnTo>
                      <a:lnTo>
                        <a:pt x="26" y="26"/>
                      </a:lnTo>
                      <a:lnTo>
                        <a:pt x="44" y="11"/>
                      </a:lnTo>
                      <a:lnTo>
                        <a:pt x="65" y="3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126" name="Freeform 402">
                  <a:extLst>
                    <a:ext uri="{FF2B5EF4-FFF2-40B4-BE49-F238E27FC236}">
                      <a16:creationId xmlns:a16="http://schemas.microsoft.com/office/drawing/2014/main" id="{36E5BE24-00F7-5E46-055D-DF6CE6E9C01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044113" y="3041650"/>
                  <a:ext cx="338138" cy="385763"/>
                </a:xfrm>
                <a:custGeom>
                  <a:avLst/>
                  <a:gdLst>
                    <a:gd name="T0" fmla="*/ 1056 w 2341"/>
                    <a:gd name="T1" fmla="*/ 660 h 2670"/>
                    <a:gd name="T2" fmla="*/ 948 w 2341"/>
                    <a:gd name="T3" fmla="*/ 767 h 2670"/>
                    <a:gd name="T4" fmla="*/ 923 w 2341"/>
                    <a:gd name="T5" fmla="*/ 923 h 2670"/>
                    <a:gd name="T6" fmla="*/ 993 w 2341"/>
                    <a:gd name="T7" fmla="*/ 1061 h 2670"/>
                    <a:gd name="T8" fmla="*/ 1130 w 2341"/>
                    <a:gd name="T9" fmla="*/ 1131 h 2670"/>
                    <a:gd name="T10" fmla="*/ 1286 w 2341"/>
                    <a:gd name="T11" fmla="*/ 1106 h 2670"/>
                    <a:gd name="T12" fmla="*/ 1394 w 2341"/>
                    <a:gd name="T13" fmla="*/ 998 h 2670"/>
                    <a:gd name="T14" fmla="*/ 1419 w 2341"/>
                    <a:gd name="T15" fmla="*/ 842 h 2670"/>
                    <a:gd name="T16" fmla="*/ 1348 w 2341"/>
                    <a:gd name="T17" fmla="*/ 706 h 2670"/>
                    <a:gd name="T18" fmla="*/ 1212 w 2341"/>
                    <a:gd name="T19" fmla="*/ 635 h 2670"/>
                    <a:gd name="T20" fmla="*/ 1343 w 2341"/>
                    <a:gd name="T21" fmla="*/ 13 h 2670"/>
                    <a:gd name="T22" fmla="*/ 1663 w 2341"/>
                    <a:gd name="T23" fmla="*/ 109 h 2670"/>
                    <a:gd name="T24" fmla="*/ 1939 w 2341"/>
                    <a:gd name="T25" fmla="*/ 287 h 2670"/>
                    <a:gd name="T26" fmla="*/ 2153 w 2341"/>
                    <a:gd name="T27" fmla="*/ 534 h 2670"/>
                    <a:gd name="T28" fmla="*/ 2292 w 2341"/>
                    <a:gd name="T29" fmla="*/ 833 h 2670"/>
                    <a:gd name="T30" fmla="*/ 2341 w 2341"/>
                    <a:gd name="T31" fmla="*/ 1171 h 2670"/>
                    <a:gd name="T32" fmla="*/ 2307 w 2341"/>
                    <a:gd name="T33" fmla="*/ 1421 h 2670"/>
                    <a:gd name="T34" fmla="*/ 2216 w 2341"/>
                    <a:gd name="T35" fmla="*/ 1634 h 2670"/>
                    <a:gd name="T36" fmla="*/ 2089 w 2341"/>
                    <a:gd name="T37" fmla="*/ 1822 h 2670"/>
                    <a:gd name="T38" fmla="*/ 1930 w 2341"/>
                    <a:gd name="T39" fmla="*/ 2023 h 2670"/>
                    <a:gd name="T40" fmla="*/ 1794 w 2341"/>
                    <a:gd name="T41" fmla="*/ 2225 h 2670"/>
                    <a:gd name="T42" fmla="*/ 1750 w 2341"/>
                    <a:gd name="T43" fmla="*/ 2401 h 2670"/>
                    <a:gd name="T44" fmla="*/ 1721 w 2341"/>
                    <a:gd name="T45" fmla="*/ 2616 h 2670"/>
                    <a:gd name="T46" fmla="*/ 1579 w 2341"/>
                    <a:gd name="T47" fmla="*/ 1847 h 2670"/>
                    <a:gd name="T48" fmla="*/ 1591 w 2341"/>
                    <a:gd name="T49" fmla="*/ 1434 h 2670"/>
                    <a:gd name="T50" fmla="*/ 1555 w 2341"/>
                    <a:gd name="T51" fmla="*/ 1303 h 2670"/>
                    <a:gd name="T52" fmla="*/ 1454 w 2341"/>
                    <a:gd name="T53" fmla="*/ 1212 h 2670"/>
                    <a:gd name="T54" fmla="*/ 1402 w 2341"/>
                    <a:gd name="T55" fmla="*/ 1192 h 2670"/>
                    <a:gd name="T56" fmla="*/ 1362 w 2341"/>
                    <a:gd name="T57" fmla="*/ 1180 h 2670"/>
                    <a:gd name="T58" fmla="*/ 1305 w 2341"/>
                    <a:gd name="T59" fmla="*/ 1183 h 2670"/>
                    <a:gd name="T60" fmla="*/ 1037 w 2341"/>
                    <a:gd name="T61" fmla="*/ 1183 h 2670"/>
                    <a:gd name="T62" fmla="*/ 979 w 2341"/>
                    <a:gd name="T63" fmla="*/ 1180 h 2670"/>
                    <a:gd name="T64" fmla="*/ 940 w 2341"/>
                    <a:gd name="T65" fmla="*/ 1192 h 2670"/>
                    <a:gd name="T66" fmla="*/ 887 w 2341"/>
                    <a:gd name="T67" fmla="*/ 1212 h 2670"/>
                    <a:gd name="T68" fmla="*/ 787 w 2341"/>
                    <a:gd name="T69" fmla="*/ 1303 h 2670"/>
                    <a:gd name="T70" fmla="*/ 749 w 2341"/>
                    <a:gd name="T71" fmla="*/ 1434 h 2670"/>
                    <a:gd name="T72" fmla="*/ 763 w 2341"/>
                    <a:gd name="T73" fmla="*/ 1847 h 2670"/>
                    <a:gd name="T74" fmla="*/ 620 w 2341"/>
                    <a:gd name="T75" fmla="*/ 2616 h 2670"/>
                    <a:gd name="T76" fmla="*/ 591 w 2341"/>
                    <a:gd name="T77" fmla="*/ 2401 h 2670"/>
                    <a:gd name="T78" fmla="*/ 547 w 2341"/>
                    <a:gd name="T79" fmla="*/ 2225 h 2670"/>
                    <a:gd name="T80" fmla="*/ 411 w 2341"/>
                    <a:gd name="T81" fmla="*/ 2023 h 2670"/>
                    <a:gd name="T82" fmla="*/ 252 w 2341"/>
                    <a:gd name="T83" fmla="*/ 1822 h 2670"/>
                    <a:gd name="T84" fmla="*/ 126 w 2341"/>
                    <a:gd name="T85" fmla="*/ 1634 h 2670"/>
                    <a:gd name="T86" fmla="*/ 35 w 2341"/>
                    <a:gd name="T87" fmla="*/ 1421 h 2670"/>
                    <a:gd name="T88" fmla="*/ 0 w 2341"/>
                    <a:gd name="T89" fmla="*/ 1171 h 2670"/>
                    <a:gd name="T90" fmla="*/ 49 w 2341"/>
                    <a:gd name="T91" fmla="*/ 833 h 2670"/>
                    <a:gd name="T92" fmla="*/ 188 w 2341"/>
                    <a:gd name="T93" fmla="*/ 534 h 2670"/>
                    <a:gd name="T94" fmla="*/ 403 w 2341"/>
                    <a:gd name="T95" fmla="*/ 287 h 2670"/>
                    <a:gd name="T96" fmla="*/ 678 w 2341"/>
                    <a:gd name="T97" fmla="*/ 109 h 2670"/>
                    <a:gd name="T98" fmla="*/ 998 w 2341"/>
                    <a:gd name="T99" fmla="*/ 13 h 26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2341" h="2670">
                      <a:moveTo>
                        <a:pt x="1171" y="631"/>
                      </a:moveTo>
                      <a:lnTo>
                        <a:pt x="1130" y="635"/>
                      </a:lnTo>
                      <a:lnTo>
                        <a:pt x="1091" y="645"/>
                      </a:lnTo>
                      <a:lnTo>
                        <a:pt x="1056" y="660"/>
                      </a:lnTo>
                      <a:lnTo>
                        <a:pt x="1022" y="681"/>
                      </a:lnTo>
                      <a:lnTo>
                        <a:pt x="993" y="706"/>
                      </a:lnTo>
                      <a:lnTo>
                        <a:pt x="968" y="735"/>
                      </a:lnTo>
                      <a:lnTo>
                        <a:pt x="948" y="767"/>
                      </a:lnTo>
                      <a:lnTo>
                        <a:pt x="932" y="803"/>
                      </a:lnTo>
                      <a:lnTo>
                        <a:pt x="923" y="842"/>
                      </a:lnTo>
                      <a:lnTo>
                        <a:pt x="920" y="883"/>
                      </a:lnTo>
                      <a:lnTo>
                        <a:pt x="923" y="923"/>
                      </a:lnTo>
                      <a:lnTo>
                        <a:pt x="932" y="962"/>
                      </a:lnTo>
                      <a:lnTo>
                        <a:pt x="948" y="998"/>
                      </a:lnTo>
                      <a:lnTo>
                        <a:pt x="968" y="1031"/>
                      </a:lnTo>
                      <a:lnTo>
                        <a:pt x="993" y="1061"/>
                      </a:lnTo>
                      <a:lnTo>
                        <a:pt x="1022" y="1086"/>
                      </a:lnTo>
                      <a:lnTo>
                        <a:pt x="1056" y="1106"/>
                      </a:lnTo>
                      <a:lnTo>
                        <a:pt x="1091" y="1121"/>
                      </a:lnTo>
                      <a:lnTo>
                        <a:pt x="1130" y="1131"/>
                      </a:lnTo>
                      <a:lnTo>
                        <a:pt x="1171" y="1134"/>
                      </a:lnTo>
                      <a:lnTo>
                        <a:pt x="1212" y="1131"/>
                      </a:lnTo>
                      <a:lnTo>
                        <a:pt x="1250" y="1121"/>
                      </a:lnTo>
                      <a:lnTo>
                        <a:pt x="1286" y="1106"/>
                      </a:lnTo>
                      <a:lnTo>
                        <a:pt x="1319" y="1086"/>
                      </a:lnTo>
                      <a:lnTo>
                        <a:pt x="1348" y="1061"/>
                      </a:lnTo>
                      <a:lnTo>
                        <a:pt x="1373" y="1031"/>
                      </a:lnTo>
                      <a:lnTo>
                        <a:pt x="1394" y="998"/>
                      </a:lnTo>
                      <a:lnTo>
                        <a:pt x="1409" y="962"/>
                      </a:lnTo>
                      <a:lnTo>
                        <a:pt x="1419" y="923"/>
                      </a:lnTo>
                      <a:lnTo>
                        <a:pt x="1422" y="883"/>
                      </a:lnTo>
                      <a:lnTo>
                        <a:pt x="1419" y="842"/>
                      </a:lnTo>
                      <a:lnTo>
                        <a:pt x="1409" y="803"/>
                      </a:lnTo>
                      <a:lnTo>
                        <a:pt x="1394" y="767"/>
                      </a:lnTo>
                      <a:lnTo>
                        <a:pt x="1373" y="735"/>
                      </a:lnTo>
                      <a:lnTo>
                        <a:pt x="1348" y="706"/>
                      </a:lnTo>
                      <a:lnTo>
                        <a:pt x="1319" y="681"/>
                      </a:lnTo>
                      <a:lnTo>
                        <a:pt x="1286" y="660"/>
                      </a:lnTo>
                      <a:lnTo>
                        <a:pt x="1250" y="645"/>
                      </a:lnTo>
                      <a:lnTo>
                        <a:pt x="1212" y="635"/>
                      </a:lnTo>
                      <a:lnTo>
                        <a:pt x="1171" y="631"/>
                      </a:lnTo>
                      <a:close/>
                      <a:moveTo>
                        <a:pt x="1171" y="0"/>
                      </a:moveTo>
                      <a:lnTo>
                        <a:pt x="1258" y="3"/>
                      </a:lnTo>
                      <a:lnTo>
                        <a:pt x="1343" y="13"/>
                      </a:lnTo>
                      <a:lnTo>
                        <a:pt x="1427" y="28"/>
                      </a:lnTo>
                      <a:lnTo>
                        <a:pt x="1509" y="49"/>
                      </a:lnTo>
                      <a:lnTo>
                        <a:pt x="1587" y="77"/>
                      </a:lnTo>
                      <a:lnTo>
                        <a:pt x="1663" y="109"/>
                      </a:lnTo>
                      <a:lnTo>
                        <a:pt x="1738" y="147"/>
                      </a:lnTo>
                      <a:lnTo>
                        <a:pt x="1808" y="189"/>
                      </a:lnTo>
                      <a:lnTo>
                        <a:pt x="1875" y="236"/>
                      </a:lnTo>
                      <a:lnTo>
                        <a:pt x="1939" y="287"/>
                      </a:lnTo>
                      <a:lnTo>
                        <a:pt x="1998" y="344"/>
                      </a:lnTo>
                      <a:lnTo>
                        <a:pt x="2054" y="403"/>
                      </a:lnTo>
                      <a:lnTo>
                        <a:pt x="2106" y="467"/>
                      </a:lnTo>
                      <a:lnTo>
                        <a:pt x="2153" y="534"/>
                      </a:lnTo>
                      <a:lnTo>
                        <a:pt x="2195" y="604"/>
                      </a:lnTo>
                      <a:lnTo>
                        <a:pt x="2233" y="677"/>
                      </a:lnTo>
                      <a:lnTo>
                        <a:pt x="2265" y="754"/>
                      </a:lnTo>
                      <a:lnTo>
                        <a:pt x="2292" y="833"/>
                      </a:lnTo>
                      <a:lnTo>
                        <a:pt x="2313" y="915"/>
                      </a:lnTo>
                      <a:lnTo>
                        <a:pt x="2329" y="999"/>
                      </a:lnTo>
                      <a:lnTo>
                        <a:pt x="2338" y="1084"/>
                      </a:lnTo>
                      <a:lnTo>
                        <a:pt x="2341" y="1171"/>
                      </a:lnTo>
                      <a:lnTo>
                        <a:pt x="2339" y="1237"/>
                      </a:lnTo>
                      <a:lnTo>
                        <a:pt x="2332" y="1301"/>
                      </a:lnTo>
                      <a:lnTo>
                        <a:pt x="2322" y="1362"/>
                      </a:lnTo>
                      <a:lnTo>
                        <a:pt x="2307" y="1421"/>
                      </a:lnTo>
                      <a:lnTo>
                        <a:pt x="2288" y="1477"/>
                      </a:lnTo>
                      <a:lnTo>
                        <a:pt x="2267" y="1530"/>
                      </a:lnTo>
                      <a:lnTo>
                        <a:pt x="2242" y="1583"/>
                      </a:lnTo>
                      <a:lnTo>
                        <a:pt x="2216" y="1634"/>
                      </a:lnTo>
                      <a:lnTo>
                        <a:pt x="2187" y="1682"/>
                      </a:lnTo>
                      <a:lnTo>
                        <a:pt x="2155" y="1730"/>
                      </a:lnTo>
                      <a:lnTo>
                        <a:pt x="2123" y="1776"/>
                      </a:lnTo>
                      <a:lnTo>
                        <a:pt x="2089" y="1822"/>
                      </a:lnTo>
                      <a:lnTo>
                        <a:pt x="2055" y="1866"/>
                      </a:lnTo>
                      <a:lnTo>
                        <a:pt x="2020" y="1911"/>
                      </a:lnTo>
                      <a:lnTo>
                        <a:pt x="1986" y="1954"/>
                      </a:lnTo>
                      <a:lnTo>
                        <a:pt x="1930" y="2023"/>
                      </a:lnTo>
                      <a:lnTo>
                        <a:pt x="1875" y="2095"/>
                      </a:lnTo>
                      <a:lnTo>
                        <a:pt x="1823" y="2168"/>
                      </a:lnTo>
                      <a:lnTo>
                        <a:pt x="1808" y="2194"/>
                      </a:lnTo>
                      <a:lnTo>
                        <a:pt x="1794" y="2225"/>
                      </a:lnTo>
                      <a:lnTo>
                        <a:pt x="1782" y="2263"/>
                      </a:lnTo>
                      <a:lnTo>
                        <a:pt x="1770" y="2305"/>
                      </a:lnTo>
                      <a:lnTo>
                        <a:pt x="1760" y="2352"/>
                      </a:lnTo>
                      <a:lnTo>
                        <a:pt x="1750" y="2401"/>
                      </a:lnTo>
                      <a:lnTo>
                        <a:pt x="1741" y="2453"/>
                      </a:lnTo>
                      <a:lnTo>
                        <a:pt x="1734" y="2507"/>
                      </a:lnTo>
                      <a:lnTo>
                        <a:pt x="1727" y="2561"/>
                      </a:lnTo>
                      <a:lnTo>
                        <a:pt x="1721" y="2616"/>
                      </a:lnTo>
                      <a:lnTo>
                        <a:pt x="1716" y="2670"/>
                      </a:lnTo>
                      <a:lnTo>
                        <a:pt x="1456" y="2670"/>
                      </a:lnTo>
                      <a:lnTo>
                        <a:pt x="1456" y="2032"/>
                      </a:lnTo>
                      <a:lnTo>
                        <a:pt x="1579" y="1847"/>
                      </a:lnTo>
                      <a:lnTo>
                        <a:pt x="1586" y="1832"/>
                      </a:lnTo>
                      <a:lnTo>
                        <a:pt x="1590" y="1817"/>
                      </a:lnTo>
                      <a:lnTo>
                        <a:pt x="1591" y="1802"/>
                      </a:lnTo>
                      <a:lnTo>
                        <a:pt x="1591" y="1434"/>
                      </a:lnTo>
                      <a:lnTo>
                        <a:pt x="1589" y="1400"/>
                      </a:lnTo>
                      <a:lnTo>
                        <a:pt x="1582" y="1365"/>
                      </a:lnTo>
                      <a:lnTo>
                        <a:pt x="1570" y="1334"/>
                      </a:lnTo>
                      <a:lnTo>
                        <a:pt x="1555" y="1303"/>
                      </a:lnTo>
                      <a:lnTo>
                        <a:pt x="1535" y="1276"/>
                      </a:lnTo>
                      <a:lnTo>
                        <a:pt x="1511" y="1251"/>
                      </a:lnTo>
                      <a:lnTo>
                        <a:pt x="1485" y="1230"/>
                      </a:lnTo>
                      <a:lnTo>
                        <a:pt x="1454" y="1212"/>
                      </a:lnTo>
                      <a:lnTo>
                        <a:pt x="1422" y="1199"/>
                      </a:lnTo>
                      <a:lnTo>
                        <a:pt x="1419" y="1198"/>
                      </a:lnTo>
                      <a:lnTo>
                        <a:pt x="1411" y="1196"/>
                      </a:lnTo>
                      <a:lnTo>
                        <a:pt x="1402" y="1192"/>
                      </a:lnTo>
                      <a:lnTo>
                        <a:pt x="1390" y="1189"/>
                      </a:lnTo>
                      <a:lnTo>
                        <a:pt x="1379" y="1185"/>
                      </a:lnTo>
                      <a:lnTo>
                        <a:pt x="1370" y="1182"/>
                      </a:lnTo>
                      <a:lnTo>
                        <a:pt x="1362" y="1180"/>
                      </a:lnTo>
                      <a:lnTo>
                        <a:pt x="1360" y="1180"/>
                      </a:lnTo>
                      <a:lnTo>
                        <a:pt x="1341" y="1176"/>
                      </a:lnTo>
                      <a:lnTo>
                        <a:pt x="1322" y="1177"/>
                      </a:lnTo>
                      <a:lnTo>
                        <a:pt x="1305" y="1183"/>
                      </a:lnTo>
                      <a:lnTo>
                        <a:pt x="1288" y="1192"/>
                      </a:lnTo>
                      <a:lnTo>
                        <a:pt x="1171" y="1279"/>
                      </a:lnTo>
                      <a:lnTo>
                        <a:pt x="1054" y="1192"/>
                      </a:lnTo>
                      <a:lnTo>
                        <a:pt x="1037" y="1183"/>
                      </a:lnTo>
                      <a:lnTo>
                        <a:pt x="1019" y="1177"/>
                      </a:lnTo>
                      <a:lnTo>
                        <a:pt x="1000" y="1176"/>
                      </a:lnTo>
                      <a:lnTo>
                        <a:pt x="981" y="1180"/>
                      </a:lnTo>
                      <a:lnTo>
                        <a:pt x="979" y="1180"/>
                      </a:lnTo>
                      <a:lnTo>
                        <a:pt x="972" y="1182"/>
                      </a:lnTo>
                      <a:lnTo>
                        <a:pt x="963" y="1185"/>
                      </a:lnTo>
                      <a:lnTo>
                        <a:pt x="951" y="1189"/>
                      </a:lnTo>
                      <a:lnTo>
                        <a:pt x="940" y="1192"/>
                      </a:lnTo>
                      <a:lnTo>
                        <a:pt x="930" y="1196"/>
                      </a:lnTo>
                      <a:lnTo>
                        <a:pt x="923" y="1198"/>
                      </a:lnTo>
                      <a:lnTo>
                        <a:pt x="920" y="1199"/>
                      </a:lnTo>
                      <a:lnTo>
                        <a:pt x="887" y="1212"/>
                      </a:lnTo>
                      <a:lnTo>
                        <a:pt x="857" y="1230"/>
                      </a:lnTo>
                      <a:lnTo>
                        <a:pt x="831" y="1251"/>
                      </a:lnTo>
                      <a:lnTo>
                        <a:pt x="807" y="1276"/>
                      </a:lnTo>
                      <a:lnTo>
                        <a:pt x="787" y="1303"/>
                      </a:lnTo>
                      <a:lnTo>
                        <a:pt x="771" y="1334"/>
                      </a:lnTo>
                      <a:lnTo>
                        <a:pt x="760" y="1365"/>
                      </a:lnTo>
                      <a:lnTo>
                        <a:pt x="752" y="1400"/>
                      </a:lnTo>
                      <a:lnTo>
                        <a:pt x="749" y="1434"/>
                      </a:lnTo>
                      <a:lnTo>
                        <a:pt x="749" y="1802"/>
                      </a:lnTo>
                      <a:lnTo>
                        <a:pt x="751" y="1817"/>
                      </a:lnTo>
                      <a:lnTo>
                        <a:pt x="755" y="1832"/>
                      </a:lnTo>
                      <a:lnTo>
                        <a:pt x="763" y="1847"/>
                      </a:lnTo>
                      <a:lnTo>
                        <a:pt x="884" y="2032"/>
                      </a:lnTo>
                      <a:lnTo>
                        <a:pt x="884" y="2670"/>
                      </a:lnTo>
                      <a:lnTo>
                        <a:pt x="626" y="2670"/>
                      </a:lnTo>
                      <a:lnTo>
                        <a:pt x="620" y="2616"/>
                      </a:lnTo>
                      <a:lnTo>
                        <a:pt x="614" y="2561"/>
                      </a:lnTo>
                      <a:lnTo>
                        <a:pt x="608" y="2507"/>
                      </a:lnTo>
                      <a:lnTo>
                        <a:pt x="599" y="2453"/>
                      </a:lnTo>
                      <a:lnTo>
                        <a:pt x="591" y="2401"/>
                      </a:lnTo>
                      <a:lnTo>
                        <a:pt x="582" y="2352"/>
                      </a:lnTo>
                      <a:lnTo>
                        <a:pt x="571" y="2305"/>
                      </a:lnTo>
                      <a:lnTo>
                        <a:pt x="560" y="2263"/>
                      </a:lnTo>
                      <a:lnTo>
                        <a:pt x="547" y="2225"/>
                      </a:lnTo>
                      <a:lnTo>
                        <a:pt x="534" y="2194"/>
                      </a:lnTo>
                      <a:lnTo>
                        <a:pt x="519" y="2168"/>
                      </a:lnTo>
                      <a:lnTo>
                        <a:pt x="467" y="2095"/>
                      </a:lnTo>
                      <a:lnTo>
                        <a:pt x="411" y="2023"/>
                      </a:lnTo>
                      <a:lnTo>
                        <a:pt x="356" y="1954"/>
                      </a:lnTo>
                      <a:lnTo>
                        <a:pt x="321" y="1911"/>
                      </a:lnTo>
                      <a:lnTo>
                        <a:pt x="286" y="1866"/>
                      </a:lnTo>
                      <a:lnTo>
                        <a:pt x="252" y="1822"/>
                      </a:lnTo>
                      <a:lnTo>
                        <a:pt x="219" y="1776"/>
                      </a:lnTo>
                      <a:lnTo>
                        <a:pt x="186" y="1730"/>
                      </a:lnTo>
                      <a:lnTo>
                        <a:pt x="155" y="1682"/>
                      </a:lnTo>
                      <a:lnTo>
                        <a:pt x="126" y="1634"/>
                      </a:lnTo>
                      <a:lnTo>
                        <a:pt x="99" y="1583"/>
                      </a:lnTo>
                      <a:lnTo>
                        <a:pt x="74" y="1530"/>
                      </a:lnTo>
                      <a:lnTo>
                        <a:pt x="53" y="1477"/>
                      </a:lnTo>
                      <a:lnTo>
                        <a:pt x="35" y="1421"/>
                      </a:lnTo>
                      <a:lnTo>
                        <a:pt x="20" y="1362"/>
                      </a:lnTo>
                      <a:lnTo>
                        <a:pt x="8" y="1301"/>
                      </a:lnTo>
                      <a:lnTo>
                        <a:pt x="2" y="1237"/>
                      </a:lnTo>
                      <a:lnTo>
                        <a:pt x="0" y="1171"/>
                      </a:lnTo>
                      <a:lnTo>
                        <a:pt x="3" y="1084"/>
                      </a:lnTo>
                      <a:lnTo>
                        <a:pt x="13" y="999"/>
                      </a:lnTo>
                      <a:lnTo>
                        <a:pt x="28" y="915"/>
                      </a:lnTo>
                      <a:lnTo>
                        <a:pt x="49" y="833"/>
                      </a:lnTo>
                      <a:lnTo>
                        <a:pt x="76" y="754"/>
                      </a:lnTo>
                      <a:lnTo>
                        <a:pt x="109" y="677"/>
                      </a:lnTo>
                      <a:lnTo>
                        <a:pt x="146" y="604"/>
                      </a:lnTo>
                      <a:lnTo>
                        <a:pt x="188" y="534"/>
                      </a:lnTo>
                      <a:lnTo>
                        <a:pt x="235" y="467"/>
                      </a:lnTo>
                      <a:lnTo>
                        <a:pt x="288" y="403"/>
                      </a:lnTo>
                      <a:lnTo>
                        <a:pt x="343" y="344"/>
                      </a:lnTo>
                      <a:lnTo>
                        <a:pt x="403" y="287"/>
                      </a:lnTo>
                      <a:lnTo>
                        <a:pt x="467" y="236"/>
                      </a:lnTo>
                      <a:lnTo>
                        <a:pt x="534" y="189"/>
                      </a:lnTo>
                      <a:lnTo>
                        <a:pt x="604" y="147"/>
                      </a:lnTo>
                      <a:lnTo>
                        <a:pt x="678" y="109"/>
                      </a:lnTo>
                      <a:lnTo>
                        <a:pt x="754" y="77"/>
                      </a:lnTo>
                      <a:lnTo>
                        <a:pt x="833" y="49"/>
                      </a:lnTo>
                      <a:lnTo>
                        <a:pt x="914" y="28"/>
                      </a:lnTo>
                      <a:lnTo>
                        <a:pt x="998" y="13"/>
                      </a:lnTo>
                      <a:lnTo>
                        <a:pt x="1084" y="3"/>
                      </a:lnTo>
                      <a:lnTo>
                        <a:pt x="1171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</p:grpSp>
        </p:grp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B716EDE4-4D1C-9854-21A9-3FFCE7D3B7D3}"/>
                </a:ext>
              </a:extLst>
            </p:cNvPr>
            <p:cNvSpPr/>
            <p:nvPr/>
          </p:nvSpPr>
          <p:spPr>
            <a:xfrm>
              <a:off x="762000" y="3798888"/>
              <a:ext cx="1546225" cy="42268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 is simply dummy text of the printing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More to up dummy.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E2BD1771-D2F5-A7EE-A4A8-BEF4A5B54D3D}"/>
                </a:ext>
              </a:extLst>
            </p:cNvPr>
            <p:cNvSpPr txBox="1"/>
            <p:nvPr/>
          </p:nvSpPr>
          <p:spPr>
            <a:xfrm>
              <a:off x="720725" y="3552825"/>
              <a:ext cx="1628775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Step One</a:t>
              </a:r>
              <a:endParaRPr lang="en-US" sz="1050" b="1" dirty="0">
                <a:solidFill>
                  <a:schemeClr val="accent4"/>
                </a:solidFill>
                <a:latin typeface="+mj-lt"/>
              </a:endParaRP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7465424A-74E2-E6CD-9013-F6E408120EE0}"/>
                </a:ext>
              </a:extLst>
            </p:cNvPr>
            <p:cNvSpPr/>
            <p:nvPr/>
          </p:nvSpPr>
          <p:spPr>
            <a:xfrm>
              <a:off x="2282825" y="2087563"/>
              <a:ext cx="1547813" cy="42268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 is simply dummy text of the printing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More to up dummy.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E89F72D3-5CDC-D278-94B3-8EFB553BE747}"/>
                </a:ext>
              </a:extLst>
            </p:cNvPr>
            <p:cNvSpPr txBox="1"/>
            <p:nvPr/>
          </p:nvSpPr>
          <p:spPr>
            <a:xfrm>
              <a:off x="2243138" y="1841500"/>
              <a:ext cx="1627187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Step Two</a:t>
              </a:r>
              <a:endParaRPr lang="en-US" sz="1050" b="1" dirty="0">
                <a:solidFill>
                  <a:schemeClr val="accent4"/>
                </a:solidFill>
                <a:latin typeface="+mj-lt"/>
              </a:endParaRP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49929A8E-511F-09AD-2274-B74CC4D9948D}"/>
                </a:ext>
              </a:extLst>
            </p:cNvPr>
            <p:cNvSpPr/>
            <p:nvPr/>
          </p:nvSpPr>
          <p:spPr>
            <a:xfrm>
              <a:off x="5322888" y="2087563"/>
              <a:ext cx="1546225" cy="42268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 is simply dummy text of the printing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More to up dummy.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7A8A56C0-32CD-D9BF-8000-FBB08FE1A51F}"/>
                </a:ext>
              </a:extLst>
            </p:cNvPr>
            <p:cNvSpPr txBox="1"/>
            <p:nvPr/>
          </p:nvSpPr>
          <p:spPr>
            <a:xfrm>
              <a:off x="5283200" y="1841500"/>
              <a:ext cx="1627188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Step Four</a:t>
              </a:r>
              <a:endParaRPr lang="en-US" sz="1050" b="1" dirty="0">
                <a:solidFill>
                  <a:schemeClr val="accent4"/>
                </a:solidFill>
                <a:latin typeface="+mj-lt"/>
              </a:endParaRP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D8B2E292-4AB7-5682-6CC1-C602C2451C51}"/>
                </a:ext>
              </a:extLst>
            </p:cNvPr>
            <p:cNvSpPr/>
            <p:nvPr/>
          </p:nvSpPr>
          <p:spPr>
            <a:xfrm>
              <a:off x="3803650" y="3798888"/>
              <a:ext cx="1546225" cy="42268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 is simply dummy text of the printing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More to up dummy.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ACCEB114-7872-CD1A-69B7-1FEA574B712F}"/>
                </a:ext>
              </a:extLst>
            </p:cNvPr>
            <p:cNvSpPr txBox="1"/>
            <p:nvPr/>
          </p:nvSpPr>
          <p:spPr>
            <a:xfrm>
              <a:off x="3763963" y="3552825"/>
              <a:ext cx="1627187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Step Three</a:t>
              </a:r>
              <a:endParaRPr lang="en-US" sz="1050" b="1" dirty="0">
                <a:solidFill>
                  <a:schemeClr val="accent4"/>
                </a:solidFill>
                <a:latin typeface="+mj-lt"/>
              </a:endParaRP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A2C95606-8668-0D66-3A65-2438594C9327}"/>
                </a:ext>
              </a:extLst>
            </p:cNvPr>
            <p:cNvSpPr/>
            <p:nvPr/>
          </p:nvSpPr>
          <p:spPr>
            <a:xfrm>
              <a:off x="6840538" y="3798888"/>
              <a:ext cx="1547812" cy="42268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 is simply dummy text of the printing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More to up dummy.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80731401-77C6-E72F-A978-B935BFBFDE55}"/>
                </a:ext>
              </a:extLst>
            </p:cNvPr>
            <p:cNvSpPr txBox="1"/>
            <p:nvPr/>
          </p:nvSpPr>
          <p:spPr>
            <a:xfrm>
              <a:off x="6791325" y="3552825"/>
              <a:ext cx="1627188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Step Five</a:t>
              </a:r>
              <a:endParaRPr lang="en-US" sz="1050" b="1" dirty="0">
                <a:solidFill>
                  <a:schemeClr val="accent4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6286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82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Timeline Infographic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Millet</dc:creator>
  <cp:lastModifiedBy>Kevin Millet</cp:lastModifiedBy>
  <cp:revision>4</cp:revision>
  <dcterms:created xsi:type="dcterms:W3CDTF">2024-05-07T09:13:17Z</dcterms:created>
  <dcterms:modified xsi:type="dcterms:W3CDTF">2024-05-07T09:36:26Z</dcterms:modified>
</cp:coreProperties>
</file>