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988F518-84F2-2880-A43C-1B8A49D2F4E2}"/>
              </a:ext>
            </a:extLst>
          </p:cNvPr>
          <p:cNvGrpSpPr/>
          <p:nvPr/>
        </p:nvGrpSpPr>
        <p:grpSpPr>
          <a:xfrm>
            <a:off x="838200" y="1761150"/>
            <a:ext cx="10515600" cy="3933824"/>
            <a:chOff x="1114450" y="2119056"/>
            <a:chExt cx="10011892" cy="3529269"/>
          </a:xfrm>
        </p:grpSpPr>
        <p:grpSp>
          <p:nvGrpSpPr>
            <p:cNvPr id="44" name="object 3">
              <a:extLst>
                <a:ext uri="{FF2B5EF4-FFF2-40B4-BE49-F238E27FC236}">
                  <a16:creationId xmlns:a16="http://schemas.microsoft.com/office/drawing/2014/main" id="{6EDDFAC6-E9E7-18A6-658E-AE9EAEE28C0D}"/>
                </a:ext>
              </a:extLst>
            </p:cNvPr>
            <p:cNvGrpSpPr/>
            <p:nvPr/>
          </p:nvGrpSpPr>
          <p:grpSpPr>
            <a:xfrm>
              <a:off x="3471671" y="3429000"/>
              <a:ext cx="1256030" cy="2219325"/>
              <a:chOff x="3471671" y="3429000"/>
              <a:chExt cx="1256030" cy="2219325"/>
            </a:xfrm>
          </p:grpSpPr>
          <p:sp>
            <p:nvSpPr>
              <p:cNvPr id="45" name="object 4">
                <a:extLst>
                  <a:ext uri="{FF2B5EF4-FFF2-40B4-BE49-F238E27FC236}">
                    <a16:creationId xmlns:a16="http://schemas.microsoft.com/office/drawing/2014/main" id="{44C8B723-A615-4FE0-0FE4-D32F2F51A6A4}"/>
                  </a:ext>
                </a:extLst>
              </p:cNvPr>
              <p:cNvSpPr/>
              <p:nvPr/>
            </p:nvSpPr>
            <p:spPr>
              <a:xfrm>
                <a:off x="3471671" y="3429000"/>
                <a:ext cx="1256030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256029" h="317500">
                    <a:moveTo>
                      <a:pt x="1151001" y="0"/>
                    </a:moveTo>
                    <a:lnTo>
                      <a:pt x="0" y="0"/>
                    </a:lnTo>
                    <a:lnTo>
                      <a:pt x="53212" y="79248"/>
                    </a:lnTo>
                    <a:lnTo>
                      <a:pt x="104775" y="160147"/>
                    </a:lnTo>
                    <a:lnTo>
                      <a:pt x="51562" y="239394"/>
                    </a:lnTo>
                    <a:lnTo>
                      <a:pt x="0" y="316992"/>
                    </a:lnTo>
                    <a:lnTo>
                      <a:pt x="1149350" y="316992"/>
                    </a:lnTo>
                    <a:lnTo>
                      <a:pt x="1202563" y="239394"/>
                    </a:lnTo>
                    <a:lnTo>
                      <a:pt x="1255776" y="160147"/>
                    </a:lnTo>
                    <a:lnTo>
                      <a:pt x="1202563" y="79248"/>
                    </a:lnTo>
                    <a:lnTo>
                      <a:pt x="1151001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5">
                <a:extLst>
                  <a:ext uri="{FF2B5EF4-FFF2-40B4-BE49-F238E27FC236}">
                    <a16:creationId xmlns:a16="http://schemas.microsoft.com/office/drawing/2014/main" id="{5BC69A6E-53B1-6218-3644-3C6C4E51FD68}"/>
                  </a:ext>
                </a:extLst>
              </p:cNvPr>
              <p:cNvSpPr/>
              <p:nvPr/>
            </p:nvSpPr>
            <p:spPr>
              <a:xfrm>
                <a:off x="4091939" y="3592068"/>
                <a:ext cx="21590" cy="1442085"/>
              </a:xfrm>
              <a:custGeom>
                <a:avLst/>
                <a:gdLst/>
                <a:ahLst/>
                <a:cxnLst/>
                <a:rect l="l" t="t" r="r" b="b"/>
                <a:pathLst>
                  <a:path w="21589" h="1442085">
                    <a:moveTo>
                      <a:pt x="21336" y="0"/>
                    </a:moveTo>
                    <a:lnTo>
                      <a:pt x="0" y="1441704"/>
                    </a:lnTo>
                  </a:path>
                </a:pathLst>
              </a:custGeom>
              <a:ln w="39623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6">
                <a:extLst>
                  <a:ext uri="{FF2B5EF4-FFF2-40B4-BE49-F238E27FC236}">
                    <a16:creationId xmlns:a16="http://schemas.microsoft.com/office/drawing/2014/main" id="{F6A08FDF-C15E-F1E6-472A-37CE45E5C5D3}"/>
                  </a:ext>
                </a:extLst>
              </p:cNvPr>
              <p:cNvSpPr/>
              <p:nvPr/>
            </p:nvSpPr>
            <p:spPr>
              <a:xfrm>
                <a:off x="3503675" y="4436363"/>
                <a:ext cx="119507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5070" h="1191895">
                    <a:moveTo>
                      <a:pt x="597408" y="0"/>
                    </a:moveTo>
                    <a:lnTo>
                      <a:pt x="548410" y="1975"/>
                    </a:lnTo>
                    <a:lnTo>
                      <a:pt x="500503" y="7800"/>
                    </a:lnTo>
                    <a:lnTo>
                      <a:pt x="453841" y="17320"/>
                    </a:lnTo>
                    <a:lnTo>
                      <a:pt x="408578" y="30382"/>
                    </a:lnTo>
                    <a:lnTo>
                      <a:pt x="364867" y="46833"/>
                    </a:lnTo>
                    <a:lnTo>
                      <a:pt x="322861" y="66519"/>
                    </a:lnTo>
                    <a:lnTo>
                      <a:pt x="282716" y="89286"/>
                    </a:lnTo>
                    <a:lnTo>
                      <a:pt x="244583" y="114982"/>
                    </a:lnTo>
                    <a:lnTo>
                      <a:pt x="208618" y="143453"/>
                    </a:lnTo>
                    <a:lnTo>
                      <a:pt x="174974" y="174545"/>
                    </a:lnTo>
                    <a:lnTo>
                      <a:pt x="143804" y="208105"/>
                    </a:lnTo>
                    <a:lnTo>
                      <a:pt x="115263" y="243980"/>
                    </a:lnTo>
                    <a:lnTo>
                      <a:pt x="89503" y="282015"/>
                    </a:lnTo>
                    <a:lnTo>
                      <a:pt x="66680" y="322058"/>
                    </a:lnTo>
                    <a:lnTo>
                      <a:pt x="46946" y="363956"/>
                    </a:lnTo>
                    <a:lnTo>
                      <a:pt x="30455" y="407554"/>
                    </a:lnTo>
                    <a:lnTo>
                      <a:pt x="17361" y="452699"/>
                    </a:lnTo>
                    <a:lnTo>
                      <a:pt x="7818" y="499238"/>
                    </a:lnTo>
                    <a:lnTo>
                      <a:pt x="1980" y="547017"/>
                    </a:lnTo>
                    <a:lnTo>
                      <a:pt x="0" y="595884"/>
                    </a:lnTo>
                    <a:lnTo>
                      <a:pt x="1980" y="644750"/>
                    </a:lnTo>
                    <a:lnTo>
                      <a:pt x="7818" y="692529"/>
                    </a:lnTo>
                    <a:lnTo>
                      <a:pt x="17361" y="739068"/>
                    </a:lnTo>
                    <a:lnTo>
                      <a:pt x="30455" y="784213"/>
                    </a:lnTo>
                    <a:lnTo>
                      <a:pt x="46946" y="827811"/>
                    </a:lnTo>
                    <a:lnTo>
                      <a:pt x="66680" y="869709"/>
                    </a:lnTo>
                    <a:lnTo>
                      <a:pt x="89503" y="909752"/>
                    </a:lnTo>
                    <a:lnTo>
                      <a:pt x="115263" y="947787"/>
                    </a:lnTo>
                    <a:lnTo>
                      <a:pt x="143804" y="983662"/>
                    </a:lnTo>
                    <a:lnTo>
                      <a:pt x="174974" y="1017222"/>
                    </a:lnTo>
                    <a:lnTo>
                      <a:pt x="208618" y="1048314"/>
                    </a:lnTo>
                    <a:lnTo>
                      <a:pt x="244583" y="1076785"/>
                    </a:lnTo>
                    <a:lnTo>
                      <a:pt x="282716" y="1102481"/>
                    </a:lnTo>
                    <a:lnTo>
                      <a:pt x="322861" y="1125248"/>
                    </a:lnTo>
                    <a:lnTo>
                      <a:pt x="364867" y="1144934"/>
                    </a:lnTo>
                    <a:lnTo>
                      <a:pt x="408578" y="1161385"/>
                    </a:lnTo>
                    <a:lnTo>
                      <a:pt x="453841" y="1174447"/>
                    </a:lnTo>
                    <a:lnTo>
                      <a:pt x="500503" y="1183967"/>
                    </a:lnTo>
                    <a:lnTo>
                      <a:pt x="548410" y="1189792"/>
                    </a:lnTo>
                    <a:lnTo>
                      <a:pt x="597408" y="1191768"/>
                    </a:lnTo>
                    <a:lnTo>
                      <a:pt x="646405" y="1189792"/>
                    </a:lnTo>
                    <a:lnTo>
                      <a:pt x="694312" y="1183967"/>
                    </a:lnTo>
                    <a:lnTo>
                      <a:pt x="740974" y="1174447"/>
                    </a:lnTo>
                    <a:lnTo>
                      <a:pt x="786237" y="1161385"/>
                    </a:lnTo>
                    <a:lnTo>
                      <a:pt x="829948" y="1144934"/>
                    </a:lnTo>
                    <a:lnTo>
                      <a:pt x="871954" y="1125248"/>
                    </a:lnTo>
                    <a:lnTo>
                      <a:pt x="912099" y="1102481"/>
                    </a:lnTo>
                    <a:lnTo>
                      <a:pt x="950232" y="1076785"/>
                    </a:lnTo>
                    <a:lnTo>
                      <a:pt x="986197" y="1048314"/>
                    </a:lnTo>
                    <a:lnTo>
                      <a:pt x="1019841" y="1017222"/>
                    </a:lnTo>
                    <a:lnTo>
                      <a:pt x="1051011" y="983662"/>
                    </a:lnTo>
                    <a:lnTo>
                      <a:pt x="1079552" y="947787"/>
                    </a:lnTo>
                    <a:lnTo>
                      <a:pt x="1105312" y="909752"/>
                    </a:lnTo>
                    <a:lnTo>
                      <a:pt x="1128135" y="869709"/>
                    </a:lnTo>
                    <a:lnTo>
                      <a:pt x="1147869" y="827811"/>
                    </a:lnTo>
                    <a:lnTo>
                      <a:pt x="1164360" y="784213"/>
                    </a:lnTo>
                    <a:lnTo>
                      <a:pt x="1177454" y="739068"/>
                    </a:lnTo>
                    <a:lnTo>
                      <a:pt x="1186997" y="692529"/>
                    </a:lnTo>
                    <a:lnTo>
                      <a:pt x="1192835" y="644750"/>
                    </a:lnTo>
                    <a:lnTo>
                      <a:pt x="1194815" y="595884"/>
                    </a:lnTo>
                    <a:lnTo>
                      <a:pt x="1192835" y="547017"/>
                    </a:lnTo>
                    <a:lnTo>
                      <a:pt x="1186997" y="499238"/>
                    </a:lnTo>
                    <a:lnTo>
                      <a:pt x="1177454" y="452699"/>
                    </a:lnTo>
                    <a:lnTo>
                      <a:pt x="1164360" y="407554"/>
                    </a:lnTo>
                    <a:lnTo>
                      <a:pt x="1147869" y="363956"/>
                    </a:lnTo>
                    <a:lnTo>
                      <a:pt x="1128135" y="322058"/>
                    </a:lnTo>
                    <a:lnTo>
                      <a:pt x="1105312" y="282015"/>
                    </a:lnTo>
                    <a:lnTo>
                      <a:pt x="1079552" y="243980"/>
                    </a:lnTo>
                    <a:lnTo>
                      <a:pt x="1051011" y="208105"/>
                    </a:lnTo>
                    <a:lnTo>
                      <a:pt x="1019841" y="174545"/>
                    </a:lnTo>
                    <a:lnTo>
                      <a:pt x="986197" y="143453"/>
                    </a:lnTo>
                    <a:lnTo>
                      <a:pt x="950232" y="114982"/>
                    </a:lnTo>
                    <a:lnTo>
                      <a:pt x="912099" y="89286"/>
                    </a:lnTo>
                    <a:lnTo>
                      <a:pt x="871954" y="66519"/>
                    </a:lnTo>
                    <a:lnTo>
                      <a:pt x="829948" y="46833"/>
                    </a:lnTo>
                    <a:lnTo>
                      <a:pt x="786237" y="30382"/>
                    </a:lnTo>
                    <a:lnTo>
                      <a:pt x="740974" y="17320"/>
                    </a:lnTo>
                    <a:lnTo>
                      <a:pt x="694312" y="7800"/>
                    </a:lnTo>
                    <a:lnTo>
                      <a:pt x="646405" y="1975"/>
                    </a:lnTo>
                    <a:lnTo>
                      <a:pt x="597408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7">
                <a:extLst>
                  <a:ext uri="{FF2B5EF4-FFF2-40B4-BE49-F238E27FC236}">
                    <a16:creationId xmlns:a16="http://schemas.microsoft.com/office/drawing/2014/main" id="{E7D70C44-A4AB-0F8C-81B5-EA26BC087B9A}"/>
                  </a:ext>
                </a:extLst>
              </p:cNvPr>
              <p:cNvSpPr/>
              <p:nvPr/>
            </p:nvSpPr>
            <p:spPr>
              <a:xfrm>
                <a:off x="3503675" y="4436363"/>
                <a:ext cx="119507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5070" h="1191895">
                    <a:moveTo>
                      <a:pt x="0" y="595884"/>
                    </a:moveTo>
                    <a:lnTo>
                      <a:pt x="1980" y="547017"/>
                    </a:lnTo>
                    <a:lnTo>
                      <a:pt x="7818" y="499238"/>
                    </a:lnTo>
                    <a:lnTo>
                      <a:pt x="17361" y="452699"/>
                    </a:lnTo>
                    <a:lnTo>
                      <a:pt x="30455" y="407554"/>
                    </a:lnTo>
                    <a:lnTo>
                      <a:pt x="46946" y="363956"/>
                    </a:lnTo>
                    <a:lnTo>
                      <a:pt x="66680" y="322058"/>
                    </a:lnTo>
                    <a:lnTo>
                      <a:pt x="89503" y="282015"/>
                    </a:lnTo>
                    <a:lnTo>
                      <a:pt x="115263" y="243980"/>
                    </a:lnTo>
                    <a:lnTo>
                      <a:pt x="143804" y="208105"/>
                    </a:lnTo>
                    <a:lnTo>
                      <a:pt x="174974" y="174545"/>
                    </a:lnTo>
                    <a:lnTo>
                      <a:pt x="208618" y="143453"/>
                    </a:lnTo>
                    <a:lnTo>
                      <a:pt x="244583" y="114982"/>
                    </a:lnTo>
                    <a:lnTo>
                      <a:pt x="282716" y="89286"/>
                    </a:lnTo>
                    <a:lnTo>
                      <a:pt x="322861" y="66519"/>
                    </a:lnTo>
                    <a:lnTo>
                      <a:pt x="364867" y="46833"/>
                    </a:lnTo>
                    <a:lnTo>
                      <a:pt x="408578" y="30382"/>
                    </a:lnTo>
                    <a:lnTo>
                      <a:pt x="453841" y="17320"/>
                    </a:lnTo>
                    <a:lnTo>
                      <a:pt x="500503" y="7800"/>
                    </a:lnTo>
                    <a:lnTo>
                      <a:pt x="548410" y="1975"/>
                    </a:lnTo>
                    <a:lnTo>
                      <a:pt x="597408" y="0"/>
                    </a:lnTo>
                    <a:lnTo>
                      <a:pt x="646405" y="1975"/>
                    </a:lnTo>
                    <a:lnTo>
                      <a:pt x="694312" y="7800"/>
                    </a:lnTo>
                    <a:lnTo>
                      <a:pt x="740974" y="17320"/>
                    </a:lnTo>
                    <a:lnTo>
                      <a:pt x="786237" y="30382"/>
                    </a:lnTo>
                    <a:lnTo>
                      <a:pt x="829948" y="46833"/>
                    </a:lnTo>
                    <a:lnTo>
                      <a:pt x="871954" y="66519"/>
                    </a:lnTo>
                    <a:lnTo>
                      <a:pt x="912099" y="89286"/>
                    </a:lnTo>
                    <a:lnTo>
                      <a:pt x="950232" y="114982"/>
                    </a:lnTo>
                    <a:lnTo>
                      <a:pt x="986197" y="143453"/>
                    </a:lnTo>
                    <a:lnTo>
                      <a:pt x="1019841" y="174545"/>
                    </a:lnTo>
                    <a:lnTo>
                      <a:pt x="1051011" y="208105"/>
                    </a:lnTo>
                    <a:lnTo>
                      <a:pt x="1079552" y="243980"/>
                    </a:lnTo>
                    <a:lnTo>
                      <a:pt x="1105312" y="282015"/>
                    </a:lnTo>
                    <a:lnTo>
                      <a:pt x="1128135" y="322058"/>
                    </a:lnTo>
                    <a:lnTo>
                      <a:pt x="1147869" y="363956"/>
                    </a:lnTo>
                    <a:lnTo>
                      <a:pt x="1164360" y="407554"/>
                    </a:lnTo>
                    <a:lnTo>
                      <a:pt x="1177454" y="452699"/>
                    </a:lnTo>
                    <a:lnTo>
                      <a:pt x="1186997" y="499238"/>
                    </a:lnTo>
                    <a:lnTo>
                      <a:pt x="1192835" y="547017"/>
                    </a:lnTo>
                    <a:lnTo>
                      <a:pt x="1194815" y="595884"/>
                    </a:lnTo>
                    <a:lnTo>
                      <a:pt x="1192835" y="644750"/>
                    </a:lnTo>
                    <a:lnTo>
                      <a:pt x="1186997" y="692529"/>
                    </a:lnTo>
                    <a:lnTo>
                      <a:pt x="1177454" y="739068"/>
                    </a:lnTo>
                    <a:lnTo>
                      <a:pt x="1164360" y="784213"/>
                    </a:lnTo>
                    <a:lnTo>
                      <a:pt x="1147869" y="827811"/>
                    </a:lnTo>
                    <a:lnTo>
                      <a:pt x="1128135" y="869709"/>
                    </a:lnTo>
                    <a:lnTo>
                      <a:pt x="1105312" y="909752"/>
                    </a:lnTo>
                    <a:lnTo>
                      <a:pt x="1079552" y="947787"/>
                    </a:lnTo>
                    <a:lnTo>
                      <a:pt x="1051011" y="983662"/>
                    </a:lnTo>
                    <a:lnTo>
                      <a:pt x="1019841" y="1017222"/>
                    </a:lnTo>
                    <a:lnTo>
                      <a:pt x="986197" y="1048314"/>
                    </a:lnTo>
                    <a:lnTo>
                      <a:pt x="950232" y="1076785"/>
                    </a:lnTo>
                    <a:lnTo>
                      <a:pt x="912099" y="1102481"/>
                    </a:lnTo>
                    <a:lnTo>
                      <a:pt x="871954" y="1125248"/>
                    </a:lnTo>
                    <a:lnTo>
                      <a:pt x="829948" y="1144934"/>
                    </a:lnTo>
                    <a:lnTo>
                      <a:pt x="786237" y="1161385"/>
                    </a:lnTo>
                    <a:lnTo>
                      <a:pt x="740974" y="1174447"/>
                    </a:lnTo>
                    <a:lnTo>
                      <a:pt x="694312" y="1183967"/>
                    </a:lnTo>
                    <a:lnTo>
                      <a:pt x="646405" y="1189792"/>
                    </a:lnTo>
                    <a:lnTo>
                      <a:pt x="597408" y="1191768"/>
                    </a:lnTo>
                    <a:lnTo>
                      <a:pt x="548410" y="1189792"/>
                    </a:lnTo>
                    <a:lnTo>
                      <a:pt x="500503" y="1183967"/>
                    </a:lnTo>
                    <a:lnTo>
                      <a:pt x="453841" y="1174447"/>
                    </a:lnTo>
                    <a:lnTo>
                      <a:pt x="408578" y="1161385"/>
                    </a:lnTo>
                    <a:lnTo>
                      <a:pt x="364867" y="1144934"/>
                    </a:lnTo>
                    <a:lnTo>
                      <a:pt x="322861" y="1125248"/>
                    </a:lnTo>
                    <a:lnTo>
                      <a:pt x="282716" y="1102481"/>
                    </a:lnTo>
                    <a:lnTo>
                      <a:pt x="244583" y="1076785"/>
                    </a:lnTo>
                    <a:lnTo>
                      <a:pt x="208618" y="1048314"/>
                    </a:lnTo>
                    <a:lnTo>
                      <a:pt x="174974" y="1017222"/>
                    </a:lnTo>
                    <a:lnTo>
                      <a:pt x="143804" y="983662"/>
                    </a:lnTo>
                    <a:lnTo>
                      <a:pt x="115263" y="947787"/>
                    </a:lnTo>
                    <a:lnTo>
                      <a:pt x="89503" y="909752"/>
                    </a:lnTo>
                    <a:lnTo>
                      <a:pt x="66680" y="869709"/>
                    </a:lnTo>
                    <a:lnTo>
                      <a:pt x="46946" y="827811"/>
                    </a:lnTo>
                    <a:lnTo>
                      <a:pt x="30455" y="784213"/>
                    </a:lnTo>
                    <a:lnTo>
                      <a:pt x="17361" y="739068"/>
                    </a:lnTo>
                    <a:lnTo>
                      <a:pt x="7818" y="692529"/>
                    </a:lnTo>
                    <a:lnTo>
                      <a:pt x="1980" y="644750"/>
                    </a:lnTo>
                    <a:lnTo>
                      <a:pt x="0" y="595884"/>
                    </a:lnTo>
                    <a:close/>
                  </a:path>
                </a:pathLst>
              </a:custGeom>
              <a:ln w="39624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8">
                <a:extLst>
                  <a:ext uri="{FF2B5EF4-FFF2-40B4-BE49-F238E27FC236}">
                    <a16:creationId xmlns:a16="http://schemas.microsoft.com/office/drawing/2014/main" id="{717D009A-B071-0F45-E4F5-0FB8D326AE98}"/>
                  </a:ext>
                </a:extLst>
              </p:cNvPr>
              <p:cNvSpPr/>
              <p:nvPr/>
            </p:nvSpPr>
            <p:spPr>
              <a:xfrm>
                <a:off x="3901439" y="4870703"/>
                <a:ext cx="399415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399414" h="317500">
                    <a:moveTo>
                      <a:pt x="327533" y="0"/>
                    </a:moveTo>
                    <a:lnTo>
                      <a:pt x="311912" y="7874"/>
                    </a:lnTo>
                    <a:lnTo>
                      <a:pt x="309752" y="10033"/>
                    </a:lnTo>
                    <a:lnTo>
                      <a:pt x="308229" y="12827"/>
                    </a:lnTo>
                    <a:lnTo>
                      <a:pt x="307213" y="15621"/>
                    </a:lnTo>
                    <a:lnTo>
                      <a:pt x="306705" y="18542"/>
                    </a:lnTo>
                    <a:lnTo>
                      <a:pt x="306577" y="21463"/>
                    </a:lnTo>
                    <a:lnTo>
                      <a:pt x="306959" y="24511"/>
                    </a:lnTo>
                    <a:lnTo>
                      <a:pt x="307848" y="27305"/>
                    </a:lnTo>
                    <a:lnTo>
                      <a:pt x="309245" y="30226"/>
                    </a:lnTo>
                    <a:lnTo>
                      <a:pt x="311150" y="32512"/>
                    </a:lnTo>
                    <a:lnTo>
                      <a:pt x="318008" y="40894"/>
                    </a:lnTo>
                    <a:lnTo>
                      <a:pt x="340740" y="77343"/>
                    </a:lnTo>
                    <a:lnTo>
                      <a:pt x="354838" y="117729"/>
                    </a:lnTo>
                    <a:lnTo>
                      <a:pt x="359663" y="160528"/>
                    </a:lnTo>
                    <a:lnTo>
                      <a:pt x="359283" y="171958"/>
                    </a:lnTo>
                    <a:lnTo>
                      <a:pt x="351409" y="216027"/>
                    </a:lnTo>
                    <a:lnTo>
                      <a:pt x="333629" y="257175"/>
                    </a:lnTo>
                    <a:lnTo>
                      <a:pt x="314198" y="284861"/>
                    </a:lnTo>
                    <a:lnTo>
                      <a:pt x="312293" y="287655"/>
                    </a:lnTo>
                    <a:lnTo>
                      <a:pt x="311023" y="290830"/>
                    </a:lnTo>
                    <a:lnTo>
                      <a:pt x="310134" y="294005"/>
                    </a:lnTo>
                    <a:lnTo>
                      <a:pt x="310007" y="297307"/>
                    </a:lnTo>
                    <a:lnTo>
                      <a:pt x="310514" y="300609"/>
                    </a:lnTo>
                    <a:lnTo>
                      <a:pt x="330454" y="316992"/>
                    </a:lnTo>
                    <a:lnTo>
                      <a:pt x="331343" y="316992"/>
                    </a:lnTo>
                    <a:lnTo>
                      <a:pt x="359663" y="290449"/>
                    </a:lnTo>
                    <a:lnTo>
                      <a:pt x="383032" y="246253"/>
                    </a:lnTo>
                    <a:lnTo>
                      <a:pt x="396113" y="198247"/>
                    </a:lnTo>
                    <a:lnTo>
                      <a:pt x="399288" y="160528"/>
                    </a:lnTo>
                    <a:lnTo>
                      <a:pt x="398780" y="148463"/>
                    </a:lnTo>
                    <a:lnTo>
                      <a:pt x="391375" y="100711"/>
                    </a:lnTo>
                    <a:lnTo>
                      <a:pt x="374396" y="56007"/>
                    </a:lnTo>
                    <a:lnTo>
                      <a:pt x="348488" y="15494"/>
                    </a:lnTo>
                    <a:lnTo>
                      <a:pt x="330454" y="508"/>
                    </a:lnTo>
                    <a:lnTo>
                      <a:pt x="327533" y="0"/>
                    </a:lnTo>
                    <a:close/>
                  </a:path>
                  <a:path w="399414" h="317500">
                    <a:moveTo>
                      <a:pt x="265684" y="62230"/>
                    </a:moveTo>
                    <a:lnTo>
                      <a:pt x="244348" y="81915"/>
                    </a:lnTo>
                    <a:lnTo>
                      <a:pt x="244382" y="85217"/>
                    </a:lnTo>
                    <a:lnTo>
                      <a:pt x="245237" y="88392"/>
                    </a:lnTo>
                    <a:lnTo>
                      <a:pt x="246380" y="91440"/>
                    </a:lnTo>
                    <a:lnTo>
                      <a:pt x="248285" y="94234"/>
                    </a:lnTo>
                    <a:lnTo>
                      <a:pt x="253237" y="100711"/>
                    </a:lnTo>
                    <a:lnTo>
                      <a:pt x="257429" y="107315"/>
                    </a:lnTo>
                    <a:lnTo>
                      <a:pt x="270637" y="144526"/>
                    </a:lnTo>
                    <a:lnTo>
                      <a:pt x="271907" y="160528"/>
                    </a:lnTo>
                    <a:lnTo>
                      <a:pt x="271399" y="169037"/>
                    </a:lnTo>
                    <a:lnTo>
                      <a:pt x="260096" y="209042"/>
                    </a:lnTo>
                    <a:lnTo>
                      <a:pt x="251003" y="223520"/>
                    </a:lnTo>
                    <a:lnTo>
                      <a:pt x="249427" y="226187"/>
                    </a:lnTo>
                    <a:lnTo>
                      <a:pt x="248158" y="229235"/>
                    </a:lnTo>
                    <a:lnTo>
                      <a:pt x="247734" y="231775"/>
                    </a:lnTo>
                    <a:lnTo>
                      <a:pt x="247650" y="235331"/>
                    </a:lnTo>
                    <a:lnTo>
                      <a:pt x="248031" y="238633"/>
                    </a:lnTo>
                    <a:lnTo>
                      <a:pt x="268097" y="254635"/>
                    </a:lnTo>
                    <a:lnTo>
                      <a:pt x="269494" y="254635"/>
                    </a:lnTo>
                    <a:lnTo>
                      <a:pt x="297361" y="223393"/>
                    </a:lnTo>
                    <a:lnTo>
                      <a:pt x="310261" y="179197"/>
                    </a:lnTo>
                    <a:lnTo>
                      <a:pt x="311404" y="160528"/>
                    </a:lnTo>
                    <a:lnTo>
                      <a:pt x="311198" y="152400"/>
                    </a:lnTo>
                    <a:lnTo>
                      <a:pt x="303149" y="111887"/>
                    </a:lnTo>
                    <a:lnTo>
                      <a:pt x="285114" y="76962"/>
                    </a:lnTo>
                    <a:lnTo>
                      <a:pt x="268605" y="62738"/>
                    </a:lnTo>
                    <a:lnTo>
                      <a:pt x="265684" y="62230"/>
                    </a:lnTo>
                    <a:close/>
                  </a:path>
                  <a:path w="399414" h="317500">
                    <a:moveTo>
                      <a:pt x="182752" y="20193"/>
                    </a:moveTo>
                    <a:lnTo>
                      <a:pt x="70993" y="106426"/>
                    </a:lnTo>
                    <a:lnTo>
                      <a:pt x="18161" y="106426"/>
                    </a:lnTo>
                    <a:lnTo>
                      <a:pt x="0" y="124587"/>
                    </a:lnTo>
                    <a:lnTo>
                      <a:pt x="0" y="196723"/>
                    </a:lnTo>
                    <a:lnTo>
                      <a:pt x="18161" y="214884"/>
                    </a:lnTo>
                    <a:lnTo>
                      <a:pt x="70993" y="214884"/>
                    </a:lnTo>
                    <a:lnTo>
                      <a:pt x="170052" y="296799"/>
                    </a:lnTo>
                    <a:lnTo>
                      <a:pt x="172593" y="298577"/>
                    </a:lnTo>
                    <a:lnTo>
                      <a:pt x="175513" y="299974"/>
                    </a:lnTo>
                    <a:lnTo>
                      <a:pt x="178435" y="300863"/>
                    </a:lnTo>
                    <a:lnTo>
                      <a:pt x="181610" y="301117"/>
                    </a:lnTo>
                    <a:lnTo>
                      <a:pt x="184150" y="300863"/>
                    </a:lnTo>
                    <a:lnTo>
                      <a:pt x="199517" y="286258"/>
                    </a:lnTo>
                    <a:lnTo>
                      <a:pt x="199517" y="34798"/>
                    </a:lnTo>
                    <a:lnTo>
                      <a:pt x="186055" y="20574"/>
                    </a:lnTo>
                    <a:lnTo>
                      <a:pt x="182752" y="20193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0" name="object 9">
              <a:extLst>
                <a:ext uri="{FF2B5EF4-FFF2-40B4-BE49-F238E27FC236}">
                  <a16:creationId xmlns:a16="http://schemas.microsoft.com/office/drawing/2014/main" id="{2435A07C-AE07-0842-CA24-2F1FD6715886}"/>
                </a:ext>
              </a:extLst>
            </p:cNvPr>
            <p:cNvGrpSpPr/>
            <p:nvPr/>
          </p:nvGrpSpPr>
          <p:grpSpPr>
            <a:xfrm>
              <a:off x="1423416" y="3429000"/>
              <a:ext cx="1259205" cy="2219325"/>
              <a:chOff x="1423416" y="3429000"/>
              <a:chExt cx="1259205" cy="2219325"/>
            </a:xfrm>
          </p:grpSpPr>
          <p:sp>
            <p:nvSpPr>
              <p:cNvPr id="51" name="object 10">
                <a:extLst>
                  <a:ext uri="{FF2B5EF4-FFF2-40B4-BE49-F238E27FC236}">
                    <a16:creationId xmlns:a16="http://schemas.microsoft.com/office/drawing/2014/main" id="{67A9D8B1-54BA-9648-5781-005F5C84A2DA}"/>
                  </a:ext>
                </a:extLst>
              </p:cNvPr>
              <p:cNvSpPr/>
              <p:nvPr/>
            </p:nvSpPr>
            <p:spPr>
              <a:xfrm>
                <a:off x="1423416" y="3429000"/>
                <a:ext cx="1259205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259205" h="317500">
                    <a:moveTo>
                      <a:pt x="1152398" y="0"/>
                    </a:moveTo>
                    <a:lnTo>
                      <a:pt x="3175" y="0"/>
                    </a:lnTo>
                    <a:lnTo>
                      <a:pt x="54864" y="79248"/>
                    </a:lnTo>
                    <a:lnTo>
                      <a:pt x="107950" y="160147"/>
                    </a:lnTo>
                    <a:lnTo>
                      <a:pt x="54864" y="239394"/>
                    </a:lnTo>
                    <a:lnTo>
                      <a:pt x="0" y="316992"/>
                    </a:lnTo>
                    <a:lnTo>
                      <a:pt x="1152398" y="316992"/>
                    </a:lnTo>
                    <a:lnTo>
                      <a:pt x="1203960" y="239394"/>
                    </a:lnTo>
                    <a:lnTo>
                      <a:pt x="1258823" y="160147"/>
                    </a:lnTo>
                    <a:lnTo>
                      <a:pt x="1205611" y="79248"/>
                    </a:lnTo>
                    <a:lnTo>
                      <a:pt x="1152398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11">
                <a:extLst>
                  <a:ext uri="{FF2B5EF4-FFF2-40B4-BE49-F238E27FC236}">
                    <a16:creationId xmlns:a16="http://schemas.microsoft.com/office/drawing/2014/main" id="{A2E45888-885B-1295-5B16-590656A8975C}"/>
                  </a:ext>
                </a:extLst>
              </p:cNvPr>
              <p:cNvSpPr/>
              <p:nvPr/>
            </p:nvSpPr>
            <p:spPr>
              <a:xfrm>
                <a:off x="2043684" y="3592068"/>
                <a:ext cx="21590" cy="1442085"/>
              </a:xfrm>
              <a:custGeom>
                <a:avLst/>
                <a:gdLst/>
                <a:ahLst/>
                <a:cxnLst/>
                <a:rect l="l" t="t" r="r" b="b"/>
                <a:pathLst>
                  <a:path w="21589" h="1442085">
                    <a:moveTo>
                      <a:pt x="21336" y="0"/>
                    </a:moveTo>
                    <a:lnTo>
                      <a:pt x="0" y="1441704"/>
                    </a:lnTo>
                  </a:path>
                </a:pathLst>
              </a:custGeom>
              <a:ln w="39623"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2">
                <a:extLst>
                  <a:ext uri="{FF2B5EF4-FFF2-40B4-BE49-F238E27FC236}">
                    <a16:creationId xmlns:a16="http://schemas.microsoft.com/office/drawing/2014/main" id="{12DFBE94-51BE-018C-ACDC-5360BF81D010}"/>
                  </a:ext>
                </a:extLst>
              </p:cNvPr>
              <p:cNvSpPr/>
              <p:nvPr/>
            </p:nvSpPr>
            <p:spPr>
              <a:xfrm>
                <a:off x="1455420" y="4436363"/>
                <a:ext cx="1198245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8245" h="1191895">
                    <a:moveTo>
                      <a:pt x="598932" y="0"/>
                    </a:moveTo>
                    <a:lnTo>
                      <a:pt x="549802" y="1975"/>
                    </a:lnTo>
                    <a:lnTo>
                      <a:pt x="501768" y="7800"/>
                    </a:lnTo>
                    <a:lnTo>
                      <a:pt x="454984" y="17320"/>
                    </a:lnTo>
                    <a:lnTo>
                      <a:pt x="409602" y="30382"/>
                    </a:lnTo>
                    <a:lnTo>
                      <a:pt x="365777" y="46833"/>
                    </a:lnTo>
                    <a:lnTo>
                      <a:pt x="323664" y="66519"/>
                    </a:lnTo>
                    <a:lnTo>
                      <a:pt x="283416" y="89286"/>
                    </a:lnTo>
                    <a:lnTo>
                      <a:pt x="245187" y="114982"/>
                    </a:lnTo>
                    <a:lnTo>
                      <a:pt x="209131" y="143453"/>
                    </a:lnTo>
                    <a:lnTo>
                      <a:pt x="175402" y="174545"/>
                    </a:lnTo>
                    <a:lnTo>
                      <a:pt x="144155" y="208105"/>
                    </a:lnTo>
                    <a:lnTo>
                      <a:pt x="115543" y="243980"/>
                    </a:lnTo>
                    <a:lnTo>
                      <a:pt x="89720" y="282015"/>
                    </a:lnTo>
                    <a:lnTo>
                      <a:pt x="66841" y="322058"/>
                    </a:lnTo>
                    <a:lnTo>
                      <a:pt x="47059" y="363956"/>
                    </a:lnTo>
                    <a:lnTo>
                      <a:pt x="30528" y="407554"/>
                    </a:lnTo>
                    <a:lnTo>
                      <a:pt x="17403" y="452699"/>
                    </a:lnTo>
                    <a:lnTo>
                      <a:pt x="7837" y="499238"/>
                    </a:lnTo>
                    <a:lnTo>
                      <a:pt x="1985" y="547017"/>
                    </a:lnTo>
                    <a:lnTo>
                      <a:pt x="0" y="595884"/>
                    </a:lnTo>
                    <a:lnTo>
                      <a:pt x="1985" y="644750"/>
                    </a:lnTo>
                    <a:lnTo>
                      <a:pt x="7837" y="692529"/>
                    </a:lnTo>
                    <a:lnTo>
                      <a:pt x="17403" y="739068"/>
                    </a:lnTo>
                    <a:lnTo>
                      <a:pt x="30528" y="784213"/>
                    </a:lnTo>
                    <a:lnTo>
                      <a:pt x="47059" y="827811"/>
                    </a:lnTo>
                    <a:lnTo>
                      <a:pt x="66841" y="869709"/>
                    </a:lnTo>
                    <a:lnTo>
                      <a:pt x="89720" y="909752"/>
                    </a:lnTo>
                    <a:lnTo>
                      <a:pt x="115543" y="947787"/>
                    </a:lnTo>
                    <a:lnTo>
                      <a:pt x="144155" y="983662"/>
                    </a:lnTo>
                    <a:lnTo>
                      <a:pt x="175402" y="1017222"/>
                    </a:lnTo>
                    <a:lnTo>
                      <a:pt x="209131" y="1048314"/>
                    </a:lnTo>
                    <a:lnTo>
                      <a:pt x="245187" y="1076785"/>
                    </a:lnTo>
                    <a:lnTo>
                      <a:pt x="283416" y="1102481"/>
                    </a:lnTo>
                    <a:lnTo>
                      <a:pt x="323664" y="1125248"/>
                    </a:lnTo>
                    <a:lnTo>
                      <a:pt x="365777" y="1144934"/>
                    </a:lnTo>
                    <a:lnTo>
                      <a:pt x="409602" y="1161385"/>
                    </a:lnTo>
                    <a:lnTo>
                      <a:pt x="454984" y="1174447"/>
                    </a:lnTo>
                    <a:lnTo>
                      <a:pt x="501768" y="1183967"/>
                    </a:lnTo>
                    <a:lnTo>
                      <a:pt x="549802" y="1189792"/>
                    </a:lnTo>
                    <a:lnTo>
                      <a:pt x="598932" y="1191768"/>
                    </a:lnTo>
                    <a:lnTo>
                      <a:pt x="648061" y="1189792"/>
                    </a:lnTo>
                    <a:lnTo>
                      <a:pt x="696095" y="1183967"/>
                    </a:lnTo>
                    <a:lnTo>
                      <a:pt x="742879" y="1174447"/>
                    </a:lnTo>
                    <a:lnTo>
                      <a:pt x="788261" y="1161385"/>
                    </a:lnTo>
                    <a:lnTo>
                      <a:pt x="832086" y="1144934"/>
                    </a:lnTo>
                    <a:lnTo>
                      <a:pt x="874199" y="1125248"/>
                    </a:lnTo>
                    <a:lnTo>
                      <a:pt x="914447" y="1102481"/>
                    </a:lnTo>
                    <a:lnTo>
                      <a:pt x="952676" y="1076785"/>
                    </a:lnTo>
                    <a:lnTo>
                      <a:pt x="988732" y="1048314"/>
                    </a:lnTo>
                    <a:lnTo>
                      <a:pt x="1022461" y="1017222"/>
                    </a:lnTo>
                    <a:lnTo>
                      <a:pt x="1053708" y="983662"/>
                    </a:lnTo>
                    <a:lnTo>
                      <a:pt x="1082320" y="947787"/>
                    </a:lnTo>
                    <a:lnTo>
                      <a:pt x="1108143" y="909752"/>
                    </a:lnTo>
                    <a:lnTo>
                      <a:pt x="1131022" y="869709"/>
                    </a:lnTo>
                    <a:lnTo>
                      <a:pt x="1150804" y="827811"/>
                    </a:lnTo>
                    <a:lnTo>
                      <a:pt x="1167335" y="784213"/>
                    </a:lnTo>
                    <a:lnTo>
                      <a:pt x="1180460" y="739068"/>
                    </a:lnTo>
                    <a:lnTo>
                      <a:pt x="1190026" y="692529"/>
                    </a:lnTo>
                    <a:lnTo>
                      <a:pt x="1195878" y="644750"/>
                    </a:lnTo>
                    <a:lnTo>
                      <a:pt x="1197864" y="595884"/>
                    </a:lnTo>
                    <a:lnTo>
                      <a:pt x="1195878" y="547017"/>
                    </a:lnTo>
                    <a:lnTo>
                      <a:pt x="1190026" y="499238"/>
                    </a:lnTo>
                    <a:lnTo>
                      <a:pt x="1180460" y="452699"/>
                    </a:lnTo>
                    <a:lnTo>
                      <a:pt x="1167335" y="407554"/>
                    </a:lnTo>
                    <a:lnTo>
                      <a:pt x="1150804" y="363956"/>
                    </a:lnTo>
                    <a:lnTo>
                      <a:pt x="1131022" y="322058"/>
                    </a:lnTo>
                    <a:lnTo>
                      <a:pt x="1108143" y="282015"/>
                    </a:lnTo>
                    <a:lnTo>
                      <a:pt x="1082320" y="243980"/>
                    </a:lnTo>
                    <a:lnTo>
                      <a:pt x="1053708" y="208105"/>
                    </a:lnTo>
                    <a:lnTo>
                      <a:pt x="1022461" y="174545"/>
                    </a:lnTo>
                    <a:lnTo>
                      <a:pt x="988732" y="143453"/>
                    </a:lnTo>
                    <a:lnTo>
                      <a:pt x="952676" y="114982"/>
                    </a:lnTo>
                    <a:lnTo>
                      <a:pt x="914447" y="89286"/>
                    </a:lnTo>
                    <a:lnTo>
                      <a:pt x="874199" y="66519"/>
                    </a:lnTo>
                    <a:lnTo>
                      <a:pt x="832086" y="46833"/>
                    </a:lnTo>
                    <a:lnTo>
                      <a:pt x="788261" y="30382"/>
                    </a:lnTo>
                    <a:lnTo>
                      <a:pt x="742879" y="17320"/>
                    </a:lnTo>
                    <a:lnTo>
                      <a:pt x="696095" y="7800"/>
                    </a:lnTo>
                    <a:lnTo>
                      <a:pt x="648061" y="1975"/>
                    </a:lnTo>
                    <a:lnTo>
                      <a:pt x="598932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3">
                <a:extLst>
                  <a:ext uri="{FF2B5EF4-FFF2-40B4-BE49-F238E27FC236}">
                    <a16:creationId xmlns:a16="http://schemas.microsoft.com/office/drawing/2014/main" id="{BB1AAB1B-5CBA-C4F2-E0F3-AD46AD0F091D}"/>
                  </a:ext>
                </a:extLst>
              </p:cNvPr>
              <p:cNvSpPr/>
              <p:nvPr/>
            </p:nvSpPr>
            <p:spPr>
              <a:xfrm>
                <a:off x="1455420" y="4436363"/>
                <a:ext cx="1198245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8245" h="1191895">
                    <a:moveTo>
                      <a:pt x="0" y="595884"/>
                    </a:moveTo>
                    <a:lnTo>
                      <a:pt x="1985" y="547017"/>
                    </a:lnTo>
                    <a:lnTo>
                      <a:pt x="7837" y="499238"/>
                    </a:lnTo>
                    <a:lnTo>
                      <a:pt x="17403" y="452699"/>
                    </a:lnTo>
                    <a:lnTo>
                      <a:pt x="30528" y="407554"/>
                    </a:lnTo>
                    <a:lnTo>
                      <a:pt x="47059" y="363956"/>
                    </a:lnTo>
                    <a:lnTo>
                      <a:pt x="66841" y="322058"/>
                    </a:lnTo>
                    <a:lnTo>
                      <a:pt x="89720" y="282015"/>
                    </a:lnTo>
                    <a:lnTo>
                      <a:pt x="115543" y="243980"/>
                    </a:lnTo>
                    <a:lnTo>
                      <a:pt x="144155" y="208105"/>
                    </a:lnTo>
                    <a:lnTo>
                      <a:pt x="175402" y="174545"/>
                    </a:lnTo>
                    <a:lnTo>
                      <a:pt x="209131" y="143453"/>
                    </a:lnTo>
                    <a:lnTo>
                      <a:pt x="245187" y="114982"/>
                    </a:lnTo>
                    <a:lnTo>
                      <a:pt x="283416" y="89286"/>
                    </a:lnTo>
                    <a:lnTo>
                      <a:pt x="323664" y="66519"/>
                    </a:lnTo>
                    <a:lnTo>
                      <a:pt x="365777" y="46833"/>
                    </a:lnTo>
                    <a:lnTo>
                      <a:pt x="409602" y="30382"/>
                    </a:lnTo>
                    <a:lnTo>
                      <a:pt x="454984" y="17320"/>
                    </a:lnTo>
                    <a:lnTo>
                      <a:pt x="501768" y="7800"/>
                    </a:lnTo>
                    <a:lnTo>
                      <a:pt x="549802" y="1975"/>
                    </a:lnTo>
                    <a:lnTo>
                      <a:pt x="598932" y="0"/>
                    </a:lnTo>
                    <a:lnTo>
                      <a:pt x="648061" y="1975"/>
                    </a:lnTo>
                    <a:lnTo>
                      <a:pt x="696095" y="7800"/>
                    </a:lnTo>
                    <a:lnTo>
                      <a:pt x="742879" y="17320"/>
                    </a:lnTo>
                    <a:lnTo>
                      <a:pt x="788261" y="30382"/>
                    </a:lnTo>
                    <a:lnTo>
                      <a:pt x="832086" y="46833"/>
                    </a:lnTo>
                    <a:lnTo>
                      <a:pt x="874199" y="66519"/>
                    </a:lnTo>
                    <a:lnTo>
                      <a:pt x="914447" y="89286"/>
                    </a:lnTo>
                    <a:lnTo>
                      <a:pt x="952676" y="114982"/>
                    </a:lnTo>
                    <a:lnTo>
                      <a:pt x="988732" y="143453"/>
                    </a:lnTo>
                    <a:lnTo>
                      <a:pt x="1022461" y="174545"/>
                    </a:lnTo>
                    <a:lnTo>
                      <a:pt x="1053708" y="208105"/>
                    </a:lnTo>
                    <a:lnTo>
                      <a:pt x="1082320" y="243980"/>
                    </a:lnTo>
                    <a:lnTo>
                      <a:pt x="1108143" y="282015"/>
                    </a:lnTo>
                    <a:lnTo>
                      <a:pt x="1131022" y="322058"/>
                    </a:lnTo>
                    <a:lnTo>
                      <a:pt x="1150804" y="363956"/>
                    </a:lnTo>
                    <a:lnTo>
                      <a:pt x="1167335" y="407554"/>
                    </a:lnTo>
                    <a:lnTo>
                      <a:pt x="1180460" y="452699"/>
                    </a:lnTo>
                    <a:lnTo>
                      <a:pt x="1190026" y="499238"/>
                    </a:lnTo>
                    <a:lnTo>
                      <a:pt x="1195878" y="547017"/>
                    </a:lnTo>
                    <a:lnTo>
                      <a:pt x="1197864" y="595884"/>
                    </a:lnTo>
                    <a:lnTo>
                      <a:pt x="1195878" y="644750"/>
                    </a:lnTo>
                    <a:lnTo>
                      <a:pt x="1190026" y="692529"/>
                    </a:lnTo>
                    <a:lnTo>
                      <a:pt x="1180460" y="739068"/>
                    </a:lnTo>
                    <a:lnTo>
                      <a:pt x="1167335" y="784213"/>
                    </a:lnTo>
                    <a:lnTo>
                      <a:pt x="1150804" y="827811"/>
                    </a:lnTo>
                    <a:lnTo>
                      <a:pt x="1131022" y="869709"/>
                    </a:lnTo>
                    <a:lnTo>
                      <a:pt x="1108143" y="909752"/>
                    </a:lnTo>
                    <a:lnTo>
                      <a:pt x="1082320" y="947787"/>
                    </a:lnTo>
                    <a:lnTo>
                      <a:pt x="1053708" y="983662"/>
                    </a:lnTo>
                    <a:lnTo>
                      <a:pt x="1022461" y="1017222"/>
                    </a:lnTo>
                    <a:lnTo>
                      <a:pt x="988732" y="1048314"/>
                    </a:lnTo>
                    <a:lnTo>
                      <a:pt x="952676" y="1076785"/>
                    </a:lnTo>
                    <a:lnTo>
                      <a:pt x="914447" y="1102481"/>
                    </a:lnTo>
                    <a:lnTo>
                      <a:pt x="874199" y="1125248"/>
                    </a:lnTo>
                    <a:lnTo>
                      <a:pt x="832086" y="1144934"/>
                    </a:lnTo>
                    <a:lnTo>
                      <a:pt x="788261" y="1161385"/>
                    </a:lnTo>
                    <a:lnTo>
                      <a:pt x="742879" y="1174447"/>
                    </a:lnTo>
                    <a:lnTo>
                      <a:pt x="696095" y="1183967"/>
                    </a:lnTo>
                    <a:lnTo>
                      <a:pt x="648061" y="1189792"/>
                    </a:lnTo>
                    <a:lnTo>
                      <a:pt x="598932" y="1191768"/>
                    </a:lnTo>
                    <a:lnTo>
                      <a:pt x="549802" y="1189792"/>
                    </a:lnTo>
                    <a:lnTo>
                      <a:pt x="501768" y="1183967"/>
                    </a:lnTo>
                    <a:lnTo>
                      <a:pt x="454984" y="1174447"/>
                    </a:lnTo>
                    <a:lnTo>
                      <a:pt x="409602" y="1161385"/>
                    </a:lnTo>
                    <a:lnTo>
                      <a:pt x="365777" y="1144934"/>
                    </a:lnTo>
                    <a:lnTo>
                      <a:pt x="323664" y="1125248"/>
                    </a:lnTo>
                    <a:lnTo>
                      <a:pt x="283416" y="1102481"/>
                    </a:lnTo>
                    <a:lnTo>
                      <a:pt x="245187" y="1076785"/>
                    </a:lnTo>
                    <a:lnTo>
                      <a:pt x="209131" y="1048314"/>
                    </a:lnTo>
                    <a:lnTo>
                      <a:pt x="175402" y="1017222"/>
                    </a:lnTo>
                    <a:lnTo>
                      <a:pt x="144155" y="983662"/>
                    </a:lnTo>
                    <a:lnTo>
                      <a:pt x="115543" y="947787"/>
                    </a:lnTo>
                    <a:lnTo>
                      <a:pt x="89720" y="909752"/>
                    </a:lnTo>
                    <a:lnTo>
                      <a:pt x="66841" y="869709"/>
                    </a:lnTo>
                    <a:lnTo>
                      <a:pt x="47059" y="827811"/>
                    </a:lnTo>
                    <a:lnTo>
                      <a:pt x="30528" y="784213"/>
                    </a:lnTo>
                    <a:lnTo>
                      <a:pt x="17403" y="739068"/>
                    </a:lnTo>
                    <a:lnTo>
                      <a:pt x="7837" y="692529"/>
                    </a:lnTo>
                    <a:lnTo>
                      <a:pt x="1985" y="644750"/>
                    </a:lnTo>
                    <a:lnTo>
                      <a:pt x="0" y="595884"/>
                    </a:lnTo>
                    <a:close/>
                  </a:path>
                </a:pathLst>
              </a:custGeom>
              <a:ln w="39624"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14">
                <a:extLst>
                  <a:ext uri="{FF2B5EF4-FFF2-40B4-BE49-F238E27FC236}">
                    <a16:creationId xmlns:a16="http://schemas.microsoft.com/office/drawing/2014/main" id="{65D6A0C3-D483-4A71-4624-AF176CA56F7D}"/>
                  </a:ext>
                </a:extLst>
              </p:cNvPr>
              <p:cNvSpPr/>
              <p:nvPr/>
            </p:nvSpPr>
            <p:spPr>
              <a:xfrm>
                <a:off x="1889760" y="4867655"/>
                <a:ext cx="253365" cy="323215"/>
              </a:xfrm>
              <a:custGeom>
                <a:avLst/>
                <a:gdLst/>
                <a:ahLst/>
                <a:cxnLst/>
                <a:rect l="l" t="t" r="r" b="b"/>
                <a:pathLst>
                  <a:path w="253364" h="323214">
                    <a:moveTo>
                      <a:pt x="140208" y="182880"/>
                    </a:moveTo>
                    <a:lnTo>
                      <a:pt x="125476" y="167640"/>
                    </a:lnTo>
                    <a:lnTo>
                      <a:pt x="69596" y="167640"/>
                    </a:lnTo>
                    <a:lnTo>
                      <a:pt x="54864" y="182880"/>
                    </a:lnTo>
                    <a:lnTo>
                      <a:pt x="55118" y="186055"/>
                    </a:lnTo>
                    <a:lnTo>
                      <a:pt x="69596" y="198120"/>
                    </a:lnTo>
                    <a:lnTo>
                      <a:pt x="125476" y="198120"/>
                    </a:lnTo>
                    <a:lnTo>
                      <a:pt x="140208" y="182880"/>
                    </a:lnTo>
                    <a:close/>
                  </a:path>
                  <a:path w="253364" h="323214">
                    <a:moveTo>
                      <a:pt x="198120" y="128016"/>
                    </a:moveTo>
                    <a:lnTo>
                      <a:pt x="183134" y="112776"/>
                    </a:lnTo>
                    <a:lnTo>
                      <a:pt x="69850" y="112776"/>
                    </a:lnTo>
                    <a:lnTo>
                      <a:pt x="54864" y="128016"/>
                    </a:lnTo>
                    <a:lnTo>
                      <a:pt x="55118" y="131064"/>
                    </a:lnTo>
                    <a:lnTo>
                      <a:pt x="69850" y="143256"/>
                    </a:lnTo>
                    <a:lnTo>
                      <a:pt x="183134" y="143256"/>
                    </a:lnTo>
                    <a:lnTo>
                      <a:pt x="198120" y="128016"/>
                    </a:lnTo>
                    <a:close/>
                  </a:path>
                  <a:path w="253364" h="323214">
                    <a:moveTo>
                      <a:pt x="198120" y="73152"/>
                    </a:moveTo>
                    <a:lnTo>
                      <a:pt x="183134" y="57912"/>
                    </a:lnTo>
                    <a:lnTo>
                      <a:pt x="69850" y="57912"/>
                    </a:lnTo>
                    <a:lnTo>
                      <a:pt x="54864" y="73152"/>
                    </a:lnTo>
                    <a:lnTo>
                      <a:pt x="55118" y="76200"/>
                    </a:lnTo>
                    <a:lnTo>
                      <a:pt x="69850" y="88392"/>
                    </a:lnTo>
                    <a:lnTo>
                      <a:pt x="183134" y="88392"/>
                    </a:lnTo>
                    <a:lnTo>
                      <a:pt x="198120" y="73152"/>
                    </a:lnTo>
                    <a:close/>
                  </a:path>
                  <a:path w="253364" h="323214">
                    <a:moveTo>
                      <a:pt x="252984" y="14605"/>
                    </a:moveTo>
                    <a:lnTo>
                      <a:pt x="238125" y="0"/>
                    </a:lnTo>
                    <a:lnTo>
                      <a:pt x="14859" y="0"/>
                    </a:lnTo>
                    <a:lnTo>
                      <a:pt x="0" y="14605"/>
                    </a:lnTo>
                    <a:lnTo>
                      <a:pt x="0" y="308356"/>
                    </a:lnTo>
                    <a:lnTo>
                      <a:pt x="14859" y="323088"/>
                    </a:lnTo>
                    <a:lnTo>
                      <a:pt x="238125" y="323088"/>
                    </a:lnTo>
                    <a:lnTo>
                      <a:pt x="252984" y="308356"/>
                    </a:lnTo>
                    <a:lnTo>
                      <a:pt x="252984" y="227330"/>
                    </a:lnTo>
                    <a:lnTo>
                      <a:pt x="245872" y="239522"/>
                    </a:lnTo>
                    <a:lnTo>
                      <a:pt x="243967" y="242316"/>
                    </a:lnTo>
                    <a:lnTo>
                      <a:pt x="241554" y="244729"/>
                    </a:lnTo>
                    <a:lnTo>
                      <a:pt x="238887" y="246888"/>
                    </a:lnTo>
                    <a:lnTo>
                      <a:pt x="223266" y="257048"/>
                    </a:lnTo>
                    <a:lnTo>
                      <a:pt x="223266" y="293624"/>
                    </a:lnTo>
                    <a:lnTo>
                      <a:pt x="29845" y="293624"/>
                    </a:lnTo>
                    <a:lnTo>
                      <a:pt x="29845" y="29337"/>
                    </a:lnTo>
                    <a:lnTo>
                      <a:pt x="223266" y="29337"/>
                    </a:lnTo>
                    <a:lnTo>
                      <a:pt x="223266" y="87376"/>
                    </a:lnTo>
                    <a:lnTo>
                      <a:pt x="252984" y="36449"/>
                    </a:lnTo>
                    <a:lnTo>
                      <a:pt x="252984" y="14605"/>
                    </a:lnTo>
                    <a:close/>
                  </a:path>
                </a:pathLst>
              </a:custGeom>
              <a:solidFill>
                <a:srgbClr val="25252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6" name="object 15">
                <a:extLst>
                  <a:ext uri="{FF2B5EF4-FFF2-40B4-BE49-F238E27FC236}">
                    <a16:creationId xmlns:a16="http://schemas.microsoft.com/office/drawing/2014/main" id="{924B48F2-68CF-645B-5BF0-F1EE14309B0D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938528" y="4904232"/>
                <a:ext cx="277368" cy="243840"/>
              </a:xfrm>
              <a:prstGeom prst="rect">
                <a:avLst/>
              </a:prstGeom>
            </p:spPr>
          </p:pic>
        </p:grpSp>
        <p:grpSp>
          <p:nvGrpSpPr>
            <p:cNvPr id="57" name="object 16">
              <a:extLst>
                <a:ext uri="{FF2B5EF4-FFF2-40B4-BE49-F238E27FC236}">
                  <a16:creationId xmlns:a16="http://schemas.microsoft.com/office/drawing/2014/main" id="{E0B0D3B1-FA33-0704-4DB9-9F7924230542}"/>
                </a:ext>
              </a:extLst>
            </p:cNvPr>
            <p:cNvGrpSpPr/>
            <p:nvPr/>
          </p:nvGrpSpPr>
          <p:grpSpPr>
            <a:xfrm>
              <a:off x="7501128" y="3429000"/>
              <a:ext cx="1256030" cy="2219325"/>
              <a:chOff x="7501128" y="3429000"/>
              <a:chExt cx="1256030" cy="2219325"/>
            </a:xfrm>
          </p:grpSpPr>
          <p:sp>
            <p:nvSpPr>
              <p:cNvPr id="58" name="object 17">
                <a:extLst>
                  <a:ext uri="{FF2B5EF4-FFF2-40B4-BE49-F238E27FC236}">
                    <a16:creationId xmlns:a16="http://schemas.microsoft.com/office/drawing/2014/main" id="{298253DB-E26C-9635-9EE6-2AE6A75A3C6B}"/>
                  </a:ext>
                </a:extLst>
              </p:cNvPr>
              <p:cNvSpPr/>
              <p:nvPr/>
            </p:nvSpPr>
            <p:spPr>
              <a:xfrm>
                <a:off x="7501128" y="3429000"/>
                <a:ext cx="1256030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256029" h="317500">
                    <a:moveTo>
                      <a:pt x="1149350" y="0"/>
                    </a:moveTo>
                    <a:lnTo>
                      <a:pt x="0" y="0"/>
                    </a:lnTo>
                    <a:lnTo>
                      <a:pt x="51562" y="79248"/>
                    </a:lnTo>
                    <a:lnTo>
                      <a:pt x="106425" y="160147"/>
                    </a:lnTo>
                    <a:lnTo>
                      <a:pt x="51562" y="239394"/>
                    </a:lnTo>
                    <a:lnTo>
                      <a:pt x="0" y="316992"/>
                    </a:lnTo>
                    <a:lnTo>
                      <a:pt x="1149350" y="316992"/>
                    </a:lnTo>
                    <a:lnTo>
                      <a:pt x="1204214" y="239394"/>
                    </a:lnTo>
                    <a:lnTo>
                      <a:pt x="1255776" y="160147"/>
                    </a:lnTo>
                    <a:lnTo>
                      <a:pt x="1204214" y="79248"/>
                    </a:lnTo>
                    <a:lnTo>
                      <a:pt x="114935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18">
                <a:extLst>
                  <a:ext uri="{FF2B5EF4-FFF2-40B4-BE49-F238E27FC236}">
                    <a16:creationId xmlns:a16="http://schemas.microsoft.com/office/drawing/2014/main" id="{D225A4A8-7037-7B3C-C836-1B7D775FDFA5}"/>
                  </a:ext>
                </a:extLst>
              </p:cNvPr>
              <p:cNvSpPr/>
              <p:nvPr/>
            </p:nvSpPr>
            <p:spPr>
              <a:xfrm>
                <a:off x="8118348" y="3592068"/>
                <a:ext cx="24765" cy="1442085"/>
              </a:xfrm>
              <a:custGeom>
                <a:avLst/>
                <a:gdLst/>
                <a:ahLst/>
                <a:cxnLst/>
                <a:rect l="l" t="t" r="r" b="b"/>
                <a:pathLst>
                  <a:path w="24765" h="1442085">
                    <a:moveTo>
                      <a:pt x="24383" y="0"/>
                    </a:moveTo>
                    <a:lnTo>
                      <a:pt x="0" y="1441704"/>
                    </a:lnTo>
                  </a:path>
                </a:pathLst>
              </a:custGeom>
              <a:ln w="39624">
                <a:solidFill>
                  <a:srgbClr val="ED733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19">
                <a:extLst>
                  <a:ext uri="{FF2B5EF4-FFF2-40B4-BE49-F238E27FC236}">
                    <a16:creationId xmlns:a16="http://schemas.microsoft.com/office/drawing/2014/main" id="{1EEDAE1D-FF29-BF01-D253-F6D722EEA72E}"/>
                  </a:ext>
                </a:extLst>
              </p:cNvPr>
              <p:cNvSpPr/>
              <p:nvPr/>
            </p:nvSpPr>
            <p:spPr>
              <a:xfrm>
                <a:off x="7533132" y="4436363"/>
                <a:ext cx="119507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5070" h="1191895">
                    <a:moveTo>
                      <a:pt x="597408" y="0"/>
                    </a:moveTo>
                    <a:lnTo>
                      <a:pt x="548410" y="1975"/>
                    </a:lnTo>
                    <a:lnTo>
                      <a:pt x="500503" y="7800"/>
                    </a:lnTo>
                    <a:lnTo>
                      <a:pt x="453841" y="17320"/>
                    </a:lnTo>
                    <a:lnTo>
                      <a:pt x="408578" y="30382"/>
                    </a:lnTo>
                    <a:lnTo>
                      <a:pt x="364867" y="46833"/>
                    </a:lnTo>
                    <a:lnTo>
                      <a:pt x="322861" y="66519"/>
                    </a:lnTo>
                    <a:lnTo>
                      <a:pt x="282716" y="89286"/>
                    </a:lnTo>
                    <a:lnTo>
                      <a:pt x="244583" y="114982"/>
                    </a:lnTo>
                    <a:lnTo>
                      <a:pt x="208618" y="143453"/>
                    </a:lnTo>
                    <a:lnTo>
                      <a:pt x="174974" y="174545"/>
                    </a:lnTo>
                    <a:lnTo>
                      <a:pt x="143804" y="208105"/>
                    </a:lnTo>
                    <a:lnTo>
                      <a:pt x="115263" y="243980"/>
                    </a:lnTo>
                    <a:lnTo>
                      <a:pt x="89503" y="282015"/>
                    </a:lnTo>
                    <a:lnTo>
                      <a:pt x="66680" y="322058"/>
                    </a:lnTo>
                    <a:lnTo>
                      <a:pt x="46946" y="363956"/>
                    </a:lnTo>
                    <a:lnTo>
                      <a:pt x="30455" y="407554"/>
                    </a:lnTo>
                    <a:lnTo>
                      <a:pt x="17361" y="452699"/>
                    </a:lnTo>
                    <a:lnTo>
                      <a:pt x="7818" y="499238"/>
                    </a:lnTo>
                    <a:lnTo>
                      <a:pt x="1980" y="547017"/>
                    </a:lnTo>
                    <a:lnTo>
                      <a:pt x="0" y="595884"/>
                    </a:lnTo>
                    <a:lnTo>
                      <a:pt x="1980" y="644750"/>
                    </a:lnTo>
                    <a:lnTo>
                      <a:pt x="7818" y="692529"/>
                    </a:lnTo>
                    <a:lnTo>
                      <a:pt x="17361" y="739068"/>
                    </a:lnTo>
                    <a:lnTo>
                      <a:pt x="30455" y="784213"/>
                    </a:lnTo>
                    <a:lnTo>
                      <a:pt x="46946" y="827811"/>
                    </a:lnTo>
                    <a:lnTo>
                      <a:pt x="66680" y="869709"/>
                    </a:lnTo>
                    <a:lnTo>
                      <a:pt x="89503" y="909752"/>
                    </a:lnTo>
                    <a:lnTo>
                      <a:pt x="115263" y="947787"/>
                    </a:lnTo>
                    <a:lnTo>
                      <a:pt x="143804" y="983662"/>
                    </a:lnTo>
                    <a:lnTo>
                      <a:pt x="174974" y="1017222"/>
                    </a:lnTo>
                    <a:lnTo>
                      <a:pt x="208618" y="1048314"/>
                    </a:lnTo>
                    <a:lnTo>
                      <a:pt x="244583" y="1076785"/>
                    </a:lnTo>
                    <a:lnTo>
                      <a:pt x="282716" y="1102481"/>
                    </a:lnTo>
                    <a:lnTo>
                      <a:pt x="322861" y="1125248"/>
                    </a:lnTo>
                    <a:lnTo>
                      <a:pt x="364867" y="1144934"/>
                    </a:lnTo>
                    <a:lnTo>
                      <a:pt x="408578" y="1161385"/>
                    </a:lnTo>
                    <a:lnTo>
                      <a:pt x="453841" y="1174447"/>
                    </a:lnTo>
                    <a:lnTo>
                      <a:pt x="500503" y="1183967"/>
                    </a:lnTo>
                    <a:lnTo>
                      <a:pt x="548410" y="1189792"/>
                    </a:lnTo>
                    <a:lnTo>
                      <a:pt x="597408" y="1191768"/>
                    </a:lnTo>
                    <a:lnTo>
                      <a:pt x="646405" y="1189792"/>
                    </a:lnTo>
                    <a:lnTo>
                      <a:pt x="694312" y="1183967"/>
                    </a:lnTo>
                    <a:lnTo>
                      <a:pt x="740974" y="1174447"/>
                    </a:lnTo>
                    <a:lnTo>
                      <a:pt x="786237" y="1161385"/>
                    </a:lnTo>
                    <a:lnTo>
                      <a:pt x="829948" y="1144934"/>
                    </a:lnTo>
                    <a:lnTo>
                      <a:pt x="871954" y="1125248"/>
                    </a:lnTo>
                    <a:lnTo>
                      <a:pt x="912099" y="1102481"/>
                    </a:lnTo>
                    <a:lnTo>
                      <a:pt x="950232" y="1076785"/>
                    </a:lnTo>
                    <a:lnTo>
                      <a:pt x="986197" y="1048314"/>
                    </a:lnTo>
                    <a:lnTo>
                      <a:pt x="1019841" y="1017222"/>
                    </a:lnTo>
                    <a:lnTo>
                      <a:pt x="1051011" y="983662"/>
                    </a:lnTo>
                    <a:lnTo>
                      <a:pt x="1079552" y="947787"/>
                    </a:lnTo>
                    <a:lnTo>
                      <a:pt x="1105312" y="909752"/>
                    </a:lnTo>
                    <a:lnTo>
                      <a:pt x="1128135" y="869709"/>
                    </a:lnTo>
                    <a:lnTo>
                      <a:pt x="1147869" y="827811"/>
                    </a:lnTo>
                    <a:lnTo>
                      <a:pt x="1164360" y="784213"/>
                    </a:lnTo>
                    <a:lnTo>
                      <a:pt x="1177454" y="739068"/>
                    </a:lnTo>
                    <a:lnTo>
                      <a:pt x="1186997" y="692529"/>
                    </a:lnTo>
                    <a:lnTo>
                      <a:pt x="1192835" y="644750"/>
                    </a:lnTo>
                    <a:lnTo>
                      <a:pt x="1194816" y="595884"/>
                    </a:lnTo>
                    <a:lnTo>
                      <a:pt x="1192835" y="547017"/>
                    </a:lnTo>
                    <a:lnTo>
                      <a:pt x="1186997" y="499238"/>
                    </a:lnTo>
                    <a:lnTo>
                      <a:pt x="1177454" y="452699"/>
                    </a:lnTo>
                    <a:lnTo>
                      <a:pt x="1164360" y="407554"/>
                    </a:lnTo>
                    <a:lnTo>
                      <a:pt x="1147869" y="363956"/>
                    </a:lnTo>
                    <a:lnTo>
                      <a:pt x="1128135" y="322058"/>
                    </a:lnTo>
                    <a:lnTo>
                      <a:pt x="1105312" y="282015"/>
                    </a:lnTo>
                    <a:lnTo>
                      <a:pt x="1079552" y="243980"/>
                    </a:lnTo>
                    <a:lnTo>
                      <a:pt x="1051011" y="208105"/>
                    </a:lnTo>
                    <a:lnTo>
                      <a:pt x="1019841" y="174545"/>
                    </a:lnTo>
                    <a:lnTo>
                      <a:pt x="986197" y="143453"/>
                    </a:lnTo>
                    <a:lnTo>
                      <a:pt x="950232" y="114982"/>
                    </a:lnTo>
                    <a:lnTo>
                      <a:pt x="912099" y="89286"/>
                    </a:lnTo>
                    <a:lnTo>
                      <a:pt x="871954" y="66519"/>
                    </a:lnTo>
                    <a:lnTo>
                      <a:pt x="829948" y="46833"/>
                    </a:lnTo>
                    <a:lnTo>
                      <a:pt x="786237" y="30382"/>
                    </a:lnTo>
                    <a:lnTo>
                      <a:pt x="740974" y="17320"/>
                    </a:lnTo>
                    <a:lnTo>
                      <a:pt x="694312" y="7800"/>
                    </a:lnTo>
                    <a:lnTo>
                      <a:pt x="646405" y="1975"/>
                    </a:lnTo>
                    <a:lnTo>
                      <a:pt x="597408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0">
                <a:extLst>
                  <a:ext uri="{FF2B5EF4-FFF2-40B4-BE49-F238E27FC236}">
                    <a16:creationId xmlns:a16="http://schemas.microsoft.com/office/drawing/2014/main" id="{EC984986-0555-5F6F-F58E-CCB658126F2A}"/>
                  </a:ext>
                </a:extLst>
              </p:cNvPr>
              <p:cNvSpPr/>
              <p:nvPr/>
            </p:nvSpPr>
            <p:spPr>
              <a:xfrm>
                <a:off x="7533132" y="4436363"/>
                <a:ext cx="119507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5070" h="1191895">
                    <a:moveTo>
                      <a:pt x="0" y="595884"/>
                    </a:moveTo>
                    <a:lnTo>
                      <a:pt x="1980" y="547017"/>
                    </a:lnTo>
                    <a:lnTo>
                      <a:pt x="7818" y="499238"/>
                    </a:lnTo>
                    <a:lnTo>
                      <a:pt x="17361" y="452699"/>
                    </a:lnTo>
                    <a:lnTo>
                      <a:pt x="30455" y="407554"/>
                    </a:lnTo>
                    <a:lnTo>
                      <a:pt x="46946" y="363956"/>
                    </a:lnTo>
                    <a:lnTo>
                      <a:pt x="66680" y="322058"/>
                    </a:lnTo>
                    <a:lnTo>
                      <a:pt x="89503" y="282015"/>
                    </a:lnTo>
                    <a:lnTo>
                      <a:pt x="115263" y="243980"/>
                    </a:lnTo>
                    <a:lnTo>
                      <a:pt x="143804" y="208105"/>
                    </a:lnTo>
                    <a:lnTo>
                      <a:pt x="174974" y="174545"/>
                    </a:lnTo>
                    <a:lnTo>
                      <a:pt x="208618" y="143453"/>
                    </a:lnTo>
                    <a:lnTo>
                      <a:pt x="244583" y="114982"/>
                    </a:lnTo>
                    <a:lnTo>
                      <a:pt x="282716" y="89286"/>
                    </a:lnTo>
                    <a:lnTo>
                      <a:pt x="322861" y="66519"/>
                    </a:lnTo>
                    <a:lnTo>
                      <a:pt x="364867" y="46833"/>
                    </a:lnTo>
                    <a:lnTo>
                      <a:pt x="408578" y="30382"/>
                    </a:lnTo>
                    <a:lnTo>
                      <a:pt x="453841" y="17320"/>
                    </a:lnTo>
                    <a:lnTo>
                      <a:pt x="500503" y="7800"/>
                    </a:lnTo>
                    <a:lnTo>
                      <a:pt x="548410" y="1975"/>
                    </a:lnTo>
                    <a:lnTo>
                      <a:pt x="597408" y="0"/>
                    </a:lnTo>
                    <a:lnTo>
                      <a:pt x="646405" y="1975"/>
                    </a:lnTo>
                    <a:lnTo>
                      <a:pt x="694312" y="7800"/>
                    </a:lnTo>
                    <a:lnTo>
                      <a:pt x="740974" y="17320"/>
                    </a:lnTo>
                    <a:lnTo>
                      <a:pt x="786237" y="30382"/>
                    </a:lnTo>
                    <a:lnTo>
                      <a:pt x="829948" y="46833"/>
                    </a:lnTo>
                    <a:lnTo>
                      <a:pt x="871954" y="66519"/>
                    </a:lnTo>
                    <a:lnTo>
                      <a:pt x="912099" y="89286"/>
                    </a:lnTo>
                    <a:lnTo>
                      <a:pt x="950232" y="114982"/>
                    </a:lnTo>
                    <a:lnTo>
                      <a:pt x="986197" y="143453"/>
                    </a:lnTo>
                    <a:lnTo>
                      <a:pt x="1019841" y="174545"/>
                    </a:lnTo>
                    <a:lnTo>
                      <a:pt x="1051011" y="208105"/>
                    </a:lnTo>
                    <a:lnTo>
                      <a:pt x="1079552" y="243980"/>
                    </a:lnTo>
                    <a:lnTo>
                      <a:pt x="1105312" y="282015"/>
                    </a:lnTo>
                    <a:lnTo>
                      <a:pt x="1128135" y="322058"/>
                    </a:lnTo>
                    <a:lnTo>
                      <a:pt x="1147869" y="363956"/>
                    </a:lnTo>
                    <a:lnTo>
                      <a:pt x="1164360" y="407554"/>
                    </a:lnTo>
                    <a:lnTo>
                      <a:pt x="1177454" y="452699"/>
                    </a:lnTo>
                    <a:lnTo>
                      <a:pt x="1186997" y="499238"/>
                    </a:lnTo>
                    <a:lnTo>
                      <a:pt x="1192835" y="547017"/>
                    </a:lnTo>
                    <a:lnTo>
                      <a:pt x="1194816" y="595884"/>
                    </a:lnTo>
                    <a:lnTo>
                      <a:pt x="1192835" y="644750"/>
                    </a:lnTo>
                    <a:lnTo>
                      <a:pt x="1186997" y="692529"/>
                    </a:lnTo>
                    <a:lnTo>
                      <a:pt x="1177454" y="739068"/>
                    </a:lnTo>
                    <a:lnTo>
                      <a:pt x="1164360" y="784213"/>
                    </a:lnTo>
                    <a:lnTo>
                      <a:pt x="1147869" y="827811"/>
                    </a:lnTo>
                    <a:lnTo>
                      <a:pt x="1128135" y="869709"/>
                    </a:lnTo>
                    <a:lnTo>
                      <a:pt x="1105312" y="909752"/>
                    </a:lnTo>
                    <a:lnTo>
                      <a:pt x="1079552" y="947787"/>
                    </a:lnTo>
                    <a:lnTo>
                      <a:pt x="1051011" y="983662"/>
                    </a:lnTo>
                    <a:lnTo>
                      <a:pt x="1019841" y="1017222"/>
                    </a:lnTo>
                    <a:lnTo>
                      <a:pt x="986197" y="1048314"/>
                    </a:lnTo>
                    <a:lnTo>
                      <a:pt x="950232" y="1076785"/>
                    </a:lnTo>
                    <a:lnTo>
                      <a:pt x="912099" y="1102481"/>
                    </a:lnTo>
                    <a:lnTo>
                      <a:pt x="871954" y="1125248"/>
                    </a:lnTo>
                    <a:lnTo>
                      <a:pt x="829948" y="1144934"/>
                    </a:lnTo>
                    <a:lnTo>
                      <a:pt x="786237" y="1161385"/>
                    </a:lnTo>
                    <a:lnTo>
                      <a:pt x="740974" y="1174447"/>
                    </a:lnTo>
                    <a:lnTo>
                      <a:pt x="694312" y="1183967"/>
                    </a:lnTo>
                    <a:lnTo>
                      <a:pt x="646405" y="1189792"/>
                    </a:lnTo>
                    <a:lnTo>
                      <a:pt x="597408" y="1191768"/>
                    </a:lnTo>
                    <a:lnTo>
                      <a:pt x="548410" y="1189792"/>
                    </a:lnTo>
                    <a:lnTo>
                      <a:pt x="500503" y="1183967"/>
                    </a:lnTo>
                    <a:lnTo>
                      <a:pt x="453841" y="1174447"/>
                    </a:lnTo>
                    <a:lnTo>
                      <a:pt x="408578" y="1161385"/>
                    </a:lnTo>
                    <a:lnTo>
                      <a:pt x="364867" y="1144934"/>
                    </a:lnTo>
                    <a:lnTo>
                      <a:pt x="322861" y="1125248"/>
                    </a:lnTo>
                    <a:lnTo>
                      <a:pt x="282716" y="1102481"/>
                    </a:lnTo>
                    <a:lnTo>
                      <a:pt x="244583" y="1076785"/>
                    </a:lnTo>
                    <a:lnTo>
                      <a:pt x="208618" y="1048314"/>
                    </a:lnTo>
                    <a:lnTo>
                      <a:pt x="174974" y="1017222"/>
                    </a:lnTo>
                    <a:lnTo>
                      <a:pt x="143804" y="983662"/>
                    </a:lnTo>
                    <a:lnTo>
                      <a:pt x="115263" y="947787"/>
                    </a:lnTo>
                    <a:lnTo>
                      <a:pt x="89503" y="909752"/>
                    </a:lnTo>
                    <a:lnTo>
                      <a:pt x="66680" y="869709"/>
                    </a:lnTo>
                    <a:lnTo>
                      <a:pt x="46946" y="827811"/>
                    </a:lnTo>
                    <a:lnTo>
                      <a:pt x="30455" y="784213"/>
                    </a:lnTo>
                    <a:lnTo>
                      <a:pt x="17361" y="739068"/>
                    </a:lnTo>
                    <a:lnTo>
                      <a:pt x="7818" y="692529"/>
                    </a:lnTo>
                    <a:lnTo>
                      <a:pt x="1980" y="644750"/>
                    </a:lnTo>
                    <a:lnTo>
                      <a:pt x="0" y="595884"/>
                    </a:lnTo>
                    <a:close/>
                  </a:path>
                </a:pathLst>
              </a:custGeom>
              <a:ln w="39624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1">
                <a:extLst>
                  <a:ext uri="{FF2B5EF4-FFF2-40B4-BE49-F238E27FC236}">
                    <a16:creationId xmlns:a16="http://schemas.microsoft.com/office/drawing/2014/main" id="{3CD4945E-F513-2189-0A89-59307B3EF755}"/>
                  </a:ext>
                </a:extLst>
              </p:cNvPr>
              <p:cNvSpPr/>
              <p:nvPr/>
            </p:nvSpPr>
            <p:spPr>
              <a:xfrm>
                <a:off x="7924800" y="4876800"/>
                <a:ext cx="408940" cy="307975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307975">
                    <a:moveTo>
                      <a:pt x="246718" y="272161"/>
                    </a:moveTo>
                    <a:lnTo>
                      <a:pt x="164719" y="272161"/>
                    </a:lnTo>
                    <a:lnTo>
                      <a:pt x="214249" y="306197"/>
                    </a:lnTo>
                    <a:lnTo>
                      <a:pt x="216280" y="307213"/>
                    </a:lnTo>
                    <a:lnTo>
                      <a:pt x="218440" y="307848"/>
                    </a:lnTo>
                    <a:lnTo>
                      <a:pt x="220599" y="307848"/>
                    </a:lnTo>
                    <a:lnTo>
                      <a:pt x="246718" y="272161"/>
                    </a:lnTo>
                    <a:close/>
                  </a:path>
                  <a:path w="408940" h="307975">
                    <a:moveTo>
                      <a:pt x="374856" y="59562"/>
                    </a:moveTo>
                    <a:lnTo>
                      <a:pt x="333628" y="59562"/>
                    </a:lnTo>
                    <a:lnTo>
                      <a:pt x="105028" y="231267"/>
                    </a:lnTo>
                    <a:lnTo>
                      <a:pt x="105028" y="300736"/>
                    </a:lnTo>
                    <a:lnTo>
                      <a:pt x="105409" y="302768"/>
                    </a:lnTo>
                    <a:lnTo>
                      <a:pt x="106299" y="304164"/>
                    </a:lnTo>
                    <a:lnTo>
                      <a:pt x="107442" y="305562"/>
                    </a:lnTo>
                    <a:lnTo>
                      <a:pt x="109093" y="306324"/>
                    </a:lnTo>
                    <a:lnTo>
                      <a:pt x="110744" y="306705"/>
                    </a:lnTo>
                    <a:lnTo>
                      <a:pt x="112522" y="306577"/>
                    </a:lnTo>
                    <a:lnTo>
                      <a:pt x="114426" y="305688"/>
                    </a:lnTo>
                    <a:lnTo>
                      <a:pt x="164719" y="272161"/>
                    </a:lnTo>
                    <a:lnTo>
                      <a:pt x="246718" y="272161"/>
                    </a:lnTo>
                    <a:lnTo>
                      <a:pt x="374856" y="59562"/>
                    </a:lnTo>
                    <a:close/>
                  </a:path>
                  <a:path w="408940" h="307975">
                    <a:moveTo>
                      <a:pt x="405638" y="0"/>
                    </a:moveTo>
                    <a:lnTo>
                      <a:pt x="6350" y="144906"/>
                    </a:lnTo>
                    <a:lnTo>
                      <a:pt x="0" y="153797"/>
                    </a:lnTo>
                    <a:lnTo>
                      <a:pt x="253" y="156082"/>
                    </a:lnTo>
                    <a:lnTo>
                      <a:pt x="1016" y="158369"/>
                    </a:lnTo>
                    <a:lnTo>
                      <a:pt x="2413" y="160400"/>
                    </a:lnTo>
                    <a:lnTo>
                      <a:pt x="4191" y="162051"/>
                    </a:lnTo>
                    <a:lnTo>
                      <a:pt x="63753" y="202692"/>
                    </a:lnTo>
                    <a:lnTo>
                      <a:pt x="333628" y="59562"/>
                    </a:lnTo>
                    <a:lnTo>
                      <a:pt x="374856" y="59562"/>
                    </a:lnTo>
                    <a:lnTo>
                      <a:pt x="407924" y="4699"/>
                    </a:lnTo>
                    <a:lnTo>
                      <a:pt x="408431" y="3429"/>
                    </a:lnTo>
                    <a:lnTo>
                      <a:pt x="408304" y="2286"/>
                    </a:lnTo>
                    <a:lnTo>
                      <a:pt x="407670" y="1143"/>
                    </a:lnTo>
                    <a:lnTo>
                      <a:pt x="406780" y="381"/>
                    </a:lnTo>
                    <a:lnTo>
                      <a:pt x="405638" y="0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3" name="object 22">
              <a:extLst>
                <a:ext uri="{FF2B5EF4-FFF2-40B4-BE49-F238E27FC236}">
                  <a16:creationId xmlns:a16="http://schemas.microsoft.com/office/drawing/2014/main" id="{E65E531B-EA85-D3ED-6CAB-081B31E77B3A}"/>
                </a:ext>
              </a:extLst>
            </p:cNvPr>
            <p:cNvGrpSpPr/>
            <p:nvPr/>
          </p:nvGrpSpPr>
          <p:grpSpPr>
            <a:xfrm>
              <a:off x="5474208" y="3429000"/>
              <a:ext cx="1259205" cy="2219325"/>
              <a:chOff x="5474208" y="3429000"/>
              <a:chExt cx="1259205" cy="2219325"/>
            </a:xfrm>
          </p:grpSpPr>
          <p:sp>
            <p:nvSpPr>
              <p:cNvPr id="64" name="object 23">
                <a:extLst>
                  <a:ext uri="{FF2B5EF4-FFF2-40B4-BE49-F238E27FC236}">
                    <a16:creationId xmlns:a16="http://schemas.microsoft.com/office/drawing/2014/main" id="{7B695412-6673-D693-A125-374ECD3E85C7}"/>
                  </a:ext>
                </a:extLst>
              </p:cNvPr>
              <p:cNvSpPr/>
              <p:nvPr/>
            </p:nvSpPr>
            <p:spPr>
              <a:xfrm>
                <a:off x="5474208" y="3429000"/>
                <a:ext cx="1259205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259204" h="317500">
                    <a:moveTo>
                      <a:pt x="1152270" y="0"/>
                    </a:moveTo>
                    <a:lnTo>
                      <a:pt x="1650" y="0"/>
                    </a:lnTo>
                    <a:lnTo>
                      <a:pt x="53212" y="79248"/>
                    </a:lnTo>
                    <a:lnTo>
                      <a:pt x="104901" y="160147"/>
                    </a:lnTo>
                    <a:lnTo>
                      <a:pt x="53212" y="239394"/>
                    </a:lnTo>
                    <a:lnTo>
                      <a:pt x="0" y="316992"/>
                    </a:lnTo>
                    <a:lnTo>
                      <a:pt x="1152270" y="316992"/>
                    </a:lnTo>
                    <a:lnTo>
                      <a:pt x="1203960" y="239394"/>
                    </a:lnTo>
                    <a:lnTo>
                      <a:pt x="1258823" y="160147"/>
                    </a:lnTo>
                    <a:lnTo>
                      <a:pt x="1203960" y="79248"/>
                    </a:lnTo>
                    <a:lnTo>
                      <a:pt x="1152270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24">
                <a:extLst>
                  <a:ext uri="{FF2B5EF4-FFF2-40B4-BE49-F238E27FC236}">
                    <a16:creationId xmlns:a16="http://schemas.microsoft.com/office/drawing/2014/main" id="{753B050B-A927-9D92-D127-F22CED96A901}"/>
                  </a:ext>
                </a:extLst>
              </p:cNvPr>
              <p:cNvSpPr/>
              <p:nvPr/>
            </p:nvSpPr>
            <p:spPr>
              <a:xfrm>
                <a:off x="6094476" y="3592068"/>
                <a:ext cx="21590" cy="1442085"/>
              </a:xfrm>
              <a:custGeom>
                <a:avLst/>
                <a:gdLst/>
                <a:ahLst/>
                <a:cxnLst/>
                <a:rect l="l" t="t" r="r" b="b"/>
                <a:pathLst>
                  <a:path w="21589" h="1442085">
                    <a:moveTo>
                      <a:pt x="21336" y="0"/>
                    </a:moveTo>
                    <a:lnTo>
                      <a:pt x="0" y="1441704"/>
                    </a:lnTo>
                  </a:path>
                </a:pathLst>
              </a:custGeom>
              <a:ln w="39623"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6" name="object 25">
                <a:extLst>
                  <a:ext uri="{FF2B5EF4-FFF2-40B4-BE49-F238E27FC236}">
                    <a16:creationId xmlns:a16="http://schemas.microsoft.com/office/drawing/2014/main" id="{491E2D08-AB52-5FDA-B9A6-486514A58475}"/>
                  </a:ext>
                </a:extLst>
              </p:cNvPr>
              <p:cNvSpPr/>
              <p:nvPr/>
            </p:nvSpPr>
            <p:spPr>
              <a:xfrm>
                <a:off x="5509260" y="4436363"/>
                <a:ext cx="119507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5070" h="1191895">
                    <a:moveTo>
                      <a:pt x="597407" y="0"/>
                    </a:moveTo>
                    <a:lnTo>
                      <a:pt x="548410" y="1975"/>
                    </a:lnTo>
                    <a:lnTo>
                      <a:pt x="500503" y="7800"/>
                    </a:lnTo>
                    <a:lnTo>
                      <a:pt x="453841" y="17320"/>
                    </a:lnTo>
                    <a:lnTo>
                      <a:pt x="408578" y="30382"/>
                    </a:lnTo>
                    <a:lnTo>
                      <a:pt x="364867" y="46833"/>
                    </a:lnTo>
                    <a:lnTo>
                      <a:pt x="322861" y="66519"/>
                    </a:lnTo>
                    <a:lnTo>
                      <a:pt x="282716" y="89286"/>
                    </a:lnTo>
                    <a:lnTo>
                      <a:pt x="244583" y="114982"/>
                    </a:lnTo>
                    <a:lnTo>
                      <a:pt x="208618" y="143453"/>
                    </a:lnTo>
                    <a:lnTo>
                      <a:pt x="174974" y="174545"/>
                    </a:lnTo>
                    <a:lnTo>
                      <a:pt x="143804" y="208105"/>
                    </a:lnTo>
                    <a:lnTo>
                      <a:pt x="115263" y="243980"/>
                    </a:lnTo>
                    <a:lnTo>
                      <a:pt x="89503" y="282015"/>
                    </a:lnTo>
                    <a:lnTo>
                      <a:pt x="66680" y="322058"/>
                    </a:lnTo>
                    <a:lnTo>
                      <a:pt x="46946" y="363956"/>
                    </a:lnTo>
                    <a:lnTo>
                      <a:pt x="30455" y="407554"/>
                    </a:lnTo>
                    <a:lnTo>
                      <a:pt x="17361" y="452699"/>
                    </a:lnTo>
                    <a:lnTo>
                      <a:pt x="7818" y="499238"/>
                    </a:lnTo>
                    <a:lnTo>
                      <a:pt x="1980" y="547017"/>
                    </a:lnTo>
                    <a:lnTo>
                      <a:pt x="0" y="595884"/>
                    </a:lnTo>
                    <a:lnTo>
                      <a:pt x="1980" y="644750"/>
                    </a:lnTo>
                    <a:lnTo>
                      <a:pt x="7818" y="692529"/>
                    </a:lnTo>
                    <a:lnTo>
                      <a:pt x="17361" y="739068"/>
                    </a:lnTo>
                    <a:lnTo>
                      <a:pt x="30455" y="784213"/>
                    </a:lnTo>
                    <a:lnTo>
                      <a:pt x="46946" y="827811"/>
                    </a:lnTo>
                    <a:lnTo>
                      <a:pt x="66680" y="869709"/>
                    </a:lnTo>
                    <a:lnTo>
                      <a:pt x="89503" y="909752"/>
                    </a:lnTo>
                    <a:lnTo>
                      <a:pt x="115263" y="947787"/>
                    </a:lnTo>
                    <a:lnTo>
                      <a:pt x="143804" y="983662"/>
                    </a:lnTo>
                    <a:lnTo>
                      <a:pt x="174974" y="1017222"/>
                    </a:lnTo>
                    <a:lnTo>
                      <a:pt x="208618" y="1048314"/>
                    </a:lnTo>
                    <a:lnTo>
                      <a:pt x="244583" y="1076785"/>
                    </a:lnTo>
                    <a:lnTo>
                      <a:pt x="282716" y="1102481"/>
                    </a:lnTo>
                    <a:lnTo>
                      <a:pt x="322861" y="1125248"/>
                    </a:lnTo>
                    <a:lnTo>
                      <a:pt x="364867" y="1144934"/>
                    </a:lnTo>
                    <a:lnTo>
                      <a:pt x="408578" y="1161385"/>
                    </a:lnTo>
                    <a:lnTo>
                      <a:pt x="453841" y="1174447"/>
                    </a:lnTo>
                    <a:lnTo>
                      <a:pt x="500503" y="1183967"/>
                    </a:lnTo>
                    <a:lnTo>
                      <a:pt x="548410" y="1189792"/>
                    </a:lnTo>
                    <a:lnTo>
                      <a:pt x="597407" y="1191768"/>
                    </a:lnTo>
                    <a:lnTo>
                      <a:pt x="646405" y="1189792"/>
                    </a:lnTo>
                    <a:lnTo>
                      <a:pt x="694312" y="1183967"/>
                    </a:lnTo>
                    <a:lnTo>
                      <a:pt x="740974" y="1174447"/>
                    </a:lnTo>
                    <a:lnTo>
                      <a:pt x="786237" y="1161385"/>
                    </a:lnTo>
                    <a:lnTo>
                      <a:pt x="829948" y="1144934"/>
                    </a:lnTo>
                    <a:lnTo>
                      <a:pt x="871954" y="1125248"/>
                    </a:lnTo>
                    <a:lnTo>
                      <a:pt x="912099" y="1102481"/>
                    </a:lnTo>
                    <a:lnTo>
                      <a:pt x="950232" y="1076785"/>
                    </a:lnTo>
                    <a:lnTo>
                      <a:pt x="986197" y="1048314"/>
                    </a:lnTo>
                    <a:lnTo>
                      <a:pt x="1019841" y="1017222"/>
                    </a:lnTo>
                    <a:lnTo>
                      <a:pt x="1051011" y="983662"/>
                    </a:lnTo>
                    <a:lnTo>
                      <a:pt x="1079552" y="947787"/>
                    </a:lnTo>
                    <a:lnTo>
                      <a:pt x="1105312" y="909752"/>
                    </a:lnTo>
                    <a:lnTo>
                      <a:pt x="1128135" y="869709"/>
                    </a:lnTo>
                    <a:lnTo>
                      <a:pt x="1147869" y="827811"/>
                    </a:lnTo>
                    <a:lnTo>
                      <a:pt x="1164360" y="784213"/>
                    </a:lnTo>
                    <a:lnTo>
                      <a:pt x="1177454" y="739068"/>
                    </a:lnTo>
                    <a:lnTo>
                      <a:pt x="1186997" y="692529"/>
                    </a:lnTo>
                    <a:lnTo>
                      <a:pt x="1192835" y="644750"/>
                    </a:lnTo>
                    <a:lnTo>
                      <a:pt x="1194815" y="595884"/>
                    </a:lnTo>
                    <a:lnTo>
                      <a:pt x="1192835" y="547017"/>
                    </a:lnTo>
                    <a:lnTo>
                      <a:pt x="1186997" y="499238"/>
                    </a:lnTo>
                    <a:lnTo>
                      <a:pt x="1177454" y="452699"/>
                    </a:lnTo>
                    <a:lnTo>
                      <a:pt x="1164360" y="407554"/>
                    </a:lnTo>
                    <a:lnTo>
                      <a:pt x="1147869" y="363956"/>
                    </a:lnTo>
                    <a:lnTo>
                      <a:pt x="1128135" y="322058"/>
                    </a:lnTo>
                    <a:lnTo>
                      <a:pt x="1105312" y="282015"/>
                    </a:lnTo>
                    <a:lnTo>
                      <a:pt x="1079552" y="243980"/>
                    </a:lnTo>
                    <a:lnTo>
                      <a:pt x="1051011" y="208105"/>
                    </a:lnTo>
                    <a:lnTo>
                      <a:pt x="1019841" y="174545"/>
                    </a:lnTo>
                    <a:lnTo>
                      <a:pt x="986197" y="143453"/>
                    </a:lnTo>
                    <a:lnTo>
                      <a:pt x="950232" y="114982"/>
                    </a:lnTo>
                    <a:lnTo>
                      <a:pt x="912099" y="89286"/>
                    </a:lnTo>
                    <a:lnTo>
                      <a:pt x="871954" y="66519"/>
                    </a:lnTo>
                    <a:lnTo>
                      <a:pt x="829948" y="46833"/>
                    </a:lnTo>
                    <a:lnTo>
                      <a:pt x="786237" y="30382"/>
                    </a:lnTo>
                    <a:lnTo>
                      <a:pt x="740974" y="17320"/>
                    </a:lnTo>
                    <a:lnTo>
                      <a:pt x="694312" y="7800"/>
                    </a:lnTo>
                    <a:lnTo>
                      <a:pt x="646405" y="1975"/>
                    </a:lnTo>
                    <a:lnTo>
                      <a:pt x="597407" y="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26">
                <a:extLst>
                  <a:ext uri="{FF2B5EF4-FFF2-40B4-BE49-F238E27FC236}">
                    <a16:creationId xmlns:a16="http://schemas.microsoft.com/office/drawing/2014/main" id="{06ECC57E-9D69-AC3F-D17C-2787E08A91C4}"/>
                  </a:ext>
                </a:extLst>
              </p:cNvPr>
              <p:cNvSpPr/>
              <p:nvPr/>
            </p:nvSpPr>
            <p:spPr>
              <a:xfrm>
                <a:off x="5509260" y="4436363"/>
                <a:ext cx="119507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5070" h="1191895">
                    <a:moveTo>
                      <a:pt x="0" y="595884"/>
                    </a:moveTo>
                    <a:lnTo>
                      <a:pt x="1980" y="547017"/>
                    </a:lnTo>
                    <a:lnTo>
                      <a:pt x="7818" y="499238"/>
                    </a:lnTo>
                    <a:lnTo>
                      <a:pt x="17361" y="452699"/>
                    </a:lnTo>
                    <a:lnTo>
                      <a:pt x="30455" y="407554"/>
                    </a:lnTo>
                    <a:lnTo>
                      <a:pt x="46946" y="363956"/>
                    </a:lnTo>
                    <a:lnTo>
                      <a:pt x="66680" y="322058"/>
                    </a:lnTo>
                    <a:lnTo>
                      <a:pt x="89503" y="282015"/>
                    </a:lnTo>
                    <a:lnTo>
                      <a:pt x="115263" y="243980"/>
                    </a:lnTo>
                    <a:lnTo>
                      <a:pt x="143804" y="208105"/>
                    </a:lnTo>
                    <a:lnTo>
                      <a:pt x="174974" y="174545"/>
                    </a:lnTo>
                    <a:lnTo>
                      <a:pt x="208618" y="143453"/>
                    </a:lnTo>
                    <a:lnTo>
                      <a:pt x="244583" y="114982"/>
                    </a:lnTo>
                    <a:lnTo>
                      <a:pt x="282716" y="89286"/>
                    </a:lnTo>
                    <a:lnTo>
                      <a:pt x="322861" y="66519"/>
                    </a:lnTo>
                    <a:lnTo>
                      <a:pt x="364867" y="46833"/>
                    </a:lnTo>
                    <a:lnTo>
                      <a:pt x="408578" y="30382"/>
                    </a:lnTo>
                    <a:lnTo>
                      <a:pt x="453841" y="17320"/>
                    </a:lnTo>
                    <a:lnTo>
                      <a:pt x="500503" y="7800"/>
                    </a:lnTo>
                    <a:lnTo>
                      <a:pt x="548410" y="1975"/>
                    </a:lnTo>
                    <a:lnTo>
                      <a:pt x="597407" y="0"/>
                    </a:lnTo>
                    <a:lnTo>
                      <a:pt x="646405" y="1975"/>
                    </a:lnTo>
                    <a:lnTo>
                      <a:pt x="694312" y="7800"/>
                    </a:lnTo>
                    <a:lnTo>
                      <a:pt x="740974" y="17320"/>
                    </a:lnTo>
                    <a:lnTo>
                      <a:pt x="786237" y="30382"/>
                    </a:lnTo>
                    <a:lnTo>
                      <a:pt x="829948" y="46833"/>
                    </a:lnTo>
                    <a:lnTo>
                      <a:pt x="871954" y="66519"/>
                    </a:lnTo>
                    <a:lnTo>
                      <a:pt x="912099" y="89286"/>
                    </a:lnTo>
                    <a:lnTo>
                      <a:pt x="950232" y="114982"/>
                    </a:lnTo>
                    <a:lnTo>
                      <a:pt x="986197" y="143453"/>
                    </a:lnTo>
                    <a:lnTo>
                      <a:pt x="1019841" y="174545"/>
                    </a:lnTo>
                    <a:lnTo>
                      <a:pt x="1051011" y="208105"/>
                    </a:lnTo>
                    <a:lnTo>
                      <a:pt x="1079552" y="243980"/>
                    </a:lnTo>
                    <a:lnTo>
                      <a:pt x="1105312" y="282015"/>
                    </a:lnTo>
                    <a:lnTo>
                      <a:pt x="1128135" y="322058"/>
                    </a:lnTo>
                    <a:lnTo>
                      <a:pt x="1147869" y="363956"/>
                    </a:lnTo>
                    <a:lnTo>
                      <a:pt x="1164360" y="407554"/>
                    </a:lnTo>
                    <a:lnTo>
                      <a:pt x="1177454" y="452699"/>
                    </a:lnTo>
                    <a:lnTo>
                      <a:pt x="1186997" y="499238"/>
                    </a:lnTo>
                    <a:lnTo>
                      <a:pt x="1192835" y="547017"/>
                    </a:lnTo>
                    <a:lnTo>
                      <a:pt x="1194815" y="595884"/>
                    </a:lnTo>
                    <a:lnTo>
                      <a:pt x="1192835" y="644750"/>
                    </a:lnTo>
                    <a:lnTo>
                      <a:pt x="1186997" y="692529"/>
                    </a:lnTo>
                    <a:lnTo>
                      <a:pt x="1177454" y="739068"/>
                    </a:lnTo>
                    <a:lnTo>
                      <a:pt x="1164360" y="784213"/>
                    </a:lnTo>
                    <a:lnTo>
                      <a:pt x="1147869" y="827811"/>
                    </a:lnTo>
                    <a:lnTo>
                      <a:pt x="1128135" y="869709"/>
                    </a:lnTo>
                    <a:lnTo>
                      <a:pt x="1105312" y="909752"/>
                    </a:lnTo>
                    <a:lnTo>
                      <a:pt x="1079552" y="947787"/>
                    </a:lnTo>
                    <a:lnTo>
                      <a:pt x="1051011" y="983662"/>
                    </a:lnTo>
                    <a:lnTo>
                      <a:pt x="1019841" y="1017222"/>
                    </a:lnTo>
                    <a:lnTo>
                      <a:pt x="986197" y="1048314"/>
                    </a:lnTo>
                    <a:lnTo>
                      <a:pt x="950232" y="1076785"/>
                    </a:lnTo>
                    <a:lnTo>
                      <a:pt x="912099" y="1102481"/>
                    </a:lnTo>
                    <a:lnTo>
                      <a:pt x="871954" y="1125248"/>
                    </a:lnTo>
                    <a:lnTo>
                      <a:pt x="829948" y="1144934"/>
                    </a:lnTo>
                    <a:lnTo>
                      <a:pt x="786237" y="1161385"/>
                    </a:lnTo>
                    <a:lnTo>
                      <a:pt x="740974" y="1174447"/>
                    </a:lnTo>
                    <a:lnTo>
                      <a:pt x="694312" y="1183967"/>
                    </a:lnTo>
                    <a:lnTo>
                      <a:pt x="646405" y="1189792"/>
                    </a:lnTo>
                    <a:lnTo>
                      <a:pt x="597407" y="1191768"/>
                    </a:lnTo>
                    <a:lnTo>
                      <a:pt x="548410" y="1189792"/>
                    </a:lnTo>
                    <a:lnTo>
                      <a:pt x="500503" y="1183967"/>
                    </a:lnTo>
                    <a:lnTo>
                      <a:pt x="453841" y="1174447"/>
                    </a:lnTo>
                    <a:lnTo>
                      <a:pt x="408578" y="1161385"/>
                    </a:lnTo>
                    <a:lnTo>
                      <a:pt x="364867" y="1144934"/>
                    </a:lnTo>
                    <a:lnTo>
                      <a:pt x="322861" y="1125248"/>
                    </a:lnTo>
                    <a:lnTo>
                      <a:pt x="282716" y="1102481"/>
                    </a:lnTo>
                    <a:lnTo>
                      <a:pt x="244583" y="1076785"/>
                    </a:lnTo>
                    <a:lnTo>
                      <a:pt x="208618" y="1048314"/>
                    </a:lnTo>
                    <a:lnTo>
                      <a:pt x="174974" y="1017222"/>
                    </a:lnTo>
                    <a:lnTo>
                      <a:pt x="143804" y="983662"/>
                    </a:lnTo>
                    <a:lnTo>
                      <a:pt x="115263" y="947787"/>
                    </a:lnTo>
                    <a:lnTo>
                      <a:pt x="89503" y="909752"/>
                    </a:lnTo>
                    <a:lnTo>
                      <a:pt x="66680" y="869709"/>
                    </a:lnTo>
                    <a:lnTo>
                      <a:pt x="46946" y="827811"/>
                    </a:lnTo>
                    <a:lnTo>
                      <a:pt x="30455" y="784213"/>
                    </a:lnTo>
                    <a:lnTo>
                      <a:pt x="17361" y="739068"/>
                    </a:lnTo>
                    <a:lnTo>
                      <a:pt x="7818" y="692529"/>
                    </a:lnTo>
                    <a:lnTo>
                      <a:pt x="1980" y="644750"/>
                    </a:lnTo>
                    <a:lnTo>
                      <a:pt x="0" y="595884"/>
                    </a:lnTo>
                    <a:close/>
                  </a:path>
                </a:pathLst>
              </a:custGeom>
              <a:ln w="39624"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8" name="object 27">
                <a:extLst>
                  <a:ext uri="{FF2B5EF4-FFF2-40B4-BE49-F238E27FC236}">
                    <a16:creationId xmlns:a16="http://schemas.microsoft.com/office/drawing/2014/main" id="{0B3C7B5D-6DE5-7460-FF59-9FE08B2C064B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946648" y="4974336"/>
                <a:ext cx="79248" cy="79247"/>
              </a:xfrm>
              <a:prstGeom prst="rect">
                <a:avLst/>
              </a:prstGeom>
            </p:spPr>
          </p:pic>
          <p:pic>
            <p:nvPicPr>
              <p:cNvPr id="69" name="object 28">
                <a:extLst>
                  <a:ext uri="{FF2B5EF4-FFF2-40B4-BE49-F238E27FC236}">
                    <a16:creationId xmlns:a16="http://schemas.microsoft.com/office/drawing/2014/main" id="{0CE26C77-58A6-A2B9-20B2-6CAFECD64E6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080760" y="5108448"/>
                <a:ext cx="79248" cy="76200"/>
              </a:xfrm>
              <a:prstGeom prst="rect">
                <a:avLst/>
              </a:prstGeom>
            </p:spPr>
          </p:pic>
          <p:pic>
            <p:nvPicPr>
              <p:cNvPr id="70" name="object 29">
                <a:extLst>
                  <a:ext uri="{FF2B5EF4-FFF2-40B4-BE49-F238E27FC236}">
                    <a16:creationId xmlns:a16="http://schemas.microsoft.com/office/drawing/2014/main" id="{B032EE94-A264-D496-AC1C-A95BE5601909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946648" y="5090160"/>
                <a:ext cx="97536" cy="97535"/>
              </a:xfrm>
              <a:prstGeom prst="rect">
                <a:avLst/>
              </a:prstGeom>
            </p:spPr>
          </p:pic>
          <p:sp>
            <p:nvSpPr>
              <p:cNvPr id="71" name="object 30">
                <a:extLst>
                  <a:ext uri="{FF2B5EF4-FFF2-40B4-BE49-F238E27FC236}">
                    <a16:creationId xmlns:a16="http://schemas.microsoft.com/office/drawing/2014/main" id="{4F469899-1790-F523-B5B3-3D7B1592DBD9}"/>
                  </a:ext>
                </a:extLst>
              </p:cNvPr>
              <p:cNvSpPr/>
              <p:nvPr/>
            </p:nvSpPr>
            <p:spPr>
              <a:xfrm>
                <a:off x="5986272" y="4873752"/>
                <a:ext cx="274320" cy="274320"/>
              </a:xfrm>
              <a:custGeom>
                <a:avLst/>
                <a:gdLst/>
                <a:ahLst/>
                <a:cxnLst/>
                <a:rect l="l" t="t" r="r" b="b"/>
                <a:pathLst>
                  <a:path w="274320" h="274320">
                    <a:moveTo>
                      <a:pt x="263525" y="0"/>
                    </a:moveTo>
                    <a:lnTo>
                      <a:pt x="223774" y="2667"/>
                    </a:lnTo>
                    <a:lnTo>
                      <a:pt x="180086" y="10414"/>
                    </a:lnTo>
                    <a:lnTo>
                      <a:pt x="142239" y="22987"/>
                    </a:lnTo>
                    <a:lnTo>
                      <a:pt x="108076" y="42672"/>
                    </a:lnTo>
                    <a:lnTo>
                      <a:pt x="84708" y="65278"/>
                    </a:lnTo>
                    <a:lnTo>
                      <a:pt x="81406" y="68834"/>
                    </a:lnTo>
                    <a:lnTo>
                      <a:pt x="67817" y="86868"/>
                    </a:lnTo>
                    <a:lnTo>
                      <a:pt x="65150" y="90678"/>
                    </a:lnTo>
                    <a:lnTo>
                      <a:pt x="62611" y="94742"/>
                    </a:lnTo>
                    <a:lnTo>
                      <a:pt x="59816" y="98933"/>
                    </a:lnTo>
                    <a:lnTo>
                      <a:pt x="56895" y="103378"/>
                    </a:lnTo>
                    <a:lnTo>
                      <a:pt x="53975" y="108331"/>
                    </a:lnTo>
                    <a:lnTo>
                      <a:pt x="51815" y="111887"/>
                    </a:lnTo>
                    <a:lnTo>
                      <a:pt x="49402" y="115570"/>
                    </a:lnTo>
                    <a:lnTo>
                      <a:pt x="46989" y="119380"/>
                    </a:lnTo>
                    <a:lnTo>
                      <a:pt x="44323" y="123443"/>
                    </a:lnTo>
                    <a:lnTo>
                      <a:pt x="41655" y="127762"/>
                    </a:lnTo>
                    <a:lnTo>
                      <a:pt x="35560" y="137287"/>
                    </a:lnTo>
                    <a:lnTo>
                      <a:pt x="32257" y="142367"/>
                    </a:lnTo>
                    <a:lnTo>
                      <a:pt x="28701" y="147700"/>
                    </a:lnTo>
                    <a:lnTo>
                      <a:pt x="25018" y="153543"/>
                    </a:lnTo>
                    <a:lnTo>
                      <a:pt x="7112" y="179831"/>
                    </a:lnTo>
                    <a:lnTo>
                      <a:pt x="2031" y="187198"/>
                    </a:lnTo>
                    <a:lnTo>
                      <a:pt x="888" y="189103"/>
                    </a:lnTo>
                    <a:lnTo>
                      <a:pt x="253" y="191135"/>
                    </a:lnTo>
                    <a:lnTo>
                      <a:pt x="0" y="193294"/>
                    </a:lnTo>
                    <a:lnTo>
                      <a:pt x="253" y="195453"/>
                    </a:lnTo>
                    <a:lnTo>
                      <a:pt x="73278" y="271018"/>
                    </a:lnTo>
                    <a:lnTo>
                      <a:pt x="80899" y="274320"/>
                    </a:lnTo>
                    <a:lnTo>
                      <a:pt x="83057" y="274066"/>
                    </a:lnTo>
                    <a:lnTo>
                      <a:pt x="85089" y="273431"/>
                    </a:lnTo>
                    <a:lnTo>
                      <a:pt x="87122" y="272288"/>
                    </a:lnTo>
                    <a:lnTo>
                      <a:pt x="94614" y="267208"/>
                    </a:lnTo>
                    <a:lnTo>
                      <a:pt x="101726" y="262255"/>
                    </a:lnTo>
                    <a:lnTo>
                      <a:pt x="108457" y="257683"/>
                    </a:lnTo>
                    <a:lnTo>
                      <a:pt x="131952" y="242062"/>
                    </a:lnTo>
                    <a:lnTo>
                      <a:pt x="137032" y="238633"/>
                    </a:lnTo>
                    <a:lnTo>
                      <a:pt x="141986" y="235712"/>
                    </a:lnTo>
                    <a:lnTo>
                      <a:pt x="146557" y="232664"/>
                    </a:lnTo>
                    <a:lnTo>
                      <a:pt x="154939" y="227456"/>
                    </a:lnTo>
                    <a:lnTo>
                      <a:pt x="158750" y="224917"/>
                    </a:lnTo>
                    <a:lnTo>
                      <a:pt x="162432" y="222504"/>
                    </a:lnTo>
                    <a:lnTo>
                      <a:pt x="165988" y="220472"/>
                    </a:lnTo>
                    <a:lnTo>
                      <a:pt x="170941" y="217297"/>
                    </a:lnTo>
                    <a:lnTo>
                      <a:pt x="175513" y="214503"/>
                    </a:lnTo>
                    <a:lnTo>
                      <a:pt x="179704" y="211709"/>
                    </a:lnTo>
                    <a:lnTo>
                      <a:pt x="183768" y="209169"/>
                    </a:lnTo>
                    <a:lnTo>
                      <a:pt x="217042" y="182245"/>
                    </a:lnTo>
                    <a:lnTo>
                      <a:pt x="244348" y="146431"/>
                    </a:lnTo>
                    <a:lnTo>
                      <a:pt x="244676" y="145796"/>
                    </a:lnTo>
                    <a:lnTo>
                      <a:pt x="164591" y="145796"/>
                    </a:lnTo>
                    <a:lnTo>
                      <a:pt x="160527" y="145669"/>
                    </a:lnTo>
                    <a:lnTo>
                      <a:pt x="130428" y="121412"/>
                    </a:lnTo>
                    <a:lnTo>
                      <a:pt x="128614" y="108331"/>
                    </a:lnTo>
                    <a:lnTo>
                      <a:pt x="128777" y="105791"/>
                    </a:lnTo>
                    <a:lnTo>
                      <a:pt x="152780" y="75565"/>
                    </a:lnTo>
                    <a:lnTo>
                      <a:pt x="164591" y="73660"/>
                    </a:lnTo>
                    <a:lnTo>
                      <a:pt x="268226" y="73660"/>
                    </a:lnTo>
                    <a:lnTo>
                      <a:pt x="268604" y="71628"/>
                    </a:lnTo>
                    <a:lnTo>
                      <a:pt x="272923" y="37337"/>
                    </a:lnTo>
                    <a:lnTo>
                      <a:pt x="273430" y="31368"/>
                    </a:lnTo>
                    <a:lnTo>
                      <a:pt x="273812" y="25654"/>
                    </a:lnTo>
                    <a:lnTo>
                      <a:pt x="274065" y="20320"/>
                    </a:lnTo>
                    <a:lnTo>
                      <a:pt x="274219" y="14731"/>
                    </a:lnTo>
                    <a:lnTo>
                      <a:pt x="274192" y="8762"/>
                    </a:lnTo>
                    <a:lnTo>
                      <a:pt x="265556" y="127"/>
                    </a:lnTo>
                    <a:lnTo>
                      <a:pt x="263525" y="0"/>
                    </a:lnTo>
                    <a:close/>
                  </a:path>
                  <a:path w="274320" h="274320">
                    <a:moveTo>
                      <a:pt x="268226" y="73660"/>
                    </a:moveTo>
                    <a:lnTo>
                      <a:pt x="164591" y="73660"/>
                    </a:lnTo>
                    <a:lnTo>
                      <a:pt x="168528" y="73914"/>
                    </a:lnTo>
                    <a:lnTo>
                      <a:pt x="172338" y="74549"/>
                    </a:lnTo>
                    <a:lnTo>
                      <a:pt x="199770" y="101854"/>
                    </a:lnTo>
                    <a:lnTo>
                      <a:pt x="200660" y="109728"/>
                    </a:lnTo>
                    <a:lnTo>
                      <a:pt x="200405" y="113792"/>
                    </a:lnTo>
                    <a:lnTo>
                      <a:pt x="176402" y="143891"/>
                    </a:lnTo>
                    <a:lnTo>
                      <a:pt x="164591" y="145796"/>
                    </a:lnTo>
                    <a:lnTo>
                      <a:pt x="244676" y="145796"/>
                    </a:lnTo>
                    <a:lnTo>
                      <a:pt x="259587" y="109474"/>
                    </a:lnTo>
                    <a:lnTo>
                      <a:pt x="267231" y="78993"/>
                    </a:lnTo>
                    <a:lnTo>
                      <a:pt x="268226" y="73660"/>
                    </a:lnTo>
                    <a:close/>
                  </a:path>
                </a:pathLst>
              </a:custGeom>
              <a:solidFill>
                <a:srgbClr val="25252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2" name="object 31">
              <a:extLst>
                <a:ext uri="{FF2B5EF4-FFF2-40B4-BE49-F238E27FC236}">
                  <a16:creationId xmlns:a16="http://schemas.microsoft.com/office/drawing/2014/main" id="{3419B6F6-4DDC-E61E-08BB-432C275B49F8}"/>
                </a:ext>
              </a:extLst>
            </p:cNvPr>
            <p:cNvGrpSpPr/>
            <p:nvPr/>
          </p:nvGrpSpPr>
          <p:grpSpPr>
            <a:xfrm>
              <a:off x="9561576" y="3429000"/>
              <a:ext cx="1259205" cy="2219325"/>
              <a:chOff x="9561576" y="3429000"/>
              <a:chExt cx="1259205" cy="2219325"/>
            </a:xfrm>
          </p:grpSpPr>
          <p:sp>
            <p:nvSpPr>
              <p:cNvPr id="73" name="object 32">
                <a:extLst>
                  <a:ext uri="{FF2B5EF4-FFF2-40B4-BE49-F238E27FC236}">
                    <a16:creationId xmlns:a16="http://schemas.microsoft.com/office/drawing/2014/main" id="{FA5F09D3-B415-467B-AF31-506BF672EED5}"/>
                  </a:ext>
                </a:extLst>
              </p:cNvPr>
              <p:cNvSpPr/>
              <p:nvPr/>
            </p:nvSpPr>
            <p:spPr>
              <a:xfrm>
                <a:off x="9561576" y="3429000"/>
                <a:ext cx="1259205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259204" h="317500">
                    <a:moveTo>
                      <a:pt x="1152271" y="0"/>
                    </a:moveTo>
                    <a:lnTo>
                      <a:pt x="0" y="0"/>
                    </a:lnTo>
                    <a:lnTo>
                      <a:pt x="53213" y="79248"/>
                    </a:lnTo>
                    <a:lnTo>
                      <a:pt x="106552" y="160147"/>
                    </a:lnTo>
                    <a:lnTo>
                      <a:pt x="53213" y="239394"/>
                    </a:lnTo>
                    <a:lnTo>
                      <a:pt x="0" y="316992"/>
                    </a:lnTo>
                    <a:lnTo>
                      <a:pt x="1150747" y="316992"/>
                    </a:lnTo>
                    <a:lnTo>
                      <a:pt x="1205610" y="239394"/>
                    </a:lnTo>
                    <a:lnTo>
                      <a:pt x="1258824" y="160147"/>
                    </a:lnTo>
                    <a:lnTo>
                      <a:pt x="1205610" y="79248"/>
                    </a:lnTo>
                    <a:lnTo>
                      <a:pt x="1152271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33">
                <a:extLst>
                  <a:ext uri="{FF2B5EF4-FFF2-40B4-BE49-F238E27FC236}">
                    <a16:creationId xmlns:a16="http://schemas.microsoft.com/office/drawing/2014/main" id="{C0CB95DC-EA74-21EC-FBD4-3699281780B9}"/>
                  </a:ext>
                </a:extLst>
              </p:cNvPr>
              <p:cNvSpPr/>
              <p:nvPr/>
            </p:nvSpPr>
            <p:spPr>
              <a:xfrm>
                <a:off x="10181844" y="3592068"/>
                <a:ext cx="21590" cy="1442085"/>
              </a:xfrm>
              <a:custGeom>
                <a:avLst/>
                <a:gdLst/>
                <a:ahLst/>
                <a:cxnLst/>
                <a:rect l="l" t="t" r="r" b="b"/>
                <a:pathLst>
                  <a:path w="21590" h="1442085">
                    <a:moveTo>
                      <a:pt x="21335" y="0"/>
                    </a:moveTo>
                    <a:lnTo>
                      <a:pt x="0" y="1441704"/>
                    </a:lnTo>
                  </a:path>
                </a:pathLst>
              </a:custGeom>
              <a:ln w="39624"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5" name="object 34">
                <a:extLst>
                  <a:ext uri="{FF2B5EF4-FFF2-40B4-BE49-F238E27FC236}">
                    <a16:creationId xmlns:a16="http://schemas.microsoft.com/office/drawing/2014/main" id="{9968BEB5-DA81-6182-8B6D-D55037C06FCB}"/>
                  </a:ext>
                </a:extLst>
              </p:cNvPr>
              <p:cNvSpPr/>
              <p:nvPr/>
            </p:nvSpPr>
            <p:spPr>
              <a:xfrm>
                <a:off x="9593580" y="4436363"/>
                <a:ext cx="1198245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8245" h="1191895">
                    <a:moveTo>
                      <a:pt x="598931" y="0"/>
                    </a:moveTo>
                    <a:lnTo>
                      <a:pt x="549802" y="1975"/>
                    </a:lnTo>
                    <a:lnTo>
                      <a:pt x="501768" y="7800"/>
                    </a:lnTo>
                    <a:lnTo>
                      <a:pt x="454984" y="17320"/>
                    </a:lnTo>
                    <a:lnTo>
                      <a:pt x="409602" y="30382"/>
                    </a:lnTo>
                    <a:lnTo>
                      <a:pt x="365777" y="46833"/>
                    </a:lnTo>
                    <a:lnTo>
                      <a:pt x="323664" y="66519"/>
                    </a:lnTo>
                    <a:lnTo>
                      <a:pt x="283416" y="89286"/>
                    </a:lnTo>
                    <a:lnTo>
                      <a:pt x="245187" y="114982"/>
                    </a:lnTo>
                    <a:lnTo>
                      <a:pt x="209131" y="143453"/>
                    </a:lnTo>
                    <a:lnTo>
                      <a:pt x="175402" y="174545"/>
                    </a:lnTo>
                    <a:lnTo>
                      <a:pt x="144155" y="208105"/>
                    </a:lnTo>
                    <a:lnTo>
                      <a:pt x="115543" y="243980"/>
                    </a:lnTo>
                    <a:lnTo>
                      <a:pt x="89720" y="282015"/>
                    </a:lnTo>
                    <a:lnTo>
                      <a:pt x="66841" y="322058"/>
                    </a:lnTo>
                    <a:lnTo>
                      <a:pt x="47059" y="363956"/>
                    </a:lnTo>
                    <a:lnTo>
                      <a:pt x="30528" y="407554"/>
                    </a:lnTo>
                    <a:lnTo>
                      <a:pt x="17403" y="452699"/>
                    </a:lnTo>
                    <a:lnTo>
                      <a:pt x="7837" y="499238"/>
                    </a:lnTo>
                    <a:lnTo>
                      <a:pt x="1985" y="547017"/>
                    </a:lnTo>
                    <a:lnTo>
                      <a:pt x="0" y="595884"/>
                    </a:lnTo>
                    <a:lnTo>
                      <a:pt x="1985" y="644750"/>
                    </a:lnTo>
                    <a:lnTo>
                      <a:pt x="7837" y="692529"/>
                    </a:lnTo>
                    <a:lnTo>
                      <a:pt x="17403" y="739068"/>
                    </a:lnTo>
                    <a:lnTo>
                      <a:pt x="30528" y="784213"/>
                    </a:lnTo>
                    <a:lnTo>
                      <a:pt x="47059" y="827811"/>
                    </a:lnTo>
                    <a:lnTo>
                      <a:pt x="66841" y="869709"/>
                    </a:lnTo>
                    <a:lnTo>
                      <a:pt x="89720" y="909752"/>
                    </a:lnTo>
                    <a:lnTo>
                      <a:pt x="115543" y="947787"/>
                    </a:lnTo>
                    <a:lnTo>
                      <a:pt x="144155" y="983662"/>
                    </a:lnTo>
                    <a:lnTo>
                      <a:pt x="175402" y="1017222"/>
                    </a:lnTo>
                    <a:lnTo>
                      <a:pt x="209131" y="1048314"/>
                    </a:lnTo>
                    <a:lnTo>
                      <a:pt x="245187" y="1076785"/>
                    </a:lnTo>
                    <a:lnTo>
                      <a:pt x="283416" y="1102481"/>
                    </a:lnTo>
                    <a:lnTo>
                      <a:pt x="323664" y="1125248"/>
                    </a:lnTo>
                    <a:lnTo>
                      <a:pt x="365777" y="1144934"/>
                    </a:lnTo>
                    <a:lnTo>
                      <a:pt x="409602" y="1161385"/>
                    </a:lnTo>
                    <a:lnTo>
                      <a:pt x="454984" y="1174447"/>
                    </a:lnTo>
                    <a:lnTo>
                      <a:pt x="501768" y="1183967"/>
                    </a:lnTo>
                    <a:lnTo>
                      <a:pt x="549802" y="1189792"/>
                    </a:lnTo>
                    <a:lnTo>
                      <a:pt x="598931" y="1191768"/>
                    </a:lnTo>
                    <a:lnTo>
                      <a:pt x="648061" y="1189792"/>
                    </a:lnTo>
                    <a:lnTo>
                      <a:pt x="696095" y="1183967"/>
                    </a:lnTo>
                    <a:lnTo>
                      <a:pt x="742879" y="1174447"/>
                    </a:lnTo>
                    <a:lnTo>
                      <a:pt x="788261" y="1161385"/>
                    </a:lnTo>
                    <a:lnTo>
                      <a:pt x="832086" y="1144934"/>
                    </a:lnTo>
                    <a:lnTo>
                      <a:pt x="874199" y="1125248"/>
                    </a:lnTo>
                    <a:lnTo>
                      <a:pt x="914447" y="1102481"/>
                    </a:lnTo>
                    <a:lnTo>
                      <a:pt x="952676" y="1076785"/>
                    </a:lnTo>
                    <a:lnTo>
                      <a:pt x="988732" y="1048314"/>
                    </a:lnTo>
                    <a:lnTo>
                      <a:pt x="1022461" y="1017222"/>
                    </a:lnTo>
                    <a:lnTo>
                      <a:pt x="1053708" y="983662"/>
                    </a:lnTo>
                    <a:lnTo>
                      <a:pt x="1082320" y="947787"/>
                    </a:lnTo>
                    <a:lnTo>
                      <a:pt x="1108143" y="909752"/>
                    </a:lnTo>
                    <a:lnTo>
                      <a:pt x="1131022" y="869709"/>
                    </a:lnTo>
                    <a:lnTo>
                      <a:pt x="1150804" y="827811"/>
                    </a:lnTo>
                    <a:lnTo>
                      <a:pt x="1167335" y="784213"/>
                    </a:lnTo>
                    <a:lnTo>
                      <a:pt x="1180460" y="739068"/>
                    </a:lnTo>
                    <a:lnTo>
                      <a:pt x="1190026" y="692529"/>
                    </a:lnTo>
                    <a:lnTo>
                      <a:pt x="1195878" y="644750"/>
                    </a:lnTo>
                    <a:lnTo>
                      <a:pt x="1197864" y="595884"/>
                    </a:lnTo>
                    <a:lnTo>
                      <a:pt x="1195878" y="547017"/>
                    </a:lnTo>
                    <a:lnTo>
                      <a:pt x="1190026" y="499238"/>
                    </a:lnTo>
                    <a:lnTo>
                      <a:pt x="1180460" y="452699"/>
                    </a:lnTo>
                    <a:lnTo>
                      <a:pt x="1167335" y="407554"/>
                    </a:lnTo>
                    <a:lnTo>
                      <a:pt x="1150804" y="363956"/>
                    </a:lnTo>
                    <a:lnTo>
                      <a:pt x="1131022" y="322058"/>
                    </a:lnTo>
                    <a:lnTo>
                      <a:pt x="1108143" y="282015"/>
                    </a:lnTo>
                    <a:lnTo>
                      <a:pt x="1082320" y="243980"/>
                    </a:lnTo>
                    <a:lnTo>
                      <a:pt x="1053708" y="208105"/>
                    </a:lnTo>
                    <a:lnTo>
                      <a:pt x="1022461" y="174545"/>
                    </a:lnTo>
                    <a:lnTo>
                      <a:pt x="988732" y="143453"/>
                    </a:lnTo>
                    <a:lnTo>
                      <a:pt x="952676" y="114982"/>
                    </a:lnTo>
                    <a:lnTo>
                      <a:pt x="914447" y="89286"/>
                    </a:lnTo>
                    <a:lnTo>
                      <a:pt x="874199" y="66519"/>
                    </a:lnTo>
                    <a:lnTo>
                      <a:pt x="832086" y="46833"/>
                    </a:lnTo>
                    <a:lnTo>
                      <a:pt x="788261" y="30382"/>
                    </a:lnTo>
                    <a:lnTo>
                      <a:pt x="742879" y="17320"/>
                    </a:lnTo>
                    <a:lnTo>
                      <a:pt x="696095" y="7800"/>
                    </a:lnTo>
                    <a:lnTo>
                      <a:pt x="648061" y="1975"/>
                    </a:lnTo>
                    <a:lnTo>
                      <a:pt x="598931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35">
                <a:extLst>
                  <a:ext uri="{FF2B5EF4-FFF2-40B4-BE49-F238E27FC236}">
                    <a16:creationId xmlns:a16="http://schemas.microsoft.com/office/drawing/2014/main" id="{1641F406-937F-2A8A-0E65-17B8EB36DD7A}"/>
                  </a:ext>
                </a:extLst>
              </p:cNvPr>
              <p:cNvSpPr/>
              <p:nvPr/>
            </p:nvSpPr>
            <p:spPr>
              <a:xfrm>
                <a:off x="9593580" y="4436363"/>
                <a:ext cx="1198245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198245" h="1191895">
                    <a:moveTo>
                      <a:pt x="0" y="595884"/>
                    </a:moveTo>
                    <a:lnTo>
                      <a:pt x="1985" y="547017"/>
                    </a:lnTo>
                    <a:lnTo>
                      <a:pt x="7837" y="499238"/>
                    </a:lnTo>
                    <a:lnTo>
                      <a:pt x="17403" y="452699"/>
                    </a:lnTo>
                    <a:lnTo>
                      <a:pt x="30528" y="407554"/>
                    </a:lnTo>
                    <a:lnTo>
                      <a:pt x="47059" y="363956"/>
                    </a:lnTo>
                    <a:lnTo>
                      <a:pt x="66841" y="322058"/>
                    </a:lnTo>
                    <a:lnTo>
                      <a:pt x="89720" y="282015"/>
                    </a:lnTo>
                    <a:lnTo>
                      <a:pt x="115543" y="243980"/>
                    </a:lnTo>
                    <a:lnTo>
                      <a:pt x="144155" y="208105"/>
                    </a:lnTo>
                    <a:lnTo>
                      <a:pt x="175402" y="174545"/>
                    </a:lnTo>
                    <a:lnTo>
                      <a:pt x="209131" y="143453"/>
                    </a:lnTo>
                    <a:lnTo>
                      <a:pt x="245187" y="114982"/>
                    </a:lnTo>
                    <a:lnTo>
                      <a:pt x="283416" y="89286"/>
                    </a:lnTo>
                    <a:lnTo>
                      <a:pt x="323664" y="66519"/>
                    </a:lnTo>
                    <a:lnTo>
                      <a:pt x="365777" y="46833"/>
                    </a:lnTo>
                    <a:lnTo>
                      <a:pt x="409602" y="30382"/>
                    </a:lnTo>
                    <a:lnTo>
                      <a:pt x="454984" y="17320"/>
                    </a:lnTo>
                    <a:lnTo>
                      <a:pt x="501768" y="7800"/>
                    </a:lnTo>
                    <a:lnTo>
                      <a:pt x="549802" y="1975"/>
                    </a:lnTo>
                    <a:lnTo>
                      <a:pt x="598931" y="0"/>
                    </a:lnTo>
                    <a:lnTo>
                      <a:pt x="648061" y="1975"/>
                    </a:lnTo>
                    <a:lnTo>
                      <a:pt x="696095" y="7800"/>
                    </a:lnTo>
                    <a:lnTo>
                      <a:pt x="742879" y="17320"/>
                    </a:lnTo>
                    <a:lnTo>
                      <a:pt x="788261" y="30382"/>
                    </a:lnTo>
                    <a:lnTo>
                      <a:pt x="832086" y="46833"/>
                    </a:lnTo>
                    <a:lnTo>
                      <a:pt x="874199" y="66519"/>
                    </a:lnTo>
                    <a:lnTo>
                      <a:pt x="914447" y="89286"/>
                    </a:lnTo>
                    <a:lnTo>
                      <a:pt x="952676" y="114982"/>
                    </a:lnTo>
                    <a:lnTo>
                      <a:pt x="988732" y="143453"/>
                    </a:lnTo>
                    <a:lnTo>
                      <a:pt x="1022461" y="174545"/>
                    </a:lnTo>
                    <a:lnTo>
                      <a:pt x="1053708" y="208105"/>
                    </a:lnTo>
                    <a:lnTo>
                      <a:pt x="1082320" y="243980"/>
                    </a:lnTo>
                    <a:lnTo>
                      <a:pt x="1108143" y="282015"/>
                    </a:lnTo>
                    <a:lnTo>
                      <a:pt x="1131022" y="322058"/>
                    </a:lnTo>
                    <a:lnTo>
                      <a:pt x="1150804" y="363956"/>
                    </a:lnTo>
                    <a:lnTo>
                      <a:pt x="1167335" y="407554"/>
                    </a:lnTo>
                    <a:lnTo>
                      <a:pt x="1180460" y="452699"/>
                    </a:lnTo>
                    <a:lnTo>
                      <a:pt x="1190026" y="499238"/>
                    </a:lnTo>
                    <a:lnTo>
                      <a:pt x="1195878" y="547017"/>
                    </a:lnTo>
                    <a:lnTo>
                      <a:pt x="1197864" y="595884"/>
                    </a:lnTo>
                    <a:lnTo>
                      <a:pt x="1195878" y="644750"/>
                    </a:lnTo>
                    <a:lnTo>
                      <a:pt x="1190026" y="692529"/>
                    </a:lnTo>
                    <a:lnTo>
                      <a:pt x="1180460" y="739068"/>
                    </a:lnTo>
                    <a:lnTo>
                      <a:pt x="1167335" y="784213"/>
                    </a:lnTo>
                    <a:lnTo>
                      <a:pt x="1150804" y="827811"/>
                    </a:lnTo>
                    <a:lnTo>
                      <a:pt x="1131022" y="869709"/>
                    </a:lnTo>
                    <a:lnTo>
                      <a:pt x="1108143" y="909752"/>
                    </a:lnTo>
                    <a:lnTo>
                      <a:pt x="1082320" y="947787"/>
                    </a:lnTo>
                    <a:lnTo>
                      <a:pt x="1053708" y="983662"/>
                    </a:lnTo>
                    <a:lnTo>
                      <a:pt x="1022461" y="1017222"/>
                    </a:lnTo>
                    <a:lnTo>
                      <a:pt x="988732" y="1048314"/>
                    </a:lnTo>
                    <a:lnTo>
                      <a:pt x="952676" y="1076785"/>
                    </a:lnTo>
                    <a:lnTo>
                      <a:pt x="914447" y="1102481"/>
                    </a:lnTo>
                    <a:lnTo>
                      <a:pt x="874199" y="1125248"/>
                    </a:lnTo>
                    <a:lnTo>
                      <a:pt x="832086" y="1144934"/>
                    </a:lnTo>
                    <a:lnTo>
                      <a:pt x="788261" y="1161385"/>
                    </a:lnTo>
                    <a:lnTo>
                      <a:pt x="742879" y="1174447"/>
                    </a:lnTo>
                    <a:lnTo>
                      <a:pt x="696095" y="1183967"/>
                    </a:lnTo>
                    <a:lnTo>
                      <a:pt x="648061" y="1189792"/>
                    </a:lnTo>
                    <a:lnTo>
                      <a:pt x="598931" y="1191768"/>
                    </a:lnTo>
                    <a:lnTo>
                      <a:pt x="549802" y="1189792"/>
                    </a:lnTo>
                    <a:lnTo>
                      <a:pt x="501768" y="1183967"/>
                    </a:lnTo>
                    <a:lnTo>
                      <a:pt x="454984" y="1174447"/>
                    </a:lnTo>
                    <a:lnTo>
                      <a:pt x="409602" y="1161385"/>
                    </a:lnTo>
                    <a:lnTo>
                      <a:pt x="365777" y="1144934"/>
                    </a:lnTo>
                    <a:lnTo>
                      <a:pt x="323664" y="1125248"/>
                    </a:lnTo>
                    <a:lnTo>
                      <a:pt x="283416" y="1102481"/>
                    </a:lnTo>
                    <a:lnTo>
                      <a:pt x="245187" y="1076785"/>
                    </a:lnTo>
                    <a:lnTo>
                      <a:pt x="209131" y="1048314"/>
                    </a:lnTo>
                    <a:lnTo>
                      <a:pt x="175402" y="1017222"/>
                    </a:lnTo>
                    <a:lnTo>
                      <a:pt x="144155" y="983662"/>
                    </a:lnTo>
                    <a:lnTo>
                      <a:pt x="115543" y="947787"/>
                    </a:lnTo>
                    <a:lnTo>
                      <a:pt x="89720" y="909752"/>
                    </a:lnTo>
                    <a:lnTo>
                      <a:pt x="66841" y="869709"/>
                    </a:lnTo>
                    <a:lnTo>
                      <a:pt x="47059" y="827811"/>
                    </a:lnTo>
                    <a:lnTo>
                      <a:pt x="30528" y="784213"/>
                    </a:lnTo>
                    <a:lnTo>
                      <a:pt x="17403" y="739068"/>
                    </a:lnTo>
                    <a:lnTo>
                      <a:pt x="7837" y="692529"/>
                    </a:lnTo>
                    <a:lnTo>
                      <a:pt x="1985" y="644750"/>
                    </a:lnTo>
                    <a:lnTo>
                      <a:pt x="0" y="595884"/>
                    </a:lnTo>
                    <a:close/>
                  </a:path>
                </a:pathLst>
              </a:custGeom>
              <a:ln w="39624">
                <a:solidFill>
                  <a:srgbClr val="00B0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36">
                <a:extLst>
                  <a:ext uri="{FF2B5EF4-FFF2-40B4-BE49-F238E27FC236}">
                    <a16:creationId xmlns:a16="http://schemas.microsoft.com/office/drawing/2014/main" id="{AB55B8C5-8FBB-65FC-08F0-BC919044407C}"/>
                  </a:ext>
                </a:extLst>
              </p:cNvPr>
              <p:cNvSpPr/>
              <p:nvPr/>
            </p:nvSpPr>
            <p:spPr>
              <a:xfrm>
                <a:off x="10010267" y="4791888"/>
                <a:ext cx="365125" cy="487680"/>
              </a:xfrm>
              <a:custGeom>
                <a:avLst/>
                <a:gdLst/>
                <a:ahLst/>
                <a:cxnLst/>
                <a:rect l="l" t="t" r="r" b="b"/>
                <a:pathLst>
                  <a:path w="365125" h="487679">
                    <a:moveTo>
                      <a:pt x="325333" y="420572"/>
                    </a:moveTo>
                    <a:lnTo>
                      <a:pt x="137922" y="420572"/>
                    </a:lnTo>
                    <a:lnTo>
                      <a:pt x="145287" y="487247"/>
                    </a:lnTo>
                    <a:lnTo>
                      <a:pt x="339089" y="487247"/>
                    </a:lnTo>
                    <a:lnTo>
                      <a:pt x="325333" y="420572"/>
                    </a:lnTo>
                    <a:close/>
                  </a:path>
                  <a:path w="365125" h="487679">
                    <a:moveTo>
                      <a:pt x="219780" y="0"/>
                    </a:moveTo>
                    <a:lnTo>
                      <a:pt x="178815" y="1599"/>
                    </a:lnTo>
                    <a:lnTo>
                      <a:pt x="123110" y="12753"/>
                    </a:lnTo>
                    <a:lnTo>
                      <a:pt x="76834" y="35397"/>
                    </a:lnTo>
                    <a:lnTo>
                      <a:pt x="45227" y="69875"/>
                    </a:lnTo>
                    <a:lnTo>
                      <a:pt x="33527" y="116534"/>
                    </a:lnTo>
                    <a:lnTo>
                      <a:pt x="32377" y="158553"/>
                    </a:lnTo>
                    <a:lnTo>
                      <a:pt x="29844" y="185987"/>
                    </a:lnTo>
                    <a:lnTo>
                      <a:pt x="27312" y="200919"/>
                    </a:lnTo>
                    <a:lnTo>
                      <a:pt x="26161" y="205434"/>
                    </a:lnTo>
                    <a:lnTo>
                      <a:pt x="41021" y="227659"/>
                    </a:lnTo>
                    <a:lnTo>
                      <a:pt x="34093" y="238847"/>
                    </a:lnTo>
                    <a:lnTo>
                      <a:pt x="19129" y="264298"/>
                    </a:lnTo>
                    <a:lnTo>
                      <a:pt x="4855" y="291845"/>
                    </a:lnTo>
                    <a:lnTo>
                      <a:pt x="0" y="309320"/>
                    </a:lnTo>
                    <a:lnTo>
                      <a:pt x="8016" y="314729"/>
                    </a:lnTo>
                    <a:lnTo>
                      <a:pt x="21939" y="319448"/>
                    </a:lnTo>
                    <a:lnTo>
                      <a:pt x="35147" y="322786"/>
                    </a:lnTo>
                    <a:lnTo>
                      <a:pt x="41021" y="324052"/>
                    </a:lnTo>
                    <a:lnTo>
                      <a:pt x="41538" y="325399"/>
                    </a:lnTo>
                    <a:lnTo>
                      <a:pt x="42402" y="331973"/>
                    </a:lnTo>
                    <a:lnTo>
                      <a:pt x="42574" y="347573"/>
                    </a:lnTo>
                    <a:lnTo>
                      <a:pt x="41021" y="375995"/>
                    </a:lnTo>
                    <a:lnTo>
                      <a:pt x="45690" y="406485"/>
                    </a:lnTo>
                    <a:lnTo>
                      <a:pt x="61515" y="422366"/>
                    </a:lnTo>
                    <a:lnTo>
                      <a:pt x="82936" y="427126"/>
                    </a:lnTo>
                    <a:lnTo>
                      <a:pt x="104393" y="424255"/>
                    </a:lnTo>
                    <a:lnTo>
                      <a:pt x="114329" y="423679"/>
                    </a:lnTo>
                    <a:lnTo>
                      <a:pt x="122539" y="422413"/>
                    </a:lnTo>
                    <a:lnTo>
                      <a:pt x="130057" y="421147"/>
                    </a:lnTo>
                    <a:lnTo>
                      <a:pt x="137922" y="420572"/>
                    </a:lnTo>
                    <a:lnTo>
                      <a:pt x="325333" y="420572"/>
                    </a:lnTo>
                    <a:lnTo>
                      <a:pt x="309244" y="342594"/>
                    </a:lnTo>
                    <a:lnTo>
                      <a:pt x="322691" y="309038"/>
                    </a:lnTo>
                    <a:lnTo>
                      <a:pt x="341375" y="274077"/>
                    </a:lnTo>
                    <a:lnTo>
                      <a:pt x="357965" y="227972"/>
                    </a:lnTo>
                    <a:lnTo>
                      <a:pt x="358786" y="220293"/>
                    </a:lnTo>
                    <a:lnTo>
                      <a:pt x="152780" y="220293"/>
                    </a:lnTo>
                    <a:lnTo>
                      <a:pt x="219836" y="142442"/>
                    </a:lnTo>
                    <a:lnTo>
                      <a:pt x="82041" y="142442"/>
                    </a:lnTo>
                    <a:lnTo>
                      <a:pt x="238505" y="42366"/>
                    </a:lnTo>
                    <a:lnTo>
                      <a:pt x="319290" y="42366"/>
                    </a:lnTo>
                    <a:lnTo>
                      <a:pt x="301307" y="25665"/>
                    </a:lnTo>
                    <a:lnTo>
                      <a:pt x="261888" y="7474"/>
                    </a:lnTo>
                    <a:lnTo>
                      <a:pt x="219780" y="0"/>
                    </a:lnTo>
                    <a:close/>
                  </a:path>
                  <a:path w="365125" h="487679">
                    <a:moveTo>
                      <a:pt x="319290" y="42366"/>
                    </a:moveTo>
                    <a:lnTo>
                      <a:pt x="238505" y="42366"/>
                    </a:lnTo>
                    <a:lnTo>
                      <a:pt x="175132" y="112724"/>
                    </a:lnTo>
                    <a:lnTo>
                      <a:pt x="309244" y="112724"/>
                    </a:lnTo>
                    <a:lnTo>
                      <a:pt x="152780" y="220293"/>
                    </a:lnTo>
                    <a:lnTo>
                      <a:pt x="358786" y="220293"/>
                    </a:lnTo>
                    <a:lnTo>
                      <a:pt x="365125" y="160984"/>
                    </a:lnTo>
                    <a:lnTo>
                      <a:pt x="356757" y="100776"/>
                    </a:lnTo>
                    <a:lnTo>
                      <a:pt x="334207" y="56218"/>
                    </a:lnTo>
                    <a:lnTo>
                      <a:pt x="319290" y="42366"/>
                    </a:lnTo>
                    <a:close/>
                  </a:path>
                </a:pathLst>
              </a:custGeom>
              <a:solidFill>
                <a:srgbClr val="25252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8" name="object 37">
              <a:extLst>
                <a:ext uri="{FF2B5EF4-FFF2-40B4-BE49-F238E27FC236}">
                  <a16:creationId xmlns:a16="http://schemas.microsoft.com/office/drawing/2014/main" id="{10FE8502-6BE6-B7B2-6518-4311259000A7}"/>
                </a:ext>
              </a:extLst>
            </p:cNvPr>
            <p:cNvSpPr txBox="1"/>
            <p:nvPr/>
          </p:nvSpPr>
          <p:spPr>
            <a:xfrm>
              <a:off x="1658492" y="3467480"/>
              <a:ext cx="83883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5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r>
                <a:rPr sz="1400" b="1" spc="75" dirty="0">
                  <a:solidFill>
                    <a:srgbClr val="FFFFFF"/>
                  </a:solidFill>
                  <a:latin typeface="Arial"/>
                  <a:cs typeface="Arial"/>
                </a:rPr>
                <a:t>n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e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79" name="object 38">
              <a:extLst>
                <a:ext uri="{FF2B5EF4-FFF2-40B4-BE49-F238E27FC236}">
                  <a16:creationId xmlns:a16="http://schemas.microsoft.com/office/drawing/2014/main" id="{DCB387B2-EEF1-17AC-E48D-11F897127321}"/>
                </a:ext>
              </a:extLst>
            </p:cNvPr>
            <p:cNvSpPr txBox="1"/>
            <p:nvPr/>
          </p:nvSpPr>
          <p:spPr>
            <a:xfrm>
              <a:off x="3664458" y="3467480"/>
              <a:ext cx="842010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FFFFFF"/>
                  </a:solidFill>
                  <a:latin typeface="Arial"/>
                  <a:cs typeface="Arial"/>
                </a:rPr>
                <a:t>T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wo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80" name="object 39">
              <a:extLst>
                <a:ext uri="{FF2B5EF4-FFF2-40B4-BE49-F238E27FC236}">
                  <a16:creationId xmlns:a16="http://schemas.microsoft.com/office/drawing/2014/main" id="{47B7BEA6-B203-6DF0-DE8D-EB8E7DB14649}"/>
                </a:ext>
              </a:extLst>
            </p:cNvPr>
            <p:cNvSpPr txBox="1"/>
            <p:nvPr/>
          </p:nvSpPr>
          <p:spPr>
            <a:xfrm>
              <a:off x="5611748" y="3467480"/>
              <a:ext cx="98742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FFFFFF"/>
                  </a:solidFill>
                  <a:latin typeface="Arial"/>
                  <a:cs typeface="Arial"/>
                </a:rPr>
                <a:t>T</a:t>
              </a:r>
              <a:r>
                <a:rPr sz="1400" b="1" spc="75" dirty="0">
                  <a:solidFill>
                    <a:srgbClr val="FFFFFF"/>
                  </a:solidFill>
                  <a:latin typeface="Arial"/>
                  <a:cs typeface="Arial"/>
                </a:rPr>
                <a:t>h</a:t>
              </a:r>
              <a:r>
                <a:rPr sz="1400" b="1" spc="50" dirty="0">
                  <a:solidFill>
                    <a:srgbClr val="FFFFFF"/>
                  </a:solidFill>
                  <a:latin typeface="Arial"/>
                  <a:cs typeface="Arial"/>
                </a:rPr>
                <a:t>r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ee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81" name="object 40">
              <a:extLst>
                <a:ext uri="{FF2B5EF4-FFF2-40B4-BE49-F238E27FC236}">
                  <a16:creationId xmlns:a16="http://schemas.microsoft.com/office/drawing/2014/main" id="{FD93AE76-330E-D2E8-8CBC-54E13A65D27E}"/>
                </a:ext>
              </a:extLst>
            </p:cNvPr>
            <p:cNvSpPr txBox="1"/>
            <p:nvPr/>
          </p:nvSpPr>
          <p:spPr>
            <a:xfrm>
              <a:off x="7691119" y="3467480"/>
              <a:ext cx="876300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20" dirty="0">
                  <a:solidFill>
                    <a:srgbClr val="FFFFFF"/>
                  </a:solidFill>
                  <a:latin typeface="Arial"/>
                  <a:cs typeface="Arial"/>
                </a:rPr>
                <a:t>Four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82" name="object 41">
              <a:extLst>
                <a:ext uri="{FF2B5EF4-FFF2-40B4-BE49-F238E27FC236}">
                  <a16:creationId xmlns:a16="http://schemas.microsoft.com/office/drawing/2014/main" id="{98F470A6-0607-AE26-51FA-111CE6E4526A}"/>
                </a:ext>
              </a:extLst>
            </p:cNvPr>
            <p:cNvSpPr txBox="1"/>
            <p:nvPr/>
          </p:nvSpPr>
          <p:spPr>
            <a:xfrm>
              <a:off x="9772015" y="3467480"/>
              <a:ext cx="84137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-55" dirty="0">
                  <a:solidFill>
                    <a:srgbClr val="FFFFFF"/>
                  </a:solidFill>
                  <a:latin typeface="Arial"/>
                  <a:cs typeface="Arial"/>
                </a:rPr>
                <a:t>F</a:t>
              </a:r>
              <a:r>
                <a:rPr sz="1400" b="1" spc="-20" dirty="0">
                  <a:solidFill>
                    <a:srgbClr val="FFFFFF"/>
                  </a:solidFill>
                  <a:latin typeface="Arial"/>
                  <a:cs typeface="Arial"/>
                </a:rPr>
                <a:t>i</a:t>
              </a:r>
              <a:r>
                <a:rPr sz="1400" b="1" spc="105" dirty="0">
                  <a:solidFill>
                    <a:srgbClr val="FFFFFF"/>
                  </a:solidFill>
                  <a:latin typeface="Arial"/>
                  <a:cs typeface="Arial"/>
                </a:rPr>
                <a:t>v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e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83" name="object 42">
              <a:extLst>
                <a:ext uri="{FF2B5EF4-FFF2-40B4-BE49-F238E27FC236}">
                  <a16:creationId xmlns:a16="http://schemas.microsoft.com/office/drawing/2014/main" id="{D9DA156A-7D18-0B35-9DB4-DD41569EEC53}"/>
                </a:ext>
              </a:extLst>
            </p:cNvPr>
            <p:cNvSpPr txBox="1"/>
            <p:nvPr/>
          </p:nvSpPr>
          <p:spPr>
            <a:xfrm>
              <a:off x="1114450" y="2119056"/>
              <a:ext cx="1870075" cy="102996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065" marR="5080" indent="2540" algn="ctr">
                <a:lnSpc>
                  <a:spcPct val="149800"/>
                </a:lnSpc>
                <a:spcBef>
                  <a:spcPts val="95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84" name="object 43">
              <a:extLst>
                <a:ext uri="{FF2B5EF4-FFF2-40B4-BE49-F238E27FC236}">
                  <a16:creationId xmlns:a16="http://schemas.microsoft.com/office/drawing/2014/main" id="{97CB8CF1-DED9-AB3C-C177-CA6CEF20F45C}"/>
                </a:ext>
              </a:extLst>
            </p:cNvPr>
            <p:cNvSpPr txBox="1"/>
            <p:nvPr/>
          </p:nvSpPr>
          <p:spPr>
            <a:xfrm>
              <a:off x="3164839" y="2119056"/>
              <a:ext cx="1869439" cy="102996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3175" algn="ctr">
                <a:lnSpc>
                  <a:spcPct val="149800"/>
                </a:lnSpc>
                <a:spcBef>
                  <a:spcPts val="95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85" name="object 44">
              <a:extLst>
                <a:ext uri="{FF2B5EF4-FFF2-40B4-BE49-F238E27FC236}">
                  <a16:creationId xmlns:a16="http://schemas.microsoft.com/office/drawing/2014/main" id="{972540A7-66C6-72EE-A636-C22357FF1CC9}"/>
                </a:ext>
              </a:extLst>
            </p:cNvPr>
            <p:cNvSpPr txBox="1"/>
            <p:nvPr/>
          </p:nvSpPr>
          <p:spPr>
            <a:xfrm>
              <a:off x="5169153" y="2119056"/>
              <a:ext cx="1870075" cy="102996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2540" algn="ctr">
                <a:lnSpc>
                  <a:spcPct val="149800"/>
                </a:lnSpc>
                <a:spcBef>
                  <a:spcPts val="95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86" name="object 45">
              <a:extLst>
                <a:ext uri="{FF2B5EF4-FFF2-40B4-BE49-F238E27FC236}">
                  <a16:creationId xmlns:a16="http://schemas.microsoft.com/office/drawing/2014/main" id="{7DB3A57E-05AF-CE20-A143-3AFAB1AAB793}"/>
                </a:ext>
              </a:extLst>
            </p:cNvPr>
            <p:cNvSpPr txBox="1"/>
            <p:nvPr/>
          </p:nvSpPr>
          <p:spPr>
            <a:xfrm>
              <a:off x="7194295" y="2119056"/>
              <a:ext cx="1869439" cy="102996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065" marR="5080" indent="3175" algn="ctr">
                <a:lnSpc>
                  <a:spcPct val="149800"/>
                </a:lnSpc>
                <a:spcBef>
                  <a:spcPts val="95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87" name="object 46">
              <a:extLst>
                <a:ext uri="{FF2B5EF4-FFF2-40B4-BE49-F238E27FC236}">
                  <a16:creationId xmlns:a16="http://schemas.microsoft.com/office/drawing/2014/main" id="{E26D7122-F730-1895-3F2E-D66A410E22A5}"/>
                </a:ext>
              </a:extLst>
            </p:cNvPr>
            <p:cNvSpPr txBox="1"/>
            <p:nvPr/>
          </p:nvSpPr>
          <p:spPr>
            <a:xfrm>
              <a:off x="9256903" y="2119056"/>
              <a:ext cx="1869439" cy="102996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3175" algn="ctr">
                <a:lnSpc>
                  <a:spcPct val="149800"/>
                </a:lnSpc>
                <a:spcBef>
                  <a:spcPts val="95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mp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9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Sans Unicode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5</cp:revision>
  <dcterms:created xsi:type="dcterms:W3CDTF">2024-05-07T09:13:17Z</dcterms:created>
  <dcterms:modified xsi:type="dcterms:W3CDTF">2024-05-27T10:02:00Z</dcterms:modified>
</cp:coreProperties>
</file>