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710" y="58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B5E19-BB5A-173B-9158-CE77BE97D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78966"/>
            <a:ext cx="9144000" cy="83099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45FD9-F3B8-7E16-1B18-EB6505067F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323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86B1E-3DAA-A970-57F7-B668E7005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7DF7A-9242-0D28-8F5A-007518613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2316B-DA8F-AA3C-2B6D-FC293A424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41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76CDC-CB11-2205-3846-4C7786DA8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F87A2-1F19-462C-AB40-2D07B5798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C771D-1708-23A5-7BC5-F84ED5A43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0D235-4567-FD0A-75F2-6533C1578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E60AE-490E-3540-53B9-FE841B03A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94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528" userDrawn="1">
          <p15:clr>
            <a:srgbClr val="FBAE40"/>
          </p15:clr>
        </p15:guide>
        <p15:guide id="3" pos="7152" userDrawn="1">
          <p15:clr>
            <a:srgbClr val="FBAE40"/>
          </p15:clr>
        </p15:guide>
        <p15:guide id="4" orient="horz" pos="398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6AEBC2-508E-8CEF-46D8-0DE2AEE1D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4046"/>
            <a:ext cx="10515600" cy="3323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B449B-5983-27E1-2CC8-A465301A0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4516"/>
            <a:ext cx="10515600" cy="106670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1CD40-5DBA-F3EB-7024-B064287E9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34D288-5714-4AA3-8899-F10D7AF5B009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0D237-C5D5-483D-0981-D86B2A147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46579"/>
            <a:ext cx="41148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BB974-6067-5DA6-F49C-4B7E9D15A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E2007C8-7C40-46EC-BE2B-2319682296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9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B05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0FBA-1168-B0EF-CE04-73A68A827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Infographic</a:t>
            </a:r>
          </a:p>
        </p:txBody>
      </p: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CB44D5AE-68D1-3E5E-3FB9-710767B50B6E}"/>
              </a:ext>
            </a:extLst>
          </p:cNvPr>
          <p:cNvGrpSpPr/>
          <p:nvPr/>
        </p:nvGrpSpPr>
        <p:grpSpPr>
          <a:xfrm>
            <a:off x="1154112" y="1551801"/>
            <a:ext cx="9883775" cy="4772799"/>
            <a:chOff x="1082675" y="1449388"/>
            <a:chExt cx="6959600" cy="3360737"/>
          </a:xfrm>
        </p:grpSpPr>
        <p:sp>
          <p:nvSpPr>
            <p:cNvPr id="66" name="Freeform 5">
              <a:extLst>
                <a:ext uri="{FF2B5EF4-FFF2-40B4-BE49-F238E27FC236}">
                  <a16:creationId xmlns:a16="http://schemas.microsoft.com/office/drawing/2014/main" id="{D7856D93-FB1D-CA86-1B85-455F4D17F9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7450" y="1449388"/>
              <a:ext cx="6769100" cy="3360737"/>
            </a:xfrm>
            <a:custGeom>
              <a:avLst/>
              <a:gdLst>
                <a:gd name="T0" fmla="*/ 4468 w 4501"/>
                <a:gd name="T1" fmla="*/ 455 h 2243"/>
                <a:gd name="T2" fmla="*/ 3558 w 4501"/>
                <a:gd name="T3" fmla="*/ 455 h 2243"/>
                <a:gd name="T4" fmla="*/ 3558 w 4501"/>
                <a:gd name="T5" fmla="*/ 857 h 2243"/>
                <a:gd name="T6" fmla="*/ 3558 w 4501"/>
                <a:gd name="T7" fmla="*/ 1167 h 2243"/>
                <a:gd name="T8" fmla="*/ 3558 w 4501"/>
                <a:gd name="T9" fmla="*/ 1788 h 2243"/>
                <a:gd name="T10" fmla="*/ 2704 w 4501"/>
                <a:gd name="T11" fmla="*/ 1788 h 2243"/>
                <a:gd name="T12" fmla="*/ 2704 w 4501"/>
                <a:gd name="T13" fmla="*/ 1167 h 2243"/>
                <a:gd name="T14" fmla="*/ 2704 w 4501"/>
                <a:gd name="T15" fmla="*/ 857 h 2243"/>
                <a:gd name="T16" fmla="*/ 2704 w 4501"/>
                <a:gd name="T17" fmla="*/ 455 h 2243"/>
                <a:gd name="T18" fmla="*/ 1794 w 4501"/>
                <a:gd name="T19" fmla="*/ 455 h 2243"/>
                <a:gd name="T20" fmla="*/ 1794 w 4501"/>
                <a:gd name="T21" fmla="*/ 857 h 2243"/>
                <a:gd name="T22" fmla="*/ 1794 w 4501"/>
                <a:gd name="T23" fmla="*/ 1167 h 2243"/>
                <a:gd name="T24" fmla="*/ 1794 w 4501"/>
                <a:gd name="T25" fmla="*/ 1788 h 2243"/>
                <a:gd name="T26" fmla="*/ 940 w 4501"/>
                <a:gd name="T27" fmla="*/ 1788 h 2243"/>
                <a:gd name="T28" fmla="*/ 940 w 4501"/>
                <a:gd name="T29" fmla="*/ 1167 h 2243"/>
                <a:gd name="T30" fmla="*/ 940 w 4501"/>
                <a:gd name="T31" fmla="*/ 857 h 2243"/>
                <a:gd name="T32" fmla="*/ 940 w 4501"/>
                <a:gd name="T33" fmla="*/ 455 h 2243"/>
                <a:gd name="T34" fmla="*/ 30 w 4501"/>
                <a:gd name="T35" fmla="*/ 455 h 2243"/>
                <a:gd name="T36" fmla="*/ 0 w 4501"/>
                <a:gd name="T37" fmla="*/ 1195 h 2243"/>
                <a:gd name="T38" fmla="*/ 91 w 4501"/>
                <a:gd name="T39" fmla="*/ 1195 h 2243"/>
                <a:gd name="T40" fmla="*/ 58 w 4501"/>
                <a:gd name="T41" fmla="*/ 455 h 2243"/>
                <a:gd name="T42" fmla="*/ 912 w 4501"/>
                <a:gd name="T43" fmla="*/ 455 h 2243"/>
                <a:gd name="T44" fmla="*/ 912 w 4501"/>
                <a:gd name="T45" fmla="*/ 1167 h 2243"/>
                <a:gd name="T46" fmla="*/ 912 w 4501"/>
                <a:gd name="T47" fmla="*/ 1303 h 2243"/>
                <a:gd name="T48" fmla="*/ 912 w 4501"/>
                <a:gd name="T49" fmla="*/ 1788 h 2243"/>
                <a:gd name="T50" fmla="*/ 1822 w 4501"/>
                <a:gd name="T51" fmla="*/ 1788 h 2243"/>
                <a:gd name="T52" fmla="*/ 1822 w 4501"/>
                <a:gd name="T53" fmla="*/ 1303 h 2243"/>
                <a:gd name="T54" fmla="*/ 1822 w 4501"/>
                <a:gd name="T55" fmla="*/ 1167 h 2243"/>
                <a:gd name="T56" fmla="*/ 1822 w 4501"/>
                <a:gd name="T57" fmla="*/ 455 h 2243"/>
                <a:gd name="T58" fmla="*/ 2676 w 4501"/>
                <a:gd name="T59" fmla="*/ 455 h 2243"/>
                <a:gd name="T60" fmla="*/ 2676 w 4501"/>
                <a:gd name="T61" fmla="*/ 1167 h 2243"/>
                <a:gd name="T62" fmla="*/ 2676 w 4501"/>
                <a:gd name="T63" fmla="*/ 1303 h 2243"/>
                <a:gd name="T64" fmla="*/ 2676 w 4501"/>
                <a:gd name="T65" fmla="*/ 1788 h 2243"/>
                <a:gd name="T66" fmla="*/ 3586 w 4501"/>
                <a:gd name="T67" fmla="*/ 1788 h 2243"/>
                <a:gd name="T68" fmla="*/ 3586 w 4501"/>
                <a:gd name="T69" fmla="*/ 1303 h 2243"/>
                <a:gd name="T70" fmla="*/ 3586 w 4501"/>
                <a:gd name="T71" fmla="*/ 1167 h 2243"/>
                <a:gd name="T72" fmla="*/ 3586 w 4501"/>
                <a:gd name="T73" fmla="*/ 455 h 2243"/>
                <a:gd name="T74" fmla="*/ 4440 w 4501"/>
                <a:gd name="T75" fmla="*/ 455 h 2243"/>
                <a:gd name="T76" fmla="*/ 4410 w 4501"/>
                <a:gd name="T77" fmla="*/ 1183 h 2243"/>
                <a:gd name="T78" fmla="*/ 4501 w 4501"/>
                <a:gd name="T79" fmla="*/ 1183 h 2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01" h="2243">
                  <a:moveTo>
                    <a:pt x="4468" y="1140"/>
                  </a:moveTo>
                  <a:cubicBezTo>
                    <a:pt x="4468" y="455"/>
                    <a:pt x="4468" y="455"/>
                    <a:pt x="4468" y="455"/>
                  </a:cubicBezTo>
                  <a:cubicBezTo>
                    <a:pt x="4468" y="204"/>
                    <a:pt x="4264" y="0"/>
                    <a:pt x="4013" y="0"/>
                  </a:cubicBezTo>
                  <a:cubicBezTo>
                    <a:pt x="3762" y="0"/>
                    <a:pt x="3558" y="204"/>
                    <a:pt x="3558" y="455"/>
                  </a:cubicBezTo>
                  <a:cubicBezTo>
                    <a:pt x="3558" y="833"/>
                    <a:pt x="3558" y="833"/>
                    <a:pt x="3558" y="833"/>
                  </a:cubicBezTo>
                  <a:cubicBezTo>
                    <a:pt x="3558" y="857"/>
                    <a:pt x="3558" y="857"/>
                    <a:pt x="3558" y="857"/>
                  </a:cubicBezTo>
                  <a:cubicBezTo>
                    <a:pt x="3558" y="908"/>
                    <a:pt x="3558" y="908"/>
                    <a:pt x="3558" y="908"/>
                  </a:cubicBezTo>
                  <a:cubicBezTo>
                    <a:pt x="3558" y="1167"/>
                    <a:pt x="3558" y="1167"/>
                    <a:pt x="3558" y="1167"/>
                  </a:cubicBezTo>
                  <a:cubicBezTo>
                    <a:pt x="3558" y="1250"/>
                    <a:pt x="3558" y="1250"/>
                    <a:pt x="3558" y="1250"/>
                  </a:cubicBezTo>
                  <a:cubicBezTo>
                    <a:pt x="3558" y="1788"/>
                    <a:pt x="3558" y="1788"/>
                    <a:pt x="3558" y="1788"/>
                  </a:cubicBezTo>
                  <a:cubicBezTo>
                    <a:pt x="3558" y="2024"/>
                    <a:pt x="3367" y="2215"/>
                    <a:pt x="3131" y="2215"/>
                  </a:cubicBezTo>
                  <a:cubicBezTo>
                    <a:pt x="2896" y="2215"/>
                    <a:pt x="2704" y="2024"/>
                    <a:pt x="2704" y="1788"/>
                  </a:cubicBezTo>
                  <a:cubicBezTo>
                    <a:pt x="2704" y="1250"/>
                    <a:pt x="2704" y="1250"/>
                    <a:pt x="2704" y="1250"/>
                  </a:cubicBezTo>
                  <a:cubicBezTo>
                    <a:pt x="2704" y="1167"/>
                    <a:pt x="2704" y="1167"/>
                    <a:pt x="2704" y="1167"/>
                  </a:cubicBezTo>
                  <a:cubicBezTo>
                    <a:pt x="2704" y="908"/>
                    <a:pt x="2704" y="908"/>
                    <a:pt x="2704" y="908"/>
                  </a:cubicBezTo>
                  <a:cubicBezTo>
                    <a:pt x="2704" y="857"/>
                    <a:pt x="2704" y="857"/>
                    <a:pt x="2704" y="857"/>
                  </a:cubicBezTo>
                  <a:cubicBezTo>
                    <a:pt x="2704" y="833"/>
                    <a:pt x="2704" y="833"/>
                    <a:pt x="2704" y="833"/>
                  </a:cubicBezTo>
                  <a:cubicBezTo>
                    <a:pt x="2704" y="455"/>
                    <a:pt x="2704" y="455"/>
                    <a:pt x="2704" y="455"/>
                  </a:cubicBezTo>
                  <a:cubicBezTo>
                    <a:pt x="2704" y="204"/>
                    <a:pt x="2500" y="0"/>
                    <a:pt x="2249" y="0"/>
                  </a:cubicBezTo>
                  <a:cubicBezTo>
                    <a:pt x="1998" y="0"/>
                    <a:pt x="1794" y="204"/>
                    <a:pt x="1794" y="455"/>
                  </a:cubicBezTo>
                  <a:cubicBezTo>
                    <a:pt x="1794" y="833"/>
                    <a:pt x="1794" y="833"/>
                    <a:pt x="1794" y="833"/>
                  </a:cubicBezTo>
                  <a:cubicBezTo>
                    <a:pt x="1794" y="857"/>
                    <a:pt x="1794" y="857"/>
                    <a:pt x="1794" y="857"/>
                  </a:cubicBezTo>
                  <a:cubicBezTo>
                    <a:pt x="1794" y="908"/>
                    <a:pt x="1794" y="908"/>
                    <a:pt x="1794" y="908"/>
                  </a:cubicBezTo>
                  <a:cubicBezTo>
                    <a:pt x="1794" y="1167"/>
                    <a:pt x="1794" y="1167"/>
                    <a:pt x="1794" y="1167"/>
                  </a:cubicBezTo>
                  <a:cubicBezTo>
                    <a:pt x="1794" y="1250"/>
                    <a:pt x="1794" y="1250"/>
                    <a:pt x="1794" y="1250"/>
                  </a:cubicBezTo>
                  <a:cubicBezTo>
                    <a:pt x="1794" y="1788"/>
                    <a:pt x="1794" y="1788"/>
                    <a:pt x="1794" y="1788"/>
                  </a:cubicBezTo>
                  <a:cubicBezTo>
                    <a:pt x="1794" y="2024"/>
                    <a:pt x="1603" y="2215"/>
                    <a:pt x="1367" y="2215"/>
                  </a:cubicBezTo>
                  <a:cubicBezTo>
                    <a:pt x="1132" y="2215"/>
                    <a:pt x="940" y="2024"/>
                    <a:pt x="940" y="1788"/>
                  </a:cubicBezTo>
                  <a:cubicBezTo>
                    <a:pt x="940" y="1250"/>
                    <a:pt x="940" y="1250"/>
                    <a:pt x="940" y="1250"/>
                  </a:cubicBezTo>
                  <a:cubicBezTo>
                    <a:pt x="940" y="1167"/>
                    <a:pt x="940" y="1167"/>
                    <a:pt x="940" y="1167"/>
                  </a:cubicBezTo>
                  <a:cubicBezTo>
                    <a:pt x="940" y="908"/>
                    <a:pt x="940" y="908"/>
                    <a:pt x="940" y="908"/>
                  </a:cubicBezTo>
                  <a:cubicBezTo>
                    <a:pt x="940" y="857"/>
                    <a:pt x="940" y="857"/>
                    <a:pt x="940" y="857"/>
                  </a:cubicBezTo>
                  <a:cubicBezTo>
                    <a:pt x="940" y="833"/>
                    <a:pt x="940" y="833"/>
                    <a:pt x="940" y="833"/>
                  </a:cubicBezTo>
                  <a:cubicBezTo>
                    <a:pt x="940" y="455"/>
                    <a:pt x="940" y="455"/>
                    <a:pt x="940" y="455"/>
                  </a:cubicBezTo>
                  <a:cubicBezTo>
                    <a:pt x="940" y="204"/>
                    <a:pt x="736" y="0"/>
                    <a:pt x="485" y="0"/>
                  </a:cubicBezTo>
                  <a:cubicBezTo>
                    <a:pt x="235" y="0"/>
                    <a:pt x="30" y="204"/>
                    <a:pt x="30" y="455"/>
                  </a:cubicBezTo>
                  <a:cubicBezTo>
                    <a:pt x="30" y="1152"/>
                    <a:pt x="30" y="1152"/>
                    <a:pt x="30" y="1152"/>
                  </a:cubicBezTo>
                  <a:cubicBezTo>
                    <a:pt x="13" y="1158"/>
                    <a:pt x="0" y="1175"/>
                    <a:pt x="0" y="1195"/>
                  </a:cubicBezTo>
                  <a:cubicBezTo>
                    <a:pt x="0" y="1220"/>
                    <a:pt x="20" y="1240"/>
                    <a:pt x="45" y="1240"/>
                  </a:cubicBezTo>
                  <a:cubicBezTo>
                    <a:pt x="70" y="1240"/>
                    <a:pt x="91" y="1220"/>
                    <a:pt x="91" y="1195"/>
                  </a:cubicBezTo>
                  <a:cubicBezTo>
                    <a:pt x="91" y="1175"/>
                    <a:pt x="77" y="1157"/>
                    <a:pt x="58" y="1152"/>
                  </a:cubicBezTo>
                  <a:cubicBezTo>
                    <a:pt x="58" y="455"/>
                    <a:pt x="58" y="455"/>
                    <a:pt x="58" y="455"/>
                  </a:cubicBezTo>
                  <a:cubicBezTo>
                    <a:pt x="58" y="219"/>
                    <a:pt x="250" y="28"/>
                    <a:pt x="485" y="28"/>
                  </a:cubicBezTo>
                  <a:cubicBezTo>
                    <a:pt x="721" y="28"/>
                    <a:pt x="912" y="219"/>
                    <a:pt x="912" y="455"/>
                  </a:cubicBezTo>
                  <a:cubicBezTo>
                    <a:pt x="912" y="908"/>
                    <a:pt x="912" y="908"/>
                    <a:pt x="912" y="908"/>
                  </a:cubicBezTo>
                  <a:cubicBezTo>
                    <a:pt x="912" y="1167"/>
                    <a:pt x="912" y="1167"/>
                    <a:pt x="912" y="1167"/>
                  </a:cubicBezTo>
                  <a:cubicBezTo>
                    <a:pt x="912" y="1250"/>
                    <a:pt x="912" y="1250"/>
                    <a:pt x="912" y="1250"/>
                  </a:cubicBezTo>
                  <a:cubicBezTo>
                    <a:pt x="912" y="1303"/>
                    <a:pt x="912" y="1303"/>
                    <a:pt x="912" y="1303"/>
                  </a:cubicBezTo>
                  <a:cubicBezTo>
                    <a:pt x="912" y="1328"/>
                    <a:pt x="912" y="1328"/>
                    <a:pt x="912" y="1328"/>
                  </a:cubicBezTo>
                  <a:cubicBezTo>
                    <a:pt x="912" y="1788"/>
                    <a:pt x="912" y="1788"/>
                    <a:pt x="912" y="1788"/>
                  </a:cubicBezTo>
                  <a:cubicBezTo>
                    <a:pt x="912" y="2039"/>
                    <a:pt x="1117" y="2243"/>
                    <a:pt x="1367" y="2243"/>
                  </a:cubicBezTo>
                  <a:cubicBezTo>
                    <a:pt x="1618" y="2243"/>
                    <a:pt x="1822" y="2039"/>
                    <a:pt x="1822" y="1788"/>
                  </a:cubicBezTo>
                  <a:cubicBezTo>
                    <a:pt x="1822" y="1328"/>
                    <a:pt x="1822" y="1328"/>
                    <a:pt x="1822" y="1328"/>
                  </a:cubicBezTo>
                  <a:cubicBezTo>
                    <a:pt x="1822" y="1303"/>
                    <a:pt x="1822" y="1303"/>
                    <a:pt x="1822" y="1303"/>
                  </a:cubicBezTo>
                  <a:cubicBezTo>
                    <a:pt x="1822" y="1250"/>
                    <a:pt x="1822" y="1250"/>
                    <a:pt x="1822" y="1250"/>
                  </a:cubicBezTo>
                  <a:cubicBezTo>
                    <a:pt x="1822" y="1167"/>
                    <a:pt x="1822" y="1167"/>
                    <a:pt x="1822" y="1167"/>
                  </a:cubicBezTo>
                  <a:cubicBezTo>
                    <a:pt x="1822" y="908"/>
                    <a:pt x="1822" y="908"/>
                    <a:pt x="1822" y="908"/>
                  </a:cubicBezTo>
                  <a:cubicBezTo>
                    <a:pt x="1822" y="455"/>
                    <a:pt x="1822" y="455"/>
                    <a:pt x="1822" y="455"/>
                  </a:cubicBezTo>
                  <a:cubicBezTo>
                    <a:pt x="1822" y="219"/>
                    <a:pt x="2014" y="28"/>
                    <a:pt x="2249" y="28"/>
                  </a:cubicBezTo>
                  <a:cubicBezTo>
                    <a:pt x="2485" y="28"/>
                    <a:pt x="2676" y="219"/>
                    <a:pt x="2676" y="455"/>
                  </a:cubicBezTo>
                  <a:cubicBezTo>
                    <a:pt x="2676" y="908"/>
                    <a:pt x="2676" y="908"/>
                    <a:pt x="2676" y="908"/>
                  </a:cubicBezTo>
                  <a:cubicBezTo>
                    <a:pt x="2676" y="1167"/>
                    <a:pt x="2676" y="1167"/>
                    <a:pt x="2676" y="1167"/>
                  </a:cubicBezTo>
                  <a:cubicBezTo>
                    <a:pt x="2676" y="1250"/>
                    <a:pt x="2676" y="1250"/>
                    <a:pt x="2676" y="1250"/>
                  </a:cubicBezTo>
                  <a:cubicBezTo>
                    <a:pt x="2676" y="1303"/>
                    <a:pt x="2676" y="1303"/>
                    <a:pt x="2676" y="1303"/>
                  </a:cubicBezTo>
                  <a:cubicBezTo>
                    <a:pt x="2676" y="1328"/>
                    <a:pt x="2676" y="1328"/>
                    <a:pt x="2676" y="1328"/>
                  </a:cubicBezTo>
                  <a:cubicBezTo>
                    <a:pt x="2676" y="1788"/>
                    <a:pt x="2676" y="1788"/>
                    <a:pt x="2676" y="1788"/>
                  </a:cubicBezTo>
                  <a:cubicBezTo>
                    <a:pt x="2676" y="2039"/>
                    <a:pt x="2880" y="2243"/>
                    <a:pt x="3131" y="2243"/>
                  </a:cubicBezTo>
                  <a:cubicBezTo>
                    <a:pt x="3382" y="2243"/>
                    <a:pt x="3586" y="2039"/>
                    <a:pt x="3586" y="1788"/>
                  </a:cubicBezTo>
                  <a:cubicBezTo>
                    <a:pt x="3586" y="1328"/>
                    <a:pt x="3586" y="1328"/>
                    <a:pt x="3586" y="1328"/>
                  </a:cubicBezTo>
                  <a:cubicBezTo>
                    <a:pt x="3586" y="1303"/>
                    <a:pt x="3586" y="1303"/>
                    <a:pt x="3586" y="1303"/>
                  </a:cubicBezTo>
                  <a:cubicBezTo>
                    <a:pt x="3586" y="1250"/>
                    <a:pt x="3586" y="1250"/>
                    <a:pt x="3586" y="1250"/>
                  </a:cubicBezTo>
                  <a:cubicBezTo>
                    <a:pt x="3586" y="1167"/>
                    <a:pt x="3586" y="1167"/>
                    <a:pt x="3586" y="1167"/>
                  </a:cubicBezTo>
                  <a:cubicBezTo>
                    <a:pt x="3586" y="908"/>
                    <a:pt x="3586" y="908"/>
                    <a:pt x="3586" y="908"/>
                  </a:cubicBezTo>
                  <a:cubicBezTo>
                    <a:pt x="3586" y="455"/>
                    <a:pt x="3586" y="455"/>
                    <a:pt x="3586" y="455"/>
                  </a:cubicBezTo>
                  <a:cubicBezTo>
                    <a:pt x="3586" y="219"/>
                    <a:pt x="3778" y="28"/>
                    <a:pt x="4013" y="28"/>
                  </a:cubicBezTo>
                  <a:cubicBezTo>
                    <a:pt x="4249" y="28"/>
                    <a:pt x="4440" y="219"/>
                    <a:pt x="4440" y="455"/>
                  </a:cubicBezTo>
                  <a:cubicBezTo>
                    <a:pt x="4440" y="1140"/>
                    <a:pt x="4440" y="1140"/>
                    <a:pt x="4440" y="1140"/>
                  </a:cubicBezTo>
                  <a:cubicBezTo>
                    <a:pt x="4423" y="1146"/>
                    <a:pt x="4410" y="1163"/>
                    <a:pt x="4410" y="1183"/>
                  </a:cubicBezTo>
                  <a:cubicBezTo>
                    <a:pt x="4410" y="1208"/>
                    <a:pt x="4430" y="1228"/>
                    <a:pt x="4455" y="1228"/>
                  </a:cubicBezTo>
                  <a:cubicBezTo>
                    <a:pt x="4480" y="1228"/>
                    <a:pt x="4501" y="1208"/>
                    <a:pt x="4501" y="1183"/>
                  </a:cubicBezTo>
                  <a:cubicBezTo>
                    <a:pt x="4501" y="1162"/>
                    <a:pt x="4487" y="1145"/>
                    <a:pt x="4468" y="1140"/>
                  </a:cubicBezTo>
                  <a:close/>
                </a:path>
              </a:pathLst>
            </a:custGeom>
            <a:solidFill>
              <a:srgbClr val="5B5B5B"/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>
                <a:latin typeface="+mn-lt"/>
              </a:endParaRPr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E870EF95-FB29-F2C8-8EB0-B671935638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78113" y="3657600"/>
              <a:ext cx="1130300" cy="1058863"/>
              <a:chOff x="3570804" y="4877842"/>
              <a:chExt cx="1508087" cy="1410828"/>
            </a:xfrm>
          </p:grpSpPr>
          <p:sp>
            <p:nvSpPr>
              <p:cNvPr id="68" name="Oval 7">
                <a:extLst>
                  <a:ext uri="{FF2B5EF4-FFF2-40B4-BE49-F238E27FC236}">
                    <a16:creationId xmlns:a16="http://schemas.microsoft.com/office/drawing/2014/main" id="{693EE0FA-3C41-5345-5474-D92101AC53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0804" y="4877842"/>
                <a:ext cx="1508087" cy="1410828"/>
              </a:xfrm>
              <a:prstGeom prst="ellipse">
                <a:avLst/>
              </a:prstGeom>
              <a:solidFill>
                <a:srgbClr val="7FCECD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69" name="Oval 15">
                <a:extLst>
                  <a:ext uri="{FF2B5EF4-FFF2-40B4-BE49-F238E27FC236}">
                    <a16:creationId xmlns:a16="http://schemas.microsoft.com/office/drawing/2014/main" id="{E0ADF563-3C2E-EB86-BBF4-AF5C89ACFE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7543" y="4987832"/>
                <a:ext cx="1194608" cy="119084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138" name="Freeform 1120">
                <a:extLst>
                  <a:ext uri="{FF2B5EF4-FFF2-40B4-BE49-F238E27FC236}">
                    <a16:creationId xmlns:a16="http://schemas.microsoft.com/office/drawing/2014/main" id="{D563D533-85FC-381B-EAF7-7190A2BE3CF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23627" y="5425675"/>
                <a:ext cx="400322" cy="315162"/>
              </a:xfrm>
              <a:custGeom>
                <a:avLst/>
                <a:gdLst>
                  <a:gd name="T0" fmla="*/ 2455 w 3573"/>
                  <a:gd name="T1" fmla="*/ 579 h 2827"/>
                  <a:gd name="T2" fmla="*/ 2600 w 3573"/>
                  <a:gd name="T3" fmla="*/ 760 h 2827"/>
                  <a:gd name="T4" fmla="*/ 2739 w 3573"/>
                  <a:gd name="T5" fmla="*/ 1081 h 2827"/>
                  <a:gd name="T6" fmla="*/ 2787 w 3573"/>
                  <a:gd name="T7" fmla="*/ 1432 h 2827"/>
                  <a:gd name="T8" fmla="*/ 2745 w 3573"/>
                  <a:gd name="T9" fmla="*/ 1761 h 2827"/>
                  <a:gd name="T10" fmla="*/ 2621 w 3573"/>
                  <a:gd name="T11" fmla="*/ 2067 h 2827"/>
                  <a:gd name="T12" fmla="*/ 2489 w 3573"/>
                  <a:gd name="T13" fmla="*/ 2244 h 2827"/>
                  <a:gd name="T14" fmla="*/ 2399 w 3573"/>
                  <a:gd name="T15" fmla="*/ 2271 h 2827"/>
                  <a:gd name="T16" fmla="*/ 2304 w 3573"/>
                  <a:gd name="T17" fmla="*/ 2241 h 2827"/>
                  <a:gd name="T18" fmla="*/ 2230 w 3573"/>
                  <a:gd name="T19" fmla="*/ 2155 h 2827"/>
                  <a:gd name="T20" fmla="*/ 2221 w 3573"/>
                  <a:gd name="T21" fmla="*/ 2044 h 2827"/>
                  <a:gd name="T22" fmla="*/ 2327 w 3573"/>
                  <a:gd name="T23" fmla="*/ 1864 h 2827"/>
                  <a:gd name="T24" fmla="*/ 2421 w 3573"/>
                  <a:gd name="T25" fmla="*/ 1582 h 2827"/>
                  <a:gd name="T26" fmla="*/ 2422 w 3573"/>
                  <a:gd name="T27" fmla="*/ 1289 h 2827"/>
                  <a:gd name="T28" fmla="*/ 2338 w 3573"/>
                  <a:gd name="T29" fmla="*/ 1020 h 2827"/>
                  <a:gd name="T30" fmla="*/ 2205 w 3573"/>
                  <a:gd name="T31" fmla="*/ 815 h 2827"/>
                  <a:gd name="T32" fmla="*/ 2191 w 3573"/>
                  <a:gd name="T33" fmla="*/ 701 h 2827"/>
                  <a:gd name="T34" fmla="*/ 2255 w 3573"/>
                  <a:gd name="T35" fmla="*/ 602 h 2827"/>
                  <a:gd name="T36" fmla="*/ 2350 w 3573"/>
                  <a:gd name="T37" fmla="*/ 557 h 2827"/>
                  <a:gd name="T38" fmla="*/ 1694 w 3573"/>
                  <a:gd name="T39" fmla="*/ 195 h 2827"/>
                  <a:gd name="T40" fmla="*/ 1776 w 3573"/>
                  <a:gd name="T41" fmla="*/ 282 h 2827"/>
                  <a:gd name="T42" fmla="*/ 1785 w 3573"/>
                  <a:gd name="T43" fmla="*/ 2553 h 2827"/>
                  <a:gd name="T44" fmla="*/ 1720 w 3573"/>
                  <a:gd name="T45" fmla="*/ 2653 h 2827"/>
                  <a:gd name="T46" fmla="*/ 1625 w 3573"/>
                  <a:gd name="T47" fmla="*/ 2685 h 2827"/>
                  <a:gd name="T48" fmla="*/ 1522 w 3573"/>
                  <a:gd name="T49" fmla="*/ 2647 h 2827"/>
                  <a:gd name="T50" fmla="*/ 99 w 3573"/>
                  <a:gd name="T51" fmla="*/ 1903 h 2827"/>
                  <a:gd name="T52" fmla="*/ 13 w 3573"/>
                  <a:gd name="T53" fmla="*/ 1817 h 2827"/>
                  <a:gd name="T54" fmla="*/ 3 w 3573"/>
                  <a:gd name="T55" fmla="*/ 1078 h 2827"/>
                  <a:gd name="T56" fmla="*/ 72 w 3573"/>
                  <a:gd name="T57" fmla="*/ 976 h 2827"/>
                  <a:gd name="T58" fmla="*/ 635 w 3573"/>
                  <a:gd name="T59" fmla="*/ 949 h 2827"/>
                  <a:gd name="T60" fmla="*/ 1605 w 3573"/>
                  <a:gd name="T61" fmla="*/ 181 h 2827"/>
                  <a:gd name="T62" fmla="*/ 2983 w 3573"/>
                  <a:gd name="T63" fmla="*/ 11 h 2827"/>
                  <a:gd name="T64" fmla="*/ 3118 w 3573"/>
                  <a:gd name="T65" fmla="*/ 138 h 2827"/>
                  <a:gd name="T66" fmla="*/ 3350 w 3573"/>
                  <a:gd name="T67" fmla="*/ 499 h 2827"/>
                  <a:gd name="T68" fmla="*/ 3503 w 3573"/>
                  <a:gd name="T69" fmla="*/ 899 h 2827"/>
                  <a:gd name="T70" fmla="*/ 3569 w 3573"/>
                  <a:gd name="T71" fmla="*/ 1324 h 2827"/>
                  <a:gd name="T72" fmla="*/ 3545 w 3573"/>
                  <a:gd name="T73" fmla="*/ 1768 h 2827"/>
                  <a:gd name="T74" fmla="*/ 3427 w 3573"/>
                  <a:gd name="T75" fmla="*/ 2196 h 2827"/>
                  <a:gd name="T76" fmla="*/ 3218 w 3573"/>
                  <a:gd name="T77" fmla="*/ 2590 h 2827"/>
                  <a:gd name="T78" fmla="*/ 3040 w 3573"/>
                  <a:gd name="T79" fmla="*/ 2804 h 2827"/>
                  <a:gd name="T80" fmla="*/ 2957 w 3573"/>
                  <a:gd name="T81" fmla="*/ 2827 h 2827"/>
                  <a:gd name="T82" fmla="*/ 2863 w 3573"/>
                  <a:gd name="T83" fmla="*/ 2797 h 2827"/>
                  <a:gd name="T84" fmla="*/ 2787 w 3573"/>
                  <a:gd name="T85" fmla="*/ 2709 h 2827"/>
                  <a:gd name="T86" fmla="*/ 2783 w 3573"/>
                  <a:gd name="T87" fmla="*/ 2594 h 2827"/>
                  <a:gd name="T88" fmla="*/ 2933 w 3573"/>
                  <a:gd name="T89" fmla="*/ 2378 h 2827"/>
                  <a:gd name="T90" fmla="*/ 3113 w 3573"/>
                  <a:gd name="T91" fmla="*/ 2022 h 2827"/>
                  <a:gd name="T92" fmla="*/ 3206 w 3573"/>
                  <a:gd name="T93" fmla="*/ 1633 h 2827"/>
                  <a:gd name="T94" fmla="*/ 3207 w 3573"/>
                  <a:gd name="T95" fmla="*/ 1239 h 2827"/>
                  <a:gd name="T96" fmla="*/ 3122 w 3573"/>
                  <a:gd name="T97" fmla="*/ 866 h 2827"/>
                  <a:gd name="T98" fmla="*/ 2957 w 3573"/>
                  <a:gd name="T99" fmla="*/ 522 h 2827"/>
                  <a:gd name="T100" fmla="*/ 2767 w 3573"/>
                  <a:gd name="T101" fmla="*/ 269 h 2827"/>
                  <a:gd name="T102" fmla="*/ 2744 w 3573"/>
                  <a:gd name="T103" fmla="*/ 165 h 2827"/>
                  <a:gd name="T104" fmla="*/ 2791 w 3573"/>
                  <a:gd name="T105" fmla="*/ 70 h 2827"/>
                  <a:gd name="T106" fmla="*/ 2878 w 3573"/>
                  <a:gd name="T107" fmla="*/ 8 h 2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573" h="2827">
                    <a:moveTo>
                      <a:pt x="2378" y="555"/>
                    </a:moveTo>
                    <a:lnTo>
                      <a:pt x="2404" y="559"/>
                    </a:lnTo>
                    <a:lnTo>
                      <a:pt x="2431" y="567"/>
                    </a:lnTo>
                    <a:lnTo>
                      <a:pt x="2455" y="579"/>
                    </a:lnTo>
                    <a:lnTo>
                      <a:pt x="2476" y="595"/>
                    </a:lnTo>
                    <a:lnTo>
                      <a:pt x="2495" y="614"/>
                    </a:lnTo>
                    <a:lnTo>
                      <a:pt x="2551" y="686"/>
                    </a:lnTo>
                    <a:lnTo>
                      <a:pt x="2600" y="760"/>
                    </a:lnTo>
                    <a:lnTo>
                      <a:pt x="2643" y="837"/>
                    </a:lnTo>
                    <a:lnTo>
                      <a:pt x="2680" y="916"/>
                    </a:lnTo>
                    <a:lnTo>
                      <a:pt x="2713" y="998"/>
                    </a:lnTo>
                    <a:lnTo>
                      <a:pt x="2739" y="1081"/>
                    </a:lnTo>
                    <a:lnTo>
                      <a:pt x="2761" y="1166"/>
                    </a:lnTo>
                    <a:lnTo>
                      <a:pt x="2775" y="1253"/>
                    </a:lnTo>
                    <a:lnTo>
                      <a:pt x="2784" y="1342"/>
                    </a:lnTo>
                    <a:lnTo>
                      <a:pt x="2787" y="1432"/>
                    </a:lnTo>
                    <a:lnTo>
                      <a:pt x="2785" y="1516"/>
                    </a:lnTo>
                    <a:lnTo>
                      <a:pt x="2776" y="1598"/>
                    </a:lnTo>
                    <a:lnTo>
                      <a:pt x="2763" y="1681"/>
                    </a:lnTo>
                    <a:lnTo>
                      <a:pt x="2745" y="1761"/>
                    </a:lnTo>
                    <a:lnTo>
                      <a:pt x="2722" y="1840"/>
                    </a:lnTo>
                    <a:lnTo>
                      <a:pt x="2693" y="1918"/>
                    </a:lnTo>
                    <a:lnTo>
                      <a:pt x="2660" y="1993"/>
                    </a:lnTo>
                    <a:lnTo>
                      <a:pt x="2621" y="2067"/>
                    </a:lnTo>
                    <a:lnTo>
                      <a:pt x="2578" y="2137"/>
                    </a:lnTo>
                    <a:lnTo>
                      <a:pt x="2529" y="2206"/>
                    </a:lnTo>
                    <a:lnTo>
                      <a:pt x="2510" y="2226"/>
                    </a:lnTo>
                    <a:lnTo>
                      <a:pt x="2489" y="2244"/>
                    </a:lnTo>
                    <a:lnTo>
                      <a:pt x="2464" y="2257"/>
                    </a:lnTo>
                    <a:lnTo>
                      <a:pt x="2438" y="2267"/>
                    </a:lnTo>
                    <a:lnTo>
                      <a:pt x="2411" y="2271"/>
                    </a:lnTo>
                    <a:lnTo>
                      <a:pt x="2399" y="2271"/>
                    </a:lnTo>
                    <a:lnTo>
                      <a:pt x="2374" y="2269"/>
                    </a:lnTo>
                    <a:lnTo>
                      <a:pt x="2349" y="2263"/>
                    </a:lnTo>
                    <a:lnTo>
                      <a:pt x="2326" y="2254"/>
                    </a:lnTo>
                    <a:lnTo>
                      <a:pt x="2304" y="2241"/>
                    </a:lnTo>
                    <a:lnTo>
                      <a:pt x="2284" y="2224"/>
                    </a:lnTo>
                    <a:lnTo>
                      <a:pt x="2263" y="2202"/>
                    </a:lnTo>
                    <a:lnTo>
                      <a:pt x="2244" y="2180"/>
                    </a:lnTo>
                    <a:lnTo>
                      <a:pt x="2230" y="2155"/>
                    </a:lnTo>
                    <a:lnTo>
                      <a:pt x="2220" y="2128"/>
                    </a:lnTo>
                    <a:lnTo>
                      <a:pt x="2216" y="2099"/>
                    </a:lnTo>
                    <a:lnTo>
                      <a:pt x="2216" y="2071"/>
                    </a:lnTo>
                    <a:lnTo>
                      <a:pt x="2221" y="2044"/>
                    </a:lnTo>
                    <a:lnTo>
                      <a:pt x="2232" y="2017"/>
                    </a:lnTo>
                    <a:lnTo>
                      <a:pt x="2247" y="1992"/>
                    </a:lnTo>
                    <a:lnTo>
                      <a:pt x="2290" y="1929"/>
                    </a:lnTo>
                    <a:lnTo>
                      <a:pt x="2327" y="1864"/>
                    </a:lnTo>
                    <a:lnTo>
                      <a:pt x="2360" y="1796"/>
                    </a:lnTo>
                    <a:lnTo>
                      <a:pt x="2386" y="1727"/>
                    </a:lnTo>
                    <a:lnTo>
                      <a:pt x="2407" y="1655"/>
                    </a:lnTo>
                    <a:lnTo>
                      <a:pt x="2421" y="1582"/>
                    </a:lnTo>
                    <a:lnTo>
                      <a:pt x="2429" y="1507"/>
                    </a:lnTo>
                    <a:lnTo>
                      <a:pt x="2433" y="1432"/>
                    </a:lnTo>
                    <a:lnTo>
                      <a:pt x="2431" y="1359"/>
                    </a:lnTo>
                    <a:lnTo>
                      <a:pt x="2422" y="1289"/>
                    </a:lnTo>
                    <a:lnTo>
                      <a:pt x="2409" y="1219"/>
                    </a:lnTo>
                    <a:lnTo>
                      <a:pt x="2390" y="1151"/>
                    </a:lnTo>
                    <a:lnTo>
                      <a:pt x="2366" y="1085"/>
                    </a:lnTo>
                    <a:lnTo>
                      <a:pt x="2338" y="1020"/>
                    </a:lnTo>
                    <a:lnTo>
                      <a:pt x="2304" y="957"/>
                    </a:lnTo>
                    <a:lnTo>
                      <a:pt x="2266" y="898"/>
                    </a:lnTo>
                    <a:lnTo>
                      <a:pt x="2222" y="840"/>
                    </a:lnTo>
                    <a:lnTo>
                      <a:pt x="2205" y="815"/>
                    </a:lnTo>
                    <a:lnTo>
                      <a:pt x="2194" y="788"/>
                    </a:lnTo>
                    <a:lnTo>
                      <a:pt x="2187" y="759"/>
                    </a:lnTo>
                    <a:lnTo>
                      <a:pt x="2186" y="730"/>
                    </a:lnTo>
                    <a:lnTo>
                      <a:pt x="2191" y="701"/>
                    </a:lnTo>
                    <a:lnTo>
                      <a:pt x="2199" y="674"/>
                    </a:lnTo>
                    <a:lnTo>
                      <a:pt x="2213" y="648"/>
                    </a:lnTo>
                    <a:lnTo>
                      <a:pt x="2233" y="624"/>
                    </a:lnTo>
                    <a:lnTo>
                      <a:pt x="2255" y="602"/>
                    </a:lnTo>
                    <a:lnTo>
                      <a:pt x="2276" y="585"/>
                    </a:lnTo>
                    <a:lnTo>
                      <a:pt x="2299" y="571"/>
                    </a:lnTo>
                    <a:lnTo>
                      <a:pt x="2324" y="562"/>
                    </a:lnTo>
                    <a:lnTo>
                      <a:pt x="2350" y="557"/>
                    </a:lnTo>
                    <a:lnTo>
                      <a:pt x="2378" y="555"/>
                    </a:lnTo>
                    <a:close/>
                    <a:moveTo>
                      <a:pt x="1635" y="180"/>
                    </a:moveTo>
                    <a:lnTo>
                      <a:pt x="1665" y="184"/>
                    </a:lnTo>
                    <a:lnTo>
                      <a:pt x="1694" y="195"/>
                    </a:lnTo>
                    <a:lnTo>
                      <a:pt x="1720" y="210"/>
                    </a:lnTo>
                    <a:lnTo>
                      <a:pt x="1743" y="231"/>
                    </a:lnTo>
                    <a:lnTo>
                      <a:pt x="1762" y="255"/>
                    </a:lnTo>
                    <a:lnTo>
                      <a:pt x="1776" y="282"/>
                    </a:lnTo>
                    <a:lnTo>
                      <a:pt x="1785" y="310"/>
                    </a:lnTo>
                    <a:lnTo>
                      <a:pt x="1787" y="341"/>
                    </a:lnTo>
                    <a:lnTo>
                      <a:pt x="1787" y="2523"/>
                    </a:lnTo>
                    <a:lnTo>
                      <a:pt x="1785" y="2553"/>
                    </a:lnTo>
                    <a:lnTo>
                      <a:pt x="1776" y="2583"/>
                    </a:lnTo>
                    <a:lnTo>
                      <a:pt x="1762" y="2610"/>
                    </a:lnTo>
                    <a:lnTo>
                      <a:pt x="1743" y="2634"/>
                    </a:lnTo>
                    <a:lnTo>
                      <a:pt x="1720" y="2653"/>
                    </a:lnTo>
                    <a:lnTo>
                      <a:pt x="1694" y="2670"/>
                    </a:lnTo>
                    <a:lnTo>
                      <a:pt x="1671" y="2678"/>
                    </a:lnTo>
                    <a:lnTo>
                      <a:pt x="1648" y="2683"/>
                    </a:lnTo>
                    <a:lnTo>
                      <a:pt x="1625" y="2685"/>
                    </a:lnTo>
                    <a:lnTo>
                      <a:pt x="1597" y="2683"/>
                    </a:lnTo>
                    <a:lnTo>
                      <a:pt x="1571" y="2675"/>
                    </a:lnTo>
                    <a:lnTo>
                      <a:pt x="1545" y="2663"/>
                    </a:lnTo>
                    <a:lnTo>
                      <a:pt x="1522" y="2647"/>
                    </a:lnTo>
                    <a:lnTo>
                      <a:pt x="635" y="1916"/>
                    </a:lnTo>
                    <a:lnTo>
                      <a:pt x="163" y="1916"/>
                    </a:lnTo>
                    <a:lnTo>
                      <a:pt x="130" y="1912"/>
                    </a:lnTo>
                    <a:lnTo>
                      <a:pt x="99" y="1903"/>
                    </a:lnTo>
                    <a:lnTo>
                      <a:pt x="72" y="1887"/>
                    </a:lnTo>
                    <a:lnTo>
                      <a:pt x="48" y="1868"/>
                    </a:lnTo>
                    <a:lnTo>
                      <a:pt x="27" y="1844"/>
                    </a:lnTo>
                    <a:lnTo>
                      <a:pt x="13" y="1817"/>
                    </a:lnTo>
                    <a:lnTo>
                      <a:pt x="3" y="1786"/>
                    </a:lnTo>
                    <a:lnTo>
                      <a:pt x="0" y="1754"/>
                    </a:lnTo>
                    <a:lnTo>
                      <a:pt x="0" y="1111"/>
                    </a:lnTo>
                    <a:lnTo>
                      <a:pt x="3" y="1078"/>
                    </a:lnTo>
                    <a:lnTo>
                      <a:pt x="13" y="1048"/>
                    </a:lnTo>
                    <a:lnTo>
                      <a:pt x="27" y="1019"/>
                    </a:lnTo>
                    <a:lnTo>
                      <a:pt x="48" y="995"/>
                    </a:lnTo>
                    <a:lnTo>
                      <a:pt x="72" y="976"/>
                    </a:lnTo>
                    <a:lnTo>
                      <a:pt x="99" y="961"/>
                    </a:lnTo>
                    <a:lnTo>
                      <a:pt x="130" y="952"/>
                    </a:lnTo>
                    <a:lnTo>
                      <a:pt x="163" y="949"/>
                    </a:lnTo>
                    <a:lnTo>
                      <a:pt x="635" y="949"/>
                    </a:lnTo>
                    <a:lnTo>
                      <a:pt x="1522" y="216"/>
                    </a:lnTo>
                    <a:lnTo>
                      <a:pt x="1547" y="199"/>
                    </a:lnTo>
                    <a:lnTo>
                      <a:pt x="1575" y="187"/>
                    </a:lnTo>
                    <a:lnTo>
                      <a:pt x="1605" y="181"/>
                    </a:lnTo>
                    <a:lnTo>
                      <a:pt x="1635" y="180"/>
                    </a:lnTo>
                    <a:close/>
                    <a:moveTo>
                      <a:pt x="2931" y="0"/>
                    </a:moveTo>
                    <a:lnTo>
                      <a:pt x="2957" y="4"/>
                    </a:lnTo>
                    <a:lnTo>
                      <a:pt x="2983" y="11"/>
                    </a:lnTo>
                    <a:lnTo>
                      <a:pt x="3007" y="22"/>
                    </a:lnTo>
                    <a:lnTo>
                      <a:pt x="3028" y="37"/>
                    </a:lnTo>
                    <a:lnTo>
                      <a:pt x="3048" y="55"/>
                    </a:lnTo>
                    <a:lnTo>
                      <a:pt x="3118" y="138"/>
                    </a:lnTo>
                    <a:lnTo>
                      <a:pt x="3183" y="224"/>
                    </a:lnTo>
                    <a:lnTo>
                      <a:pt x="3244" y="313"/>
                    </a:lnTo>
                    <a:lnTo>
                      <a:pt x="3300" y="406"/>
                    </a:lnTo>
                    <a:lnTo>
                      <a:pt x="3350" y="499"/>
                    </a:lnTo>
                    <a:lnTo>
                      <a:pt x="3396" y="597"/>
                    </a:lnTo>
                    <a:lnTo>
                      <a:pt x="3437" y="696"/>
                    </a:lnTo>
                    <a:lnTo>
                      <a:pt x="3472" y="797"/>
                    </a:lnTo>
                    <a:lnTo>
                      <a:pt x="3503" y="899"/>
                    </a:lnTo>
                    <a:lnTo>
                      <a:pt x="3528" y="1003"/>
                    </a:lnTo>
                    <a:lnTo>
                      <a:pt x="3548" y="1108"/>
                    </a:lnTo>
                    <a:lnTo>
                      <a:pt x="3562" y="1216"/>
                    </a:lnTo>
                    <a:lnTo>
                      <a:pt x="3569" y="1324"/>
                    </a:lnTo>
                    <a:lnTo>
                      <a:pt x="3573" y="1432"/>
                    </a:lnTo>
                    <a:lnTo>
                      <a:pt x="3569" y="1545"/>
                    </a:lnTo>
                    <a:lnTo>
                      <a:pt x="3561" y="1656"/>
                    </a:lnTo>
                    <a:lnTo>
                      <a:pt x="3545" y="1768"/>
                    </a:lnTo>
                    <a:lnTo>
                      <a:pt x="3524" y="1877"/>
                    </a:lnTo>
                    <a:lnTo>
                      <a:pt x="3497" y="1985"/>
                    </a:lnTo>
                    <a:lnTo>
                      <a:pt x="3465" y="2092"/>
                    </a:lnTo>
                    <a:lnTo>
                      <a:pt x="3427" y="2196"/>
                    </a:lnTo>
                    <a:lnTo>
                      <a:pt x="3382" y="2299"/>
                    </a:lnTo>
                    <a:lnTo>
                      <a:pt x="3333" y="2399"/>
                    </a:lnTo>
                    <a:lnTo>
                      <a:pt x="3278" y="2496"/>
                    </a:lnTo>
                    <a:lnTo>
                      <a:pt x="3218" y="2590"/>
                    </a:lnTo>
                    <a:lnTo>
                      <a:pt x="3153" y="2682"/>
                    </a:lnTo>
                    <a:lnTo>
                      <a:pt x="3082" y="2770"/>
                    </a:lnTo>
                    <a:lnTo>
                      <a:pt x="3062" y="2789"/>
                    </a:lnTo>
                    <a:lnTo>
                      <a:pt x="3040" y="2804"/>
                    </a:lnTo>
                    <a:lnTo>
                      <a:pt x="3017" y="2816"/>
                    </a:lnTo>
                    <a:lnTo>
                      <a:pt x="2991" y="2824"/>
                    </a:lnTo>
                    <a:lnTo>
                      <a:pt x="2965" y="2827"/>
                    </a:lnTo>
                    <a:lnTo>
                      <a:pt x="2957" y="2827"/>
                    </a:lnTo>
                    <a:lnTo>
                      <a:pt x="2932" y="2825"/>
                    </a:lnTo>
                    <a:lnTo>
                      <a:pt x="2907" y="2820"/>
                    </a:lnTo>
                    <a:lnTo>
                      <a:pt x="2884" y="2810"/>
                    </a:lnTo>
                    <a:lnTo>
                      <a:pt x="2863" y="2797"/>
                    </a:lnTo>
                    <a:lnTo>
                      <a:pt x="2843" y="2780"/>
                    </a:lnTo>
                    <a:lnTo>
                      <a:pt x="2822" y="2759"/>
                    </a:lnTo>
                    <a:lnTo>
                      <a:pt x="2801" y="2735"/>
                    </a:lnTo>
                    <a:lnTo>
                      <a:pt x="2787" y="2709"/>
                    </a:lnTo>
                    <a:lnTo>
                      <a:pt x="2779" y="2681"/>
                    </a:lnTo>
                    <a:lnTo>
                      <a:pt x="2774" y="2651"/>
                    </a:lnTo>
                    <a:lnTo>
                      <a:pt x="2775" y="2622"/>
                    </a:lnTo>
                    <a:lnTo>
                      <a:pt x="2783" y="2594"/>
                    </a:lnTo>
                    <a:lnTo>
                      <a:pt x="2795" y="2565"/>
                    </a:lnTo>
                    <a:lnTo>
                      <a:pt x="2812" y="2540"/>
                    </a:lnTo>
                    <a:lnTo>
                      <a:pt x="2876" y="2461"/>
                    </a:lnTo>
                    <a:lnTo>
                      <a:pt x="2933" y="2378"/>
                    </a:lnTo>
                    <a:lnTo>
                      <a:pt x="2986" y="2294"/>
                    </a:lnTo>
                    <a:lnTo>
                      <a:pt x="3034" y="2206"/>
                    </a:lnTo>
                    <a:lnTo>
                      <a:pt x="3076" y="2114"/>
                    </a:lnTo>
                    <a:lnTo>
                      <a:pt x="3113" y="2022"/>
                    </a:lnTo>
                    <a:lnTo>
                      <a:pt x="3145" y="1927"/>
                    </a:lnTo>
                    <a:lnTo>
                      <a:pt x="3171" y="1831"/>
                    </a:lnTo>
                    <a:lnTo>
                      <a:pt x="3191" y="1732"/>
                    </a:lnTo>
                    <a:lnTo>
                      <a:pt x="3206" y="1633"/>
                    </a:lnTo>
                    <a:lnTo>
                      <a:pt x="3215" y="1533"/>
                    </a:lnTo>
                    <a:lnTo>
                      <a:pt x="3218" y="1432"/>
                    </a:lnTo>
                    <a:lnTo>
                      <a:pt x="3215" y="1336"/>
                    </a:lnTo>
                    <a:lnTo>
                      <a:pt x="3207" y="1239"/>
                    </a:lnTo>
                    <a:lnTo>
                      <a:pt x="3194" y="1144"/>
                    </a:lnTo>
                    <a:lnTo>
                      <a:pt x="3175" y="1050"/>
                    </a:lnTo>
                    <a:lnTo>
                      <a:pt x="3152" y="957"/>
                    </a:lnTo>
                    <a:lnTo>
                      <a:pt x="3122" y="866"/>
                    </a:lnTo>
                    <a:lnTo>
                      <a:pt x="3088" y="777"/>
                    </a:lnTo>
                    <a:lnTo>
                      <a:pt x="3049" y="690"/>
                    </a:lnTo>
                    <a:lnTo>
                      <a:pt x="3005" y="604"/>
                    </a:lnTo>
                    <a:lnTo>
                      <a:pt x="2957" y="522"/>
                    </a:lnTo>
                    <a:lnTo>
                      <a:pt x="2904" y="442"/>
                    </a:lnTo>
                    <a:lnTo>
                      <a:pt x="2846" y="365"/>
                    </a:lnTo>
                    <a:lnTo>
                      <a:pt x="2784" y="290"/>
                    </a:lnTo>
                    <a:lnTo>
                      <a:pt x="2767" y="269"/>
                    </a:lnTo>
                    <a:lnTo>
                      <a:pt x="2755" y="244"/>
                    </a:lnTo>
                    <a:lnTo>
                      <a:pt x="2747" y="219"/>
                    </a:lnTo>
                    <a:lnTo>
                      <a:pt x="2743" y="191"/>
                    </a:lnTo>
                    <a:lnTo>
                      <a:pt x="2744" y="165"/>
                    </a:lnTo>
                    <a:lnTo>
                      <a:pt x="2749" y="139"/>
                    </a:lnTo>
                    <a:lnTo>
                      <a:pt x="2758" y="114"/>
                    </a:lnTo>
                    <a:lnTo>
                      <a:pt x="2772" y="90"/>
                    </a:lnTo>
                    <a:lnTo>
                      <a:pt x="2791" y="70"/>
                    </a:lnTo>
                    <a:lnTo>
                      <a:pt x="2811" y="48"/>
                    </a:lnTo>
                    <a:lnTo>
                      <a:pt x="2831" y="31"/>
                    </a:lnTo>
                    <a:lnTo>
                      <a:pt x="2854" y="18"/>
                    </a:lnTo>
                    <a:lnTo>
                      <a:pt x="2878" y="8"/>
                    </a:lnTo>
                    <a:lnTo>
                      <a:pt x="2904" y="2"/>
                    </a:lnTo>
                    <a:lnTo>
                      <a:pt x="2931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9EADD3CB-6130-67A9-2113-EC12D285C4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50963" y="1547813"/>
              <a:ext cx="1130300" cy="1058862"/>
              <a:chOff x="1801111" y="2064388"/>
              <a:chExt cx="1506915" cy="1410828"/>
            </a:xfrm>
          </p:grpSpPr>
          <p:sp>
            <p:nvSpPr>
              <p:cNvPr id="140" name="Oval 6">
                <a:extLst>
                  <a:ext uri="{FF2B5EF4-FFF2-40B4-BE49-F238E27FC236}">
                    <a16:creationId xmlns:a16="http://schemas.microsoft.com/office/drawing/2014/main" id="{157928BE-18C4-7C7A-C7CB-4E2C1A4D3A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1111" y="2064388"/>
                <a:ext cx="1506915" cy="141082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141" name="Oval 11">
                <a:extLst>
                  <a:ext uri="{FF2B5EF4-FFF2-40B4-BE49-F238E27FC236}">
                    <a16:creationId xmlns:a16="http://schemas.microsoft.com/office/drawing/2014/main" id="{94358A37-7506-C473-B984-D862C1DD21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7729" y="2174378"/>
                <a:ext cx="1193680" cy="119084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grpSp>
            <p:nvGrpSpPr>
              <p:cNvPr id="142" name="Group 141">
                <a:extLst>
                  <a:ext uri="{FF2B5EF4-FFF2-40B4-BE49-F238E27FC236}">
                    <a16:creationId xmlns:a16="http://schemas.microsoft.com/office/drawing/2014/main" id="{A8CDEB21-E139-3F32-07F1-F3857ECA3805}"/>
                  </a:ext>
                </a:extLst>
              </p:cNvPr>
              <p:cNvGrpSpPr/>
              <p:nvPr/>
            </p:nvGrpSpPr>
            <p:grpSpPr>
              <a:xfrm>
                <a:off x="2392249" y="2608470"/>
                <a:ext cx="324639" cy="322664"/>
                <a:chOff x="4653362" y="3040656"/>
                <a:chExt cx="324639" cy="322664"/>
              </a:xfrm>
              <a:solidFill>
                <a:schemeClr val="accent5"/>
              </a:solidFill>
            </p:grpSpPr>
            <p:sp>
              <p:nvSpPr>
                <p:cNvPr id="143" name="Freeform 1038">
                  <a:extLst>
                    <a:ext uri="{FF2B5EF4-FFF2-40B4-BE49-F238E27FC236}">
                      <a16:creationId xmlns:a16="http://schemas.microsoft.com/office/drawing/2014/main" id="{6E27A1D9-2940-16B3-01DD-754574B506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08653" y="3097922"/>
                  <a:ext cx="140598" cy="29620"/>
                </a:xfrm>
                <a:custGeom>
                  <a:avLst/>
                  <a:gdLst>
                    <a:gd name="T0" fmla="*/ 149 w 1421"/>
                    <a:gd name="T1" fmla="*/ 0 h 298"/>
                    <a:gd name="T2" fmla="*/ 1272 w 1421"/>
                    <a:gd name="T3" fmla="*/ 0 h 298"/>
                    <a:gd name="T4" fmla="*/ 1302 w 1421"/>
                    <a:gd name="T5" fmla="*/ 3 h 298"/>
                    <a:gd name="T6" fmla="*/ 1330 w 1421"/>
                    <a:gd name="T7" fmla="*/ 12 h 298"/>
                    <a:gd name="T8" fmla="*/ 1356 w 1421"/>
                    <a:gd name="T9" fmla="*/ 25 h 298"/>
                    <a:gd name="T10" fmla="*/ 1378 w 1421"/>
                    <a:gd name="T11" fmla="*/ 44 h 298"/>
                    <a:gd name="T12" fmla="*/ 1396 w 1421"/>
                    <a:gd name="T13" fmla="*/ 66 h 298"/>
                    <a:gd name="T14" fmla="*/ 1410 w 1421"/>
                    <a:gd name="T15" fmla="*/ 91 h 298"/>
                    <a:gd name="T16" fmla="*/ 1418 w 1421"/>
                    <a:gd name="T17" fmla="*/ 119 h 298"/>
                    <a:gd name="T18" fmla="*/ 1421 w 1421"/>
                    <a:gd name="T19" fmla="*/ 149 h 298"/>
                    <a:gd name="T20" fmla="*/ 1418 w 1421"/>
                    <a:gd name="T21" fmla="*/ 179 h 298"/>
                    <a:gd name="T22" fmla="*/ 1410 w 1421"/>
                    <a:gd name="T23" fmla="*/ 206 h 298"/>
                    <a:gd name="T24" fmla="*/ 1396 w 1421"/>
                    <a:gd name="T25" fmla="*/ 232 h 298"/>
                    <a:gd name="T26" fmla="*/ 1378 w 1421"/>
                    <a:gd name="T27" fmla="*/ 254 h 298"/>
                    <a:gd name="T28" fmla="*/ 1356 w 1421"/>
                    <a:gd name="T29" fmla="*/ 272 h 298"/>
                    <a:gd name="T30" fmla="*/ 1330 w 1421"/>
                    <a:gd name="T31" fmla="*/ 285 h 298"/>
                    <a:gd name="T32" fmla="*/ 1302 w 1421"/>
                    <a:gd name="T33" fmla="*/ 295 h 298"/>
                    <a:gd name="T34" fmla="*/ 1272 w 1421"/>
                    <a:gd name="T35" fmla="*/ 298 h 298"/>
                    <a:gd name="T36" fmla="*/ 149 w 1421"/>
                    <a:gd name="T37" fmla="*/ 298 h 298"/>
                    <a:gd name="T38" fmla="*/ 119 w 1421"/>
                    <a:gd name="T39" fmla="*/ 295 h 298"/>
                    <a:gd name="T40" fmla="*/ 91 w 1421"/>
                    <a:gd name="T41" fmla="*/ 285 h 298"/>
                    <a:gd name="T42" fmla="*/ 65 w 1421"/>
                    <a:gd name="T43" fmla="*/ 272 h 298"/>
                    <a:gd name="T44" fmla="*/ 44 w 1421"/>
                    <a:gd name="T45" fmla="*/ 254 h 298"/>
                    <a:gd name="T46" fmla="*/ 25 w 1421"/>
                    <a:gd name="T47" fmla="*/ 232 h 298"/>
                    <a:gd name="T48" fmla="*/ 11 w 1421"/>
                    <a:gd name="T49" fmla="*/ 206 h 298"/>
                    <a:gd name="T50" fmla="*/ 3 w 1421"/>
                    <a:gd name="T51" fmla="*/ 179 h 298"/>
                    <a:gd name="T52" fmla="*/ 0 w 1421"/>
                    <a:gd name="T53" fmla="*/ 149 h 298"/>
                    <a:gd name="T54" fmla="*/ 3 w 1421"/>
                    <a:gd name="T55" fmla="*/ 119 h 298"/>
                    <a:gd name="T56" fmla="*/ 11 w 1421"/>
                    <a:gd name="T57" fmla="*/ 91 h 298"/>
                    <a:gd name="T58" fmla="*/ 25 w 1421"/>
                    <a:gd name="T59" fmla="*/ 66 h 298"/>
                    <a:gd name="T60" fmla="*/ 44 w 1421"/>
                    <a:gd name="T61" fmla="*/ 44 h 298"/>
                    <a:gd name="T62" fmla="*/ 65 w 1421"/>
                    <a:gd name="T63" fmla="*/ 25 h 298"/>
                    <a:gd name="T64" fmla="*/ 91 w 1421"/>
                    <a:gd name="T65" fmla="*/ 12 h 298"/>
                    <a:gd name="T66" fmla="*/ 119 w 1421"/>
                    <a:gd name="T67" fmla="*/ 3 h 298"/>
                    <a:gd name="T68" fmla="*/ 149 w 1421"/>
                    <a:gd name="T69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421" h="298">
                      <a:moveTo>
                        <a:pt x="149" y="0"/>
                      </a:moveTo>
                      <a:lnTo>
                        <a:pt x="1272" y="0"/>
                      </a:lnTo>
                      <a:lnTo>
                        <a:pt x="1302" y="3"/>
                      </a:lnTo>
                      <a:lnTo>
                        <a:pt x="1330" y="12"/>
                      </a:lnTo>
                      <a:lnTo>
                        <a:pt x="1356" y="25"/>
                      </a:lnTo>
                      <a:lnTo>
                        <a:pt x="1378" y="44"/>
                      </a:lnTo>
                      <a:lnTo>
                        <a:pt x="1396" y="66"/>
                      </a:lnTo>
                      <a:lnTo>
                        <a:pt x="1410" y="91"/>
                      </a:lnTo>
                      <a:lnTo>
                        <a:pt x="1418" y="119"/>
                      </a:lnTo>
                      <a:lnTo>
                        <a:pt x="1421" y="149"/>
                      </a:lnTo>
                      <a:lnTo>
                        <a:pt x="1418" y="179"/>
                      </a:lnTo>
                      <a:lnTo>
                        <a:pt x="1410" y="206"/>
                      </a:lnTo>
                      <a:lnTo>
                        <a:pt x="1396" y="232"/>
                      </a:lnTo>
                      <a:lnTo>
                        <a:pt x="1378" y="254"/>
                      </a:lnTo>
                      <a:lnTo>
                        <a:pt x="1356" y="272"/>
                      </a:lnTo>
                      <a:lnTo>
                        <a:pt x="1330" y="285"/>
                      </a:lnTo>
                      <a:lnTo>
                        <a:pt x="1302" y="295"/>
                      </a:lnTo>
                      <a:lnTo>
                        <a:pt x="1272" y="298"/>
                      </a:lnTo>
                      <a:lnTo>
                        <a:pt x="149" y="298"/>
                      </a:lnTo>
                      <a:lnTo>
                        <a:pt x="119" y="295"/>
                      </a:lnTo>
                      <a:lnTo>
                        <a:pt x="91" y="285"/>
                      </a:lnTo>
                      <a:lnTo>
                        <a:pt x="65" y="272"/>
                      </a:lnTo>
                      <a:lnTo>
                        <a:pt x="44" y="254"/>
                      </a:lnTo>
                      <a:lnTo>
                        <a:pt x="25" y="232"/>
                      </a:lnTo>
                      <a:lnTo>
                        <a:pt x="11" y="206"/>
                      </a:lnTo>
                      <a:lnTo>
                        <a:pt x="3" y="179"/>
                      </a:lnTo>
                      <a:lnTo>
                        <a:pt x="0" y="149"/>
                      </a:lnTo>
                      <a:lnTo>
                        <a:pt x="3" y="119"/>
                      </a:lnTo>
                      <a:lnTo>
                        <a:pt x="11" y="91"/>
                      </a:lnTo>
                      <a:lnTo>
                        <a:pt x="25" y="66"/>
                      </a:lnTo>
                      <a:lnTo>
                        <a:pt x="44" y="44"/>
                      </a:lnTo>
                      <a:lnTo>
                        <a:pt x="65" y="25"/>
                      </a:lnTo>
                      <a:lnTo>
                        <a:pt x="91" y="12"/>
                      </a:lnTo>
                      <a:lnTo>
                        <a:pt x="119" y="3"/>
                      </a:lnTo>
                      <a:lnTo>
                        <a:pt x="149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>
                    <a:latin typeface="+mn-lt"/>
                  </a:endParaRPr>
                </a:p>
              </p:txBody>
            </p:sp>
            <p:sp>
              <p:nvSpPr>
                <p:cNvPr id="144" name="Freeform 1039">
                  <a:extLst>
                    <a:ext uri="{FF2B5EF4-FFF2-40B4-BE49-F238E27FC236}">
                      <a16:creationId xmlns:a16="http://schemas.microsoft.com/office/drawing/2014/main" id="{4D02A573-2FBB-2A2D-F54E-A16D9399DF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08653" y="3152818"/>
                  <a:ext cx="140598" cy="29620"/>
                </a:xfrm>
                <a:custGeom>
                  <a:avLst/>
                  <a:gdLst>
                    <a:gd name="T0" fmla="*/ 149 w 1421"/>
                    <a:gd name="T1" fmla="*/ 0 h 298"/>
                    <a:gd name="T2" fmla="*/ 1272 w 1421"/>
                    <a:gd name="T3" fmla="*/ 0 h 298"/>
                    <a:gd name="T4" fmla="*/ 1302 w 1421"/>
                    <a:gd name="T5" fmla="*/ 3 h 298"/>
                    <a:gd name="T6" fmla="*/ 1330 w 1421"/>
                    <a:gd name="T7" fmla="*/ 12 h 298"/>
                    <a:gd name="T8" fmla="*/ 1356 w 1421"/>
                    <a:gd name="T9" fmla="*/ 26 h 298"/>
                    <a:gd name="T10" fmla="*/ 1378 w 1421"/>
                    <a:gd name="T11" fmla="*/ 44 h 298"/>
                    <a:gd name="T12" fmla="*/ 1396 w 1421"/>
                    <a:gd name="T13" fmla="*/ 66 h 298"/>
                    <a:gd name="T14" fmla="*/ 1410 w 1421"/>
                    <a:gd name="T15" fmla="*/ 91 h 298"/>
                    <a:gd name="T16" fmla="*/ 1418 w 1421"/>
                    <a:gd name="T17" fmla="*/ 119 h 298"/>
                    <a:gd name="T18" fmla="*/ 1421 w 1421"/>
                    <a:gd name="T19" fmla="*/ 149 h 298"/>
                    <a:gd name="T20" fmla="*/ 1418 w 1421"/>
                    <a:gd name="T21" fmla="*/ 179 h 298"/>
                    <a:gd name="T22" fmla="*/ 1410 w 1421"/>
                    <a:gd name="T23" fmla="*/ 207 h 298"/>
                    <a:gd name="T24" fmla="*/ 1396 w 1421"/>
                    <a:gd name="T25" fmla="*/ 232 h 298"/>
                    <a:gd name="T26" fmla="*/ 1378 w 1421"/>
                    <a:gd name="T27" fmla="*/ 255 h 298"/>
                    <a:gd name="T28" fmla="*/ 1356 w 1421"/>
                    <a:gd name="T29" fmla="*/ 272 h 298"/>
                    <a:gd name="T30" fmla="*/ 1330 w 1421"/>
                    <a:gd name="T31" fmla="*/ 287 h 298"/>
                    <a:gd name="T32" fmla="*/ 1302 w 1421"/>
                    <a:gd name="T33" fmla="*/ 295 h 298"/>
                    <a:gd name="T34" fmla="*/ 1272 w 1421"/>
                    <a:gd name="T35" fmla="*/ 298 h 298"/>
                    <a:gd name="T36" fmla="*/ 149 w 1421"/>
                    <a:gd name="T37" fmla="*/ 298 h 298"/>
                    <a:gd name="T38" fmla="*/ 119 w 1421"/>
                    <a:gd name="T39" fmla="*/ 295 h 298"/>
                    <a:gd name="T40" fmla="*/ 91 w 1421"/>
                    <a:gd name="T41" fmla="*/ 287 h 298"/>
                    <a:gd name="T42" fmla="*/ 65 w 1421"/>
                    <a:gd name="T43" fmla="*/ 272 h 298"/>
                    <a:gd name="T44" fmla="*/ 44 w 1421"/>
                    <a:gd name="T45" fmla="*/ 255 h 298"/>
                    <a:gd name="T46" fmla="*/ 25 w 1421"/>
                    <a:gd name="T47" fmla="*/ 232 h 298"/>
                    <a:gd name="T48" fmla="*/ 11 w 1421"/>
                    <a:gd name="T49" fmla="*/ 207 h 298"/>
                    <a:gd name="T50" fmla="*/ 3 w 1421"/>
                    <a:gd name="T51" fmla="*/ 179 h 298"/>
                    <a:gd name="T52" fmla="*/ 0 w 1421"/>
                    <a:gd name="T53" fmla="*/ 149 h 298"/>
                    <a:gd name="T54" fmla="*/ 3 w 1421"/>
                    <a:gd name="T55" fmla="*/ 119 h 298"/>
                    <a:gd name="T56" fmla="*/ 11 w 1421"/>
                    <a:gd name="T57" fmla="*/ 91 h 298"/>
                    <a:gd name="T58" fmla="*/ 25 w 1421"/>
                    <a:gd name="T59" fmla="*/ 66 h 298"/>
                    <a:gd name="T60" fmla="*/ 44 w 1421"/>
                    <a:gd name="T61" fmla="*/ 44 h 298"/>
                    <a:gd name="T62" fmla="*/ 65 w 1421"/>
                    <a:gd name="T63" fmla="*/ 26 h 298"/>
                    <a:gd name="T64" fmla="*/ 91 w 1421"/>
                    <a:gd name="T65" fmla="*/ 12 h 298"/>
                    <a:gd name="T66" fmla="*/ 119 w 1421"/>
                    <a:gd name="T67" fmla="*/ 3 h 298"/>
                    <a:gd name="T68" fmla="*/ 149 w 1421"/>
                    <a:gd name="T69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421" h="298">
                      <a:moveTo>
                        <a:pt x="149" y="0"/>
                      </a:moveTo>
                      <a:lnTo>
                        <a:pt x="1272" y="0"/>
                      </a:lnTo>
                      <a:lnTo>
                        <a:pt x="1302" y="3"/>
                      </a:lnTo>
                      <a:lnTo>
                        <a:pt x="1330" y="12"/>
                      </a:lnTo>
                      <a:lnTo>
                        <a:pt x="1356" y="26"/>
                      </a:lnTo>
                      <a:lnTo>
                        <a:pt x="1378" y="44"/>
                      </a:lnTo>
                      <a:lnTo>
                        <a:pt x="1396" y="66"/>
                      </a:lnTo>
                      <a:lnTo>
                        <a:pt x="1410" y="91"/>
                      </a:lnTo>
                      <a:lnTo>
                        <a:pt x="1418" y="119"/>
                      </a:lnTo>
                      <a:lnTo>
                        <a:pt x="1421" y="149"/>
                      </a:lnTo>
                      <a:lnTo>
                        <a:pt x="1418" y="179"/>
                      </a:lnTo>
                      <a:lnTo>
                        <a:pt x="1410" y="207"/>
                      </a:lnTo>
                      <a:lnTo>
                        <a:pt x="1396" y="232"/>
                      </a:lnTo>
                      <a:lnTo>
                        <a:pt x="1378" y="255"/>
                      </a:lnTo>
                      <a:lnTo>
                        <a:pt x="1356" y="272"/>
                      </a:lnTo>
                      <a:lnTo>
                        <a:pt x="1330" y="287"/>
                      </a:lnTo>
                      <a:lnTo>
                        <a:pt x="1302" y="295"/>
                      </a:lnTo>
                      <a:lnTo>
                        <a:pt x="1272" y="298"/>
                      </a:lnTo>
                      <a:lnTo>
                        <a:pt x="149" y="298"/>
                      </a:lnTo>
                      <a:lnTo>
                        <a:pt x="119" y="295"/>
                      </a:lnTo>
                      <a:lnTo>
                        <a:pt x="91" y="287"/>
                      </a:lnTo>
                      <a:lnTo>
                        <a:pt x="65" y="272"/>
                      </a:lnTo>
                      <a:lnTo>
                        <a:pt x="44" y="255"/>
                      </a:lnTo>
                      <a:lnTo>
                        <a:pt x="25" y="232"/>
                      </a:lnTo>
                      <a:lnTo>
                        <a:pt x="11" y="207"/>
                      </a:lnTo>
                      <a:lnTo>
                        <a:pt x="3" y="179"/>
                      </a:lnTo>
                      <a:lnTo>
                        <a:pt x="0" y="149"/>
                      </a:lnTo>
                      <a:lnTo>
                        <a:pt x="3" y="119"/>
                      </a:lnTo>
                      <a:lnTo>
                        <a:pt x="11" y="91"/>
                      </a:lnTo>
                      <a:lnTo>
                        <a:pt x="25" y="66"/>
                      </a:lnTo>
                      <a:lnTo>
                        <a:pt x="44" y="44"/>
                      </a:lnTo>
                      <a:lnTo>
                        <a:pt x="65" y="26"/>
                      </a:lnTo>
                      <a:lnTo>
                        <a:pt x="91" y="12"/>
                      </a:lnTo>
                      <a:lnTo>
                        <a:pt x="119" y="3"/>
                      </a:lnTo>
                      <a:lnTo>
                        <a:pt x="149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>
                    <a:latin typeface="+mn-lt"/>
                  </a:endParaRPr>
                </a:p>
              </p:txBody>
            </p:sp>
            <p:sp>
              <p:nvSpPr>
                <p:cNvPr id="145" name="Freeform 1040">
                  <a:extLst>
                    <a:ext uri="{FF2B5EF4-FFF2-40B4-BE49-F238E27FC236}">
                      <a16:creationId xmlns:a16="http://schemas.microsoft.com/office/drawing/2014/main" id="{8B6B7476-AB24-95BE-0D08-B97FF4EC1B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08653" y="3208110"/>
                  <a:ext cx="84912" cy="29225"/>
                </a:xfrm>
                <a:custGeom>
                  <a:avLst/>
                  <a:gdLst>
                    <a:gd name="T0" fmla="*/ 149 w 860"/>
                    <a:gd name="T1" fmla="*/ 0 h 297"/>
                    <a:gd name="T2" fmla="*/ 711 w 860"/>
                    <a:gd name="T3" fmla="*/ 0 h 297"/>
                    <a:gd name="T4" fmla="*/ 741 w 860"/>
                    <a:gd name="T5" fmla="*/ 3 h 297"/>
                    <a:gd name="T6" fmla="*/ 769 w 860"/>
                    <a:gd name="T7" fmla="*/ 11 h 297"/>
                    <a:gd name="T8" fmla="*/ 795 w 860"/>
                    <a:gd name="T9" fmla="*/ 26 h 297"/>
                    <a:gd name="T10" fmla="*/ 817 w 860"/>
                    <a:gd name="T11" fmla="*/ 43 h 297"/>
                    <a:gd name="T12" fmla="*/ 835 w 860"/>
                    <a:gd name="T13" fmla="*/ 66 h 297"/>
                    <a:gd name="T14" fmla="*/ 849 w 860"/>
                    <a:gd name="T15" fmla="*/ 90 h 297"/>
                    <a:gd name="T16" fmla="*/ 857 w 860"/>
                    <a:gd name="T17" fmla="*/ 118 h 297"/>
                    <a:gd name="T18" fmla="*/ 860 w 860"/>
                    <a:gd name="T19" fmla="*/ 149 h 297"/>
                    <a:gd name="T20" fmla="*/ 857 w 860"/>
                    <a:gd name="T21" fmla="*/ 179 h 297"/>
                    <a:gd name="T22" fmla="*/ 849 w 860"/>
                    <a:gd name="T23" fmla="*/ 207 h 297"/>
                    <a:gd name="T24" fmla="*/ 835 w 860"/>
                    <a:gd name="T25" fmla="*/ 231 h 297"/>
                    <a:gd name="T26" fmla="*/ 817 w 860"/>
                    <a:gd name="T27" fmla="*/ 254 h 297"/>
                    <a:gd name="T28" fmla="*/ 795 w 860"/>
                    <a:gd name="T29" fmla="*/ 271 h 297"/>
                    <a:gd name="T30" fmla="*/ 769 w 860"/>
                    <a:gd name="T31" fmla="*/ 286 h 297"/>
                    <a:gd name="T32" fmla="*/ 741 w 860"/>
                    <a:gd name="T33" fmla="*/ 294 h 297"/>
                    <a:gd name="T34" fmla="*/ 711 w 860"/>
                    <a:gd name="T35" fmla="*/ 297 h 297"/>
                    <a:gd name="T36" fmla="*/ 149 w 860"/>
                    <a:gd name="T37" fmla="*/ 297 h 297"/>
                    <a:gd name="T38" fmla="*/ 119 w 860"/>
                    <a:gd name="T39" fmla="*/ 294 h 297"/>
                    <a:gd name="T40" fmla="*/ 91 w 860"/>
                    <a:gd name="T41" fmla="*/ 286 h 297"/>
                    <a:gd name="T42" fmla="*/ 65 w 860"/>
                    <a:gd name="T43" fmla="*/ 271 h 297"/>
                    <a:gd name="T44" fmla="*/ 44 w 860"/>
                    <a:gd name="T45" fmla="*/ 254 h 297"/>
                    <a:gd name="T46" fmla="*/ 25 w 860"/>
                    <a:gd name="T47" fmla="*/ 231 h 297"/>
                    <a:gd name="T48" fmla="*/ 11 w 860"/>
                    <a:gd name="T49" fmla="*/ 207 h 297"/>
                    <a:gd name="T50" fmla="*/ 3 w 860"/>
                    <a:gd name="T51" fmla="*/ 179 h 297"/>
                    <a:gd name="T52" fmla="*/ 0 w 860"/>
                    <a:gd name="T53" fmla="*/ 149 h 297"/>
                    <a:gd name="T54" fmla="*/ 3 w 860"/>
                    <a:gd name="T55" fmla="*/ 118 h 297"/>
                    <a:gd name="T56" fmla="*/ 11 w 860"/>
                    <a:gd name="T57" fmla="*/ 90 h 297"/>
                    <a:gd name="T58" fmla="*/ 25 w 860"/>
                    <a:gd name="T59" fmla="*/ 66 h 297"/>
                    <a:gd name="T60" fmla="*/ 44 w 860"/>
                    <a:gd name="T61" fmla="*/ 43 h 297"/>
                    <a:gd name="T62" fmla="*/ 65 w 860"/>
                    <a:gd name="T63" fmla="*/ 26 h 297"/>
                    <a:gd name="T64" fmla="*/ 91 w 860"/>
                    <a:gd name="T65" fmla="*/ 11 h 297"/>
                    <a:gd name="T66" fmla="*/ 119 w 860"/>
                    <a:gd name="T67" fmla="*/ 3 h 297"/>
                    <a:gd name="T68" fmla="*/ 149 w 860"/>
                    <a:gd name="T69" fmla="*/ 0 h 2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860" h="297">
                      <a:moveTo>
                        <a:pt x="149" y="0"/>
                      </a:moveTo>
                      <a:lnTo>
                        <a:pt x="711" y="0"/>
                      </a:lnTo>
                      <a:lnTo>
                        <a:pt x="741" y="3"/>
                      </a:lnTo>
                      <a:lnTo>
                        <a:pt x="769" y="11"/>
                      </a:lnTo>
                      <a:lnTo>
                        <a:pt x="795" y="26"/>
                      </a:lnTo>
                      <a:lnTo>
                        <a:pt x="817" y="43"/>
                      </a:lnTo>
                      <a:lnTo>
                        <a:pt x="835" y="66"/>
                      </a:lnTo>
                      <a:lnTo>
                        <a:pt x="849" y="90"/>
                      </a:lnTo>
                      <a:lnTo>
                        <a:pt x="857" y="118"/>
                      </a:lnTo>
                      <a:lnTo>
                        <a:pt x="860" y="149"/>
                      </a:lnTo>
                      <a:lnTo>
                        <a:pt x="857" y="179"/>
                      </a:lnTo>
                      <a:lnTo>
                        <a:pt x="849" y="207"/>
                      </a:lnTo>
                      <a:lnTo>
                        <a:pt x="835" y="231"/>
                      </a:lnTo>
                      <a:lnTo>
                        <a:pt x="817" y="254"/>
                      </a:lnTo>
                      <a:lnTo>
                        <a:pt x="795" y="271"/>
                      </a:lnTo>
                      <a:lnTo>
                        <a:pt x="769" y="286"/>
                      </a:lnTo>
                      <a:lnTo>
                        <a:pt x="741" y="294"/>
                      </a:lnTo>
                      <a:lnTo>
                        <a:pt x="711" y="297"/>
                      </a:lnTo>
                      <a:lnTo>
                        <a:pt x="149" y="297"/>
                      </a:lnTo>
                      <a:lnTo>
                        <a:pt x="119" y="294"/>
                      </a:lnTo>
                      <a:lnTo>
                        <a:pt x="91" y="286"/>
                      </a:lnTo>
                      <a:lnTo>
                        <a:pt x="65" y="271"/>
                      </a:lnTo>
                      <a:lnTo>
                        <a:pt x="44" y="254"/>
                      </a:lnTo>
                      <a:lnTo>
                        <a:pt x="25" y="231"/>
                      </a:lnTo>
                      <a:lnTo>
                        <a:pt x="11" y="207"/>
                      </a:lnTo>
                      <a:lnTo>
                        <a:pt x="3" y="179"/>
                      </a:lnTo>
                      <a:lnTo>
                        <a:pt x="0" y="149"/>
                      </a:lnTo>
                      <a:lnTo>
                        <a:pt x="3" y="118"/>
                      </a:lnTo>
                      <a:lnTo>
                        <a:pt x="11" y="90"/>
                      </a:lnTo>
                      <a:lnTo>
                        <a:pt x="25" y="66"/>
                      </a:lnTo>
                      <a:lnTo>
                        <a:pt x="44" y="43"/>
                      </a:lnTo>
                      <a:lnTo>
                        <a:pt x="65" y="26"/>
                      </a:lnTo>
                      <a:lnTo>
                        <a:pt x="91" y="11"/>
                      </a:lnTo>
                      <a:lnTo>
                        <a:pt x="119" y="3"/>
                      </a:lnTo>
                      <a:lnTo>
                        <a:pt x="149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>
                    <a:latin typeface="+mn-lt"/>
                  </a:endParaRPr>
                </a:p>
              </p:txBody>
            </p:sp>
            <p:sp>
              <p:nvSpPr>
                <p:cNvPr id="146" name="Freeform 1041">
                  <a:extLst>
                    <a:ext uri="{FF2B5EF4-FFF2-40B4-BE49-F238E27FC236}">
                      <a16:creationId xmlns:a16="http://schemas.microsoft.com/office/drawing/2014/main" id="{B6DE559C-8BCA-4E3B-C759-2E8E739267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53362" y="3040656"/>
                  <a:ext cx="251181" cy="322664"/>
                </a:xfrm>
                <a:custGeom>
                  <a:avLst/>
                  <a:gdLst>
                    <a:gd name="T0" fmla="*/ 150 w 2545"/>
                    <a:gd name="T1" fmla="*/ 0 h 3271"/>
                    <a:gd name="T2" fmla="*/ 2395 w 2545"/>
                    <a:gd name="T3" fmla="*/ 0 h 3271"/>
                    <a:gd name="T4" fmla="*/ 2425 w 2545"/>
                    <a:gd name="T5" fmla="*/ 3 h 3271"/>
                    <a:gd name="T6" fmla="*/ 2453 w 2545"/>
                    <a:gd name="T7" fmla="*/ 11 h 3271"/>
                    <a:gd name="T8" fmla="*/ 2479 w 2545"/>
                    <a:gd name="T9" fmla="*/ 26 h 3271"/>
                    <a:gd name="T10" fmla="*/ 2501 w 2545"/>
                    <a:gd name="T11" fmla="*/ 43 h 3271"/>
                    <a:gd name="T12" fmla="*/ 2520 w 2545"/>
                    <a:gd name="T13" fmla="*/ 66 h 3271"/>
                    <a:gd name="T14" fmla="*/ 2533 w 2545"/>
                    <a:gd name="T15" fmla="*/ 90 h 3271"/>
                    <a:gd name="T16" fmla="*/ 2542 w 2545"/>
                    <a:gd name="T17" fmla="*/ 118 h 3271"/>
                    <a:gd name="T18" fmla="*/ 2545 w 2545"/>
                    <a:gd name="T19" fmla="*/ 148 h 3271"/>
                    <a:gd name="T20" fmla="*/ 2545 w 2545"/>
                    <a:gd name="T21" fmla="*/ 369 h 3271"/>
                    <a:gd name="T22" fmla="*/ 2246 w 2545"/>
                    <a:gd name="T23" fmla="*/ 885 h 3271"/>
                    <a:gd name="T24" fmla="*/ 2246 w 2545"/>
                    <a:gd name="T25" fmla="*/ 297 h 3271"/>
                    <a:gd name="T26" fmla="*/ 300 w 2545"/>
                    <a:gd name="T27" fmla="*/ 297 h 3271"/>
                    <a:gd name="T28" fmla="*/ 300 w 2545"/>
                    <a:gd name="T29" fmla="*/ 2973 h 3271"/>
                    <a:gd name="T30" fmla="*/ 2246 w 2545"/>
                    <a:gd name="T31" fmla="*/ 2973 h 3271"/>
                    <a:gd name="T32" fmla="*/ 2246 w 2545"/>
                    <a:gd name="T33" fmla="*/ 2603 h 3271"/>
                    <a:gd name="T34" fmla="*/ 2403 w 2545"/>
                    <a:gd name="T35" fmla="*/ 2500 h 3271"/>
                    <a:gd name="T36" fmla="*/ 2430 w 2545"/>
                    <a:gd name="T37" fmla="*/ 2478 h 3271"/>
                    <a:gd name="T38" fmla="*/ 2454 w 2545"/>
                    <a:gd name="T39" fmla="*/ 2453 h 3271"/>
                    <a:gd name="T40" fmla="*/ 2474 w 2545"/>
                    <a:gd name="T41" fmla="*/ 2425 h 3271"/>
                    <a:gd name="T42" fmla="*/ 2545 w 2545"/>
                    <a:gd name="T43" fmla="*/ 2302 h 3271"/>
                    <a:gd name="T44" fmla="*/ 2545 w 2545"/>
                    <a:gd name="T45" fmla="*/ 3122 h 3271"/>
                    <a:gd name="T46" fmla="*/ 2542 w 2545"/>
                    <a:gd name="T47" fmla="*/ 3151 h 3271"/>
                    <a:gd name="T48" fmla="*/ 2533 w 2545"/>
                    <a:gd name="T49" fmla="*/ 3179 h 3271"/>
                    <a:gd name="T50" fmla="*/ 2520 w 2545"/>
                    <a:gd name="T51" fmla="*/ 3205 h 3271"/>
                    <a:gd name="T52" fmla="*/ 2501 w 2545"/>
                    <a:gd name="T53" fmla="*/ 3226 h 3271"/>
                    <a:gd name="T54" fmla="*/ 2479 w 2545"/>
                    <a:gd name="T55" fmla="*/ 3245 h 3271"/>
                    <a:gd name="T56" fmla="*/ 2453 w 2545"/>
                    <a:gd name="T57" fmla="*/ 3258 h 3271"/>
                    <a:gd name="T58" fmla="*/ 2425 w 2545"/>
                    <a:gd name="T59" fmla="*/ 3268 h 3271"/>
                    <a:gd name="T60" fmla="*/ 2395 w 2545"/>
                    <a:gd name="T61" fmla="*/ 3271 h 3271"/>
                    <a:gd name="T62" fmla="*/ 150 w 2545"/>
                    <a:gd name="T63" fmla="*/ 3271 h 3271"/>
                    <a:gd name="T64" fmla="*/ 120 w 2545"/>
                    <a:gd name="T65" fmla="*/ 3268 h 3271"/>
                    <a:gd name="T66" fmla="*/ 92 w 2545"/>
                    <a:gd name="T67" fmla="*/ 3258 h 3271"/>
                    <a:gd name="T68" fmla="*/ 66 w 2545"/>
                    <a:gd name="T69" fmla="*/ 3245 h 3271"/>
                    <a:gd name="T70" fmla="*/ 44 w 2545"/>
                    <a:gd name="T71" fmla="*/ 3226 h 3271"/>
                    <a:gd name="T72" fmla="*/ 26 w 2545"/>
                    <a:gd name="T73" fmla="*/ 3205 h 3271"/>
                    <a:gd name="T74" fmla="*/ 12 w 2545"/>
                    <a:gd name="T75" fmla="*/ 3179 h 3271"/>
                    <a:gd name="T76" fmla="*/ 3 w 2545"/>
                    <a:gd name="T77" fmla="*/ 3151 h 3271"/>
                    <a:gd name="T78" fmla="*/ 0 w 2545"/>
                    <a:gd name="T79" fmla="*/ 3122 h 3271"/>
                    <a:gd name="T80" fmla="*/ 0 w 2545"/>
                    <a:gd name="T81" fmla="*/ 148 h 3271"/>
                    <a:gd name="T82" fmla="*/ 3 w 2545"/>
                    <a:gd name="T83" fmla="*/ 118 h 3271"/>
                    <a:gd name="T84" fmla="*/ 12 w 2545"/>
                    <a:gd name="T85" fmla="*/ 90 h 3271"/>
                    <a:gd name="T86" fmla="*/ 26 w 2545"/>
                    <a:gd name="T87" fmla="*/ 66 h 3271"/>
                    <a:gd name="T88" fmla="*/ 44 w 2545"/>
                    <a:gd name="T89" fmla="*/ 43 h 3271"/>
                    <a:gd name="T90" fmla="*/ 66 w 2545"/>
                    <a:gd name="T91" fmla="*/ 26 h 3271"/>
                    <a:gd name="T92" fmla="*/ 92 w 2545"/>
                    <a:gd name="T93" fmla="*/ 11 h 3271"/>
                    <a:gd name="T94" fmla="*/ 120 w 2545"/>
                    <a:gd name="T95" fmla="*/ 3 h 3271"/>
                    <a:gd name="T96" fmla="*/ 150 w 2545"/>
                    <a:gd name="T97" fmla="*/ 0 h 32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2545" h="3271">
                      <a:moveTo>
                        <a:pt x="150" y="0"/>
                      </a:moveTo>
                      <a:lnTo>
                        <a:pt x="2395" y="0"/>
                      </a:lnTo>
                      <a:lnTo>
                        <a:pt x="2425" y="3"/>
                      </a:lnTo>
                      <a:lnTo>
                        <a:pt x="2453" y="11"/>
                      </a:lnTo>
                      <a:lnTo>
                        <a:pt x="2479" y="26"/>
                      </a:lnTo>
                      <a:lnTo>
                        <a:pt x="2501" y="43"/>
                      </a:lnTo>
                      <a:lnTo>
                        <a:pt x="2520" y="66"/>
                      </a:lnTo>
                      <a:lnTo>
                        <a:pt x="2533" y="90"/>
                      </a:lnTo>
                      <a:lnTo>
                        <a:pt x="2542" y="118"/>
                      </a:lnTo>
                      <a:lnTo>
                        <a:pt x="2545" y="148"/>
                      </a:lnTo>
                      <a:lnTo>
                        <a:pt x="2545" y="369"/>
                      </a:lnTo>
                      <a:lnTo>
                        <a:pt x="2246" y="885"/>
                      </a:lnTo>
                      <a:lnTo>
                        <a:pt x="2246" y="297"/>
                      </a:lnTo>
                      <a:lnTo>
                        <a:pt x="300" y="297"/>
                      </a:lnTo>
                      <a:lnTo>
                        <a:pt x="300" y="2973"/>
                      </a:lnTo>
                      <a:lnTo>
                        <a:pt x="2246" y="2973"/>
                      </a:lnTo>
                      <a:lnTo>
                        <a:pt x="2246" y="2603"/>
                      </a:lnTo>
                      <a:lnTo>
                        <a:pt x="2403" y="2500"/>
                      </a:lnTo>
                      <a:lnTo>
                        <a:pt x="2430" y="2478"/>
                      </a:lnTo>
                      <a:lnTo>
                        <a:pt x="2454" y="2453"/>
                      </a:lnTo>
                      <a:lnTo>
                        <a:pt x="2474" y="2425"/>
                      </a:lnTo>
                      <a:lnTo>
                        <a:pt x="2545" y="2302"/>
                      </a:lnTo>
                      <a:lnTo>
                        <a:pt x="2545" y="3122"/>
                      </a:lnTo>
                      <a:lnTo>
                        <a:pt x="2542" y="3151"/>
                      </a:lnTo>
                      <a:lnTo>
                        <a:pt x="2533" y="3179"/>
                      </a:lnTo>
                      <a:lnTo>
                        <a:pt x="2520" y="3205"/>
                      </a:lnTo>
                      <a:lnTo>
                        <a:pt x="2501" y="3226"/>
                      </a:lnTo>
                      <a:lnTo>
                        <a:pt x="2479" y="3245"/>
                      </a:lnTo>
                      <a:lnTo>
                        <a:pt x="2453" y="3258"/>
                      </a:lnTo>
                      <a:lnTo>
                        <a:pt x="2425" y="3268"/>
                      </a:lnTo>
                      <a:lnTo>
                        <a:pt x="2395" y="3271"/>
                      </a:lnTo>
                      <a:lnTo>
                        <a:pt x="150" y="3271"/>
                      </a:lnTo>
                      <a:lnTo>
                        <a:pt x="120" y="3268"/>
                      </a:lnTo>
                      <a:lnTo>
                        <a:pt x="92" y="3258"/>
                      </a:lnTo>
                      <a:lnTo>
                        <a:pt x="66" y="3245"/>
                      </a:lnTo>
                      <a:lnTo>
                        <a:pt x="44" y="3226"/>
                      </a:lnTo>
                      <a:lnTo>
                        <a:pt x="26" y="3205"/>
                      </a:lnTo>
                      <a:lnTo>
                        <a:pt x="12" y="3179"/>
                      </a:lnTo>
                      <a:lnTo>
                        <a:pt x="3" y="3151"/>
                      </a:lnTo>
                      <a:lnTo>
                        <a:pt x="0" y="3122"/>
                      </a:lnTo>
                      <a:lnTo>
                        <a:pt x="0" y="148"/>
                      </a:lnTo>
                      <a:lnTo>
                        <a:pt x="3" y="118"/>
                      </a:lnTo>
                      <a:lnTo>
                        <a:pt x="12" y="90"/>
                      </a:lnTo>
                      <a:lnTo>
                        <a:pt x="26" y="66"/>
                      </a:lnTo>
                      <a:lnTo>
                        <a:pt x="44" y="43"/>
                      </a:lnTo>
                      <a:lnTo>
                        <a:pt x="66" y="26"/>
                      </a:lnTo>
                      <a:lnTo>
                        <a:pt x="92" y="11"/>
                      </a:lnTo>
                      <a:lnTo>
                        <a:pt x="120" y="3"/>
                      </a:lnTo>
                      <a:lnTo>
                        <a:pt x="15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 dirty="0">
                    <a:latin typeface="+mn-lt"/>
                  </a:endParaRPr>
                </a:p>
              </p:txBody>
            </p:sp>
            <p:sp>
              <p:nvSpPr>
                <p:cNvPr id="147" name="Freeform 1042">
                  <a:extLst>
                    <a:ext uri="{FF2B5EF4-FFF2-40B4-BE49-F238E27FC236}">
                      <a16:creationId xmlns:a16="http://schemas.microsoft.com/office/drawing/2014/main" id="{EDEA0CCD-5A65-1C03-4165-FB6D86CAC09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22790" y="3076595"/>
                  <a:ext cx="155211" cy="231433"/>
                </a:xfrm>
                <a:custGeom>
                  <a:avLst/>
                  <a:gdLst>
                    <a:gd name="T0" fmla="*/ 130 w 1574"/>
                    <a:gd name="T1" fmla="*/ 1973 h 2342"/>
                    <a:gd name="T2" fmla="*/ 221 w 1574"/>
                    <a:gd name="T3" fmla="*/ 2017 h 2342"/>
                    <a:gd name="T4" fmla="*/ 305 w 1574"/>
                    <a:gd name="T5" fmla="*/ 2073 h 2342"/>
                    <a:gd name="T6" fmla="*/ 434 w 1574"/>
                    <a:gd name="T7" fmla="*/ 1957 h 2342"/>
                    <a:gd name="T8" fmla="*/ 385 w 1574"/>
                    <a:gd name="T9" fmla="*/ 1912 h 2342"/>
                    <a:gd name="T10" fmla="*/ 311 w 1574"/>
                    <a:gd name="T11" fmla="*/ 1861 h 2342"/>
                    <a:gd name="T12" fmla="*/ 242 w 1574"/>
                    <a:gd name="T13" fmla="*/ 1827 h 2342"/>
                    <a:gd name="T14" fmla="*/ 186 w 1574"/>
                    <a:gd name="T15" fmla="*/ 1808 h 2342"/>
                    <a:gd name="T16" fmla="*/ 140 w 1574"/>
                    <a:gd name="T17" fmla="*/ 1799 h 2342"/>
                    <a:gd name="T18" fmla="*/ 1106 w 1574"/>
                    <a:gd name="T19" fmla="*/ 0 h 2342"/>
                    <a:gd name="T20" fmla="*/ 1161 w 1574"/>
                    <a:gd name="T21" fmla="*/ 7 h 2342"/>
                    <a:gd name="T22" fmla="*/ 1227 w 1574"/>
                    <a:gd name="T23" fmla="*/ 25 h 2342"/>
                    <a:gd name="T24" fmla="*/ 1305 w 1574"/>
                    <a:gd name="T25" fmla="*/ 56 h 2342"/>
                    <a:gd name="T26" fmla="*/ 1391 w 1574"/>
                    <a:gd name="T27" fmla="*/ 107 h 2342"/>
                    <a:gd name="T28" fmla="*/ 1462 w 1574"/>
                    <a:gd name="T29" fmla="*/ 161 h 2342"/>
                    <a:gd name="T30" fmla="*/ 1512 w 1574"/>
                    <a:gd name="T31" fmla="*/ 213 h 2342"/>
                    <a:gd name="T32" fmla="*/ 1544 w 1574"/>
                    <a:gd name="T33" fmla="*/ 258 h 2342"/>
                    <a:gd name="T34" fmla="*/ 1562 w 1574"/>
                    <a:gd name="T35" fmla="*/ 294 h 2342"/>
                    <a:gd name="T36" fmla="*/ 1571 w 1574"/>
                    <a:gd name="T37" fmla="*/ 316 h 2342"/>
                    <a:gd name="T38" fmla="*/ 1574 w 1574"/>
                    <a:gd name="T39" fmla="*/ 340 h 2342"/>
                    <a:gd name="T40" fmla="*/ 1563 w 1574"/>
                    <a:gd name="T41" fmla="*/ 375 h 2342"/>
                    <a:gd name="T42" fmla="*/ 618 w 1574"/>
                    <a:gd name="T43" fmla="*/ 1998 h 2342"/>
                    <a:gd name="T44" fmla="*/ 115 w 1574"/>
                    <a:gd name="T45" fmla="*/ 2330 h 2342"/>
                    <a:gd name="T46" fmla="*/ 77 w 1574"/>
                    <a:gd name="T47" fmla="*/ 2342 h 2342"/>
                    <a:gd name="T48" fmla="*/ 36 w 1574"/>
                    <a:gd name="T49" fmla="*/ 2332 h 2342"/>
                    <a:gd name="T50" fmla="*/ 13 w 1574"/>
                    <a:gd name="T51" fmla="*/ 2311 h 2342"/>
                    <a:gd name="T52" fmla="*/ 0 w 1574"/>
                    <a:gd name="T53" fmla="*/ 2280 h 2342"/>
                    <a:gd name="T54" fmla="*/ 34 w 1574"/>
                    <a:gd name="T55" fmla="*/ 1683 h 2342"/>
                    <a:gd name="T56" fmla="*/ 45 w 1574"/>
                    <a:gd name="T57" fmla="*/ 1651 h 2342"/>
                    <a:gd name="T58" fmla="*/ 991 w 1574"/>
                    <a:gd name="T59" fmla="*/ 27 h 2342"/>
                    <a:gd name="T60" fmla="*/ 1023 w 1574"/>
                    <a:gd name="T61" fmla="*/ 7 h 2342"/>
                    <a:gd name="T62" fmla="*/ 1036 w 1574"/>
                    <a:gd name="T63" fmla="*/ 4 h 2342"/>
                    <a:gd name="T64" fmla="*/ 1064 w 1574"/>
                    <a:gd name="T65" fmla="*/ 0 h 23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574" h="2342">
                      <a:moveTo>
                        <a:pt x="140" y="1799"/>
                      </a:moveTo>
                      <a:lnTo>
                        <a:pt x="130" y="1973"/>
                      </a:lnTo>
                      <a:lnTo>
                        <a:pt x="175" y="1993"/>
                      </a:lnTo>
                      <a:lnTo>
                        <a:pt x="221" y="2017"/>
                      </a:lnTo>
                      <a:lnTo>
                        <a:pt x="264" y="2043"/>
                      </a:lnTo>
                      <a:lnTo>
                        <a:pt x="305" y="2073"/>
                      </a:lnTo>
                      <a:lnTo>
                        <a:pt x="451" y="1976"/>
                      </a:lnTo>
                      <a:lnTo>
                        <a:pt x="434" y="1957"/>
                      </a:lnTo>
                      <a:lnTo>
                        <a:pt x="412" y="1935"/>
                      </a:lnTo>
                      <a:lnTo>
                        <a:pt x="385" y="1912"/>
                      </a:lnTo>
                      <a:lnTo>
                        <a:pt x="351" y="1887"/>
                      </a:lnTo>
                      <a:lnTo>
                        <a:pt x="311" y="1861"/>
                      </a:lnTo>
                      <a:lnTo>
                        <a:pt x="276" y="1843"/>
                      </a:lnTo>
                      <a:lnTo>
                        <a:pt x="242" y="1827"/>
                      </a:lnTo>
                      <a:lnTo>
                        <a:pt x="212" y="1816"/>
                      </a:lnTo>
                      <a:lnTo>
                        <a:pt x="186" y="1808"/>
                      </a:lnTo>
                      <a:lnTo>
                        <a:pt x="162" y="1803"/>
                      </a:lnTo>
                      <a:lnTo>
                        <a:pt x="140" y="1799"/>
                      </a:lnTo>
                      <a:close/>
                      <a:moveTo>
                        <a:pt x="1083" y="0"/>
                      </a:moveTo>
                      <a:lnTo>
                        <a:pt x="1106" y="0"/>
                      </a:lnTo>
                      <a:lnTo>
                        <a:pt x="1132" y="2"/>
                      </a:lnTo>
                      <a:lnTo>
                        <a:pt x="1161" y="7"/>
                      </a:lnTo>
                      <a:lnTo>
                        <a:pt x="1192" y="14"/>
                      </a:lnTo>
                      <a:lnTo>
                        <a:pt x="1227" y="25"/>
                      </a:lnTo>
                      <a:lnTo>
                        <a:pt x="1264" y="39"/>
                      </a:lnTo>
                      <a:lnTo>
                        <a:pt x="1305" y="56"/>
                      </a:lnTo>
                      <a:lnTo>
                        <a:pt x="1347" y="80"/>
                      </a:lnTo>
                      <a:lnTo>
                        <a:pt x="1391" y="107"/>
                      </a:lnTo>
                      <a:lnTo>
                        <a:pt x="1430" y="135"/>
                      </a:lnTo>
                      <a:lnTo>
                        <a:pt x="1462" y="161"/>
                      </a:lnTo>
                      <a:lnTo>
                        <a:pt x="1489" y="188"/>
                      </a:lnTo>
                      <a:lnTo>
                        <a:pt x="1512" y="213"/>
                      </a:lnTo>
                      <a:lnTo>
                        <a:pt x="1529" y="236"/>
                      </a:lnTo>
                      <a:lnTo>
                        <a:pt x="1544" y="258"/>
                      </a:lnTo>
                      <a:lnTo>
                        <a:pt x="1554" y="277"/>
                      </a:lnTo>
                      <a:lnTo>
                        <a:pt x="1562" y="294"/>
                      </a:lnTo>
                      <a:lnTo>
                        <a:pt x="1567" y="307"/>
                      </a:lnTo>
                      <a:lnTo>
                        <a:pt x="1571" y="316"/>
                      </a:lnTo>
                      <a:lnTo>
                        <a:pt x="1572" y="322"/>
                      </a:lnTo>
                      <a:lnTo>
                        <a:pt x="1574" y="340"/>
                      </a:lnTo>
                      <a:lnTo>
                        <a:pt x="1571" y="359"/>
                      </a:lnTo>
                      <a:lnTo>
                        <a:pt x="1563" y="375"/>
                      </a:lnTo>
                      <a:lnTo>
                        <a:pt x="628" y="1985"/>
                      </a:lnTo>
                      <a:lnTo>
                        <a:pt x="618" y="1998"/>
                      </a:lnTo>
                      <a:lnTo>
                        <a:pt x="605" y="2009"/>
                      </a:lnTo>
                      <a:lnTo>
                        <a:pt x="115" y="2330"/>
                      </a:lnTo>
                      <a:lnTo>
                        <a:pt x="97" y="2339"/>
                      </a:lnTo>
                      <a:lnTo>
                        <a:pt x="77" y="2342"/>
                      </a:lnTo>
                      <a:lnTo>
                        <a:pt x="56" y="2340"/>
                      </a:lnTo>
                      <a:lnTo>
                        <a:pt x="36" y="2332"/>
                      </a:lnTo>
                      <a:lnTo>
                        <a:pt x="23" y="2323"/>
                      </a:lnTo>
                      <a:lnTo>
                        <a:pt x="13" y="2311"/>
                      </a:lnTo>
                      <a:lnTo>
                        <a:pt x="5" y="2296"/>
                      </a:lnTo>
                      <a:lnTo>
                        <a:pt x="0" y="2280"/>
                      </a:lnTo>
                      <a:lnTo>
                        <a:pt x="0" y="2263"/>
                      </a:lnTo>
                      <a:lnTo>
                        <a:pt x="34" y="1683"/>
                      </a:lnTo>
                      <a:lnTo>
                        <a:pt x="38" y="1666"/>
                      </a:lnTo>
                      <a:lnTo>
                        <a:pt x="45" y="1651"/>
                      </a:lnTo>
                      <a:lnTo>
                        <a:pt x="981" y="41"/>
                      </a:lnTo>
                      <a:lnTo>
                        <a:pt x="991" y="27"/>
                      </a:lnTo>
                      <a:lnTo>
                        <a:pt x="1005" y="15"/>
                      </a:lnTo>
                      <a:lnTo>
                        <a:pt x="1023" y="7"/>
                      </a:lnTo>
                      <a:lnTo>
                        <a:pt x="1027" y="6"/>
                      </a:lnTo>
                      <a:lnTo>
                        <a:pt x="1036" y="4"/>
                      </a:lnTo>
                      <a:lnTo>
                        <a:pt x="1049" y="2"/>
                      </a:lnTo>
                      <a:lnTo>
                        <a:pt x="1064" y="0"/>
                      </a:lnTo>
                      <a:lnTo>
                        <a:pt x="1083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>
                    <a:latin typeface="+mn-lt"/>
                  </a:endParaRPr>
                </a:p>
              </p:txBody>
            </p:sp>
            <p:sp>
              <p:nvSpPr>
                <p:cNvPr id="148" name="Freeform 1043">
                  <a:extLst>
                    <a:ext uri="{FF2B5EF4-FFF2-40B4-BE49-F238E27FC236}">
                      <a16:creationId xmlns:a16="http://schemas.microsoft.com/office/drawing/2014/main" id="{D311F13A-C4E4-C8FD-835F-CFE31BEB41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00360" y="3262216"/>
                  <a:ext cx="112952" cy="57661"/>
                </a:xfrm>
                <a:custGeom>
                  <a:avLst/>
                  <a:gdLst>
                    <a:gd name="T0" fmla="*/ 551 w 1143"/>
                    <a:gd name="T1" fmla="*/ 5 h 585"/>
                    <a:gd name="T2" fmla="*/ 577 w 1143"/>
                    <a:gd name="T3" fmla="*/ 28 h 585"/>
                    <a:gd name="T4" fmla="*/ 585 w 1143"/>
                    <a:gd name="T5" fmla="*/ 110 h 585"/>
                    <a:gd name="T6" fmla="*/ 554 w 1143"/>
                    <a:gd name="T7" fmla="*/ 197 h 585"/>
                    <a:gd name="T8" fmla="*/ 563 w 1143"/>
                    <a:gd name="T9" fmla="*/ 239 h 585"/>
                    <a:gd name="T10" fmla="*/ 581 w 1143"/>
                    <a:gd name="T11" fmla="*/ 267 h 585"/>
                    <a:gd name="T12" fmla="*/ 631 w 1143"/>
                    <a:gd name="T13" fmla="*/ 275 h 585"/>
                    <a:gd name="T14" fmla="*/ 674 w 1143"/>
                    <a:gd name="T15" fmla="*/ 319 h 585"/>
                    <a:gd name="T16" fmla="*/ 685 w 1143"/>
                    <a:gd name="T17" fmla="*/ 353 h 585"/>
                    <a:gd name="T18" fmla="*/ 838 w 1143"/>
                    <a:gd name="T19" fmla="*/ 347 h 585"/>
                    <a:gd name="T20" fmla="*/ 986 w 1143"/>
                    <a:gd name="T21" fmla="*/ 362 h 585"/>
                    <a:gd name="T22" fmla="*/ 1106 w 1143"/>
                    <a:gd name="T23" fmla="*/ 369 h 585"/>
                    <a:gd name="T24" fmla="*/ 1137 w 1143"/>
                    <a:gd name="T25" fmla="*/ 396 h 585"/>
                    <a:gd name="T26" fmla="*/ 1142 w 1143"/>
                    <a:gd name="T27" fmla="*/ 436 h 585"/>
                    <a:gd name="T28" fmla="*/ 1119 w 1143"/>
                    <a:gd name="T29" fmla="*/ 470 h 585"/>
                    <a:gd name="T30" fmla="*/ 1055 w 1143"/>
                    <a:gd name="T31" fmla="*/ 477 h 585"/>
                    <a:gd name="T32" fmla="*/ 946 w 1143"/>
                    <a:gd name="T33" fmla="*/ 461 h 585"/>
                    <a:gd name="T34" fmla="*/ 834 w 1143"/>
                    <a:gd name="T35" fmla="*/ 447 h 585"/>
                    <a:gd name="T36" fmla="*/ 730 w 1143"/>
                    <a:gd name="T37" fmla="*/ 456 h 585"/>
                    <a:gd name="T38" fmla="*/ 672 w 1143"/>
                    <a:gd name="T39" fmla="*/ 481 h 585"/>
                    <a:gd name="T40" fmla="*/ 630 w 1143"/>
                    <a:gd name="T41" fmla="*/ 486 h 585"/>
                    <a:gd name="T42" fmla="*/ 596 w 1143"/>
                    <a:gd name="T43" fmla="*/ 472 h 585"/>
                    <a:gd name="T44" fmla="*/ 571 w 1143"/>
                    <a:gd name="T45" fmla="*/ 449 h 585"/>
                    <a:gd name="T46" fmla="*/ 565 w 1143"/>
                    <a:gd name="T47" fmla="*/ 403 h 585"/>
                    <a:gd name="T48" fmla="*/ 531 w 1143"/>
                    <a:gd name="T49" fmla="*/ 452 h 585"/>
                    <a:gd name="T50" fmla="*/ 490 w 1143"/>
                    <a:gd name="T51" fmla="*/ 465 h 585"/>
                    <a:gd name="T52" fmla="*/ 450 w 1143"/>
                    <a:gd name="T53" fmla="*/ 451 h 585"/>
                    <a:gd name="T54" fmla="*/ 435 w 1143"/>
                    <a:gd name="T55" fmla="*/ 414 h 585"/>
                    <a:gd name="T56" fmla="*/ 445 w 1143"/>
                    <a:gd name="T57" fmla="*/ 385 h 585"/>
                    <a:gd name="T58" fmla="*/ 454 w 1143"/>
                    <a:gd name="T59" fmla="*/ 365 h 585"/>
                    <a:gd name="T60" fmla="*/ 417 w 1143"/>
                    <a:gd name="T61" fmla="*/ 400 h 585"/>
                    <a:gd name="T62" fmla="*/ 375 w 1143"/>
                    <a:gd name="T63" fmla="*/ 423 h 585"/>
                    <a:gd name="T64" fmla="*/ 331 w 1143"/>
                    <a:gd name="T65" fmla="*/ 412 h 585"/>
                    <a:gd name="T66" fmla="*/ 311 w 1143"/>
                    <a:gd name="T67" fmla="*/ 375 h 585"/>
                    <a:gd name="T68" fmla="*/ 360 w 1143"/>
                    <a:gd name="T69" fmla="*/ 285 h 585"/>
                    <a:gd name="T70" fmla="*/ 250 w 1143"/>
                    <a:gd name="T71" fmla="*/ 388 h 585"/>
                    <a:gd name="T72" fmla="*/ 95 w 1143"/>
                    <a:gd name="T73" fmla="*/ 574 h 585"/>
                    <a:gd name="T74" fmla="*/ 49 w 1143"/>
                    <a:gd name="T75" fmla="*/ 584 h 585"/>
                    <a:gd name="T76" fmla="*/ 9 w 1143"/>
                    <a:gd name="T77" fmla="*/ 562 h 585"/>
                    <a:gd name="T78" fmla="*/ 2 w 1143"/>
                    <a:gd name="T79" fmla="*/ 521 h 585"/>
                    <a:gd name="T80" fmla="*/ 137 w 1143"/>
                    <a:gd name="T81" fmla="*/ 347 h 585"/>
                    <a:gd name="T82" fmla="*/ 341 w 1143"/>
                    <a:gd name="T83" fmla="*/ 122 h 585"/>
                    <a:gd name="T84" fmla="*/ 395 w 1143"/>
                    <a:gd name="T85" fmla="*/ 70 h 585"/>
                    <a:gd name="T86" fmla="*/ 458 w 1143"/>
                    <a:gd name="T87" fmla="*/ 20 h 585"/>
                    <a:gd name="T88" fmla="*/ 528 w 1143"/>
                    <a:gd name="T89" fmla="*/ 0 h 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143" h="585">
                      <a:moveTo>
                        <a:pt x="528" y="0"/>
                      </a:moveTo>
                      <a:lnTo>
                        <a:pt x="539" y="2"/>
                      </a:lnTo>
                      <a:lnTo>
                        <a:pt x="551" y="5"/>
                      </a:lnTo>
                      <a:lnTo>
                        <a:pt x="561" y="10"/>
                      </a:lnTo>
                      <a:lnTo>
                        <a:pt x="571" y="18"/>
                      </a:lnTo>
                      <a:lnTo>
                        <a:pt x="577" y="28"/>
                      </a:lnTo>
                      <a:lnTo>
                        <a:pt x="585" y="53"/>
                      </a:lnTo>
                      <a:lnTo>
                        <a:pt x="587" y="81"/>
                      </a:lnTo>
                      <a:lnTo>
                        <a:pt x="585" y="110"/>
                      </a:lnTo>
                      <a:lnTo>
                        <a:pt x="578" y="139"/>
                      </a:lnTo>
                      <a:lnTo>
                        <a:pt x="567" y="168"/>
                      </a:lnTo>
                      <a:lnTo>
                        <a:pt x="554" y="197"/>
                      </a:lnTo>
                      <a:lnTo>
                        <a:pt x="537" y="227"/>
                      </a:lnTo>
                      <a:lnTo>
                        <a:pt x="551" y="232"/>
                      </a:lnTo>
                      <a:lnTo>
                        <a:pt x="563" y="239"/>
                      </a:lnTo>
                      <a:lnTo>
                        <a:pt x="573" y="252"/>
                      </a:lnTo>
                      <a:lnTo>
                        <a:pt x="577" y="260"/>
                      </a:lnTo>
                      <a:lnTo>
                        <a:pt x="581" y="267"/>
                      </a:lnTo>
                      <a:lnTo>
                        <a:pt x="597" y="266"/>
                      </a:lnTo>
                      <a:lnTo>
                        <a:pt x="614" y="269"/>
                      </a:lnTo>
                      <a:lnTo>
                        <a:pt x="631" y="275"/>
                      </a:lnTo>
                      <a:lnTo>
                        <a:pt x="646" y="286"/>
                      </a:lnTo>
                      <a:lnTo>
                        <a:pt x="661" y="300"/>
                      </a:lnTo>
                      <a:lnTo>
                        <a:pt x="674" y="319"/>
                      </a:lnTo>
                      <a:lnTo>
                        <a:pt x="681" y="334"/>
                      </a:lnTo>
                      <a:lnTo>
                        <a:pt x="684" y="345"/>
                      </a:lnTo>
                      <a:lnTo>
                        <a:pt x="685" y="353"/>
                      </a:lnTo>
                      <a:lnTo>
                        <a:pt x="738" y="347"/>
                      </a:lnTo>
                      <a:lnTo>
                        <a:pt x="789" y="346"/>
                      </a:lnTo>
                      <a:lnTo>
                        <a:pt x="838" y="347"/>
                      </a:lnTo>
                      <a:lnTo>
                        <a:pt x="887" y="351"/>
                      </a:lnTo>
                      <a:lnTo>
                        <a:pt x="936" y="356"/>
                      </a:lnTo>
                      <a:lnTo>
                        <a:pt x="986" y="362"/>
                      </a:lnTo>
                      <a:lnTo>
                        <a:pt x="1036" y="365"/>
                      </a:lnTo>
                      <a:lnTo>
                        <a:pt x="1089" y="367"/>
                      </a:lnTo>
                      <a:lnTo>
                        <a:pt x="1106" y="369"/>
                      </a:lnTo>
                      <a:lnTo>
                        <a:pt x="1119" y="375"/>
                      </a:lnTo>
                      <a:lnTo>
                        <a:pt x="1130" y="384"/>
                      </a:lnTo>
                      <a:lnTo>
                        <a:pt x="1137" y="396"/>
                      </a:lnTo>
                      <a:lnTo>
                        <a:pt x="1142" y="408"/>
                      </a:lnTo>
                      <a:lnTo>
                        <a:pt x="1143" y="422"/>
                      </a:lnTo>
                      <a:lnTo>
                        <a:pt x="1142" y="436"/>
                      </a:lnTo>
                      <a:lnTo>
                        <a:pt x="1137" y="449"/>
                      </a:lnTo>
                      <a:lnTo>
                        <a:pt x="1130" y="460"/>
                      </a:lnTo>
                      <a:lnTo>
                        <a:pt x="1119" y="470"/>
                      </a:lnTo>
                      <a:lnTo>
                        <a:pt x="1106" y="476"/>
                      </a:lnTo>
                      <a:lnTo>
                        <a:pt x="1089" y="478"/>
                      </a:lnTo>
                      <a:lnTo>
                        <a:pt x="1055" y="477"/>
                      </a:lnTo>
                      <a:lnTo>
                        <a:pt x="1020" y="473"/>
                      </a:lnTo>
                      <a:lnTo>
                        <a:pt x="983" y="467"/>
                      </a:lnTo>
                      <a:lnTo>
                        <a:pt x="946" y="461"/>
                      </a:lnTo>
                      <a:lnTo>
                        <a:pt x="909" y="455"/>
                      </a:lnTo>
                      <a:lnTo>
                        <a:pt x="872" y="450"/>
                      </a:lnTo>
                      <a:lnTo>
                        <a:pt x="834" y="447"/>
                      </a:lnTo>
                      <a:lnTo>
                        <a:pt x="798" y="446"/>
                      </a:lnTo>
                      <a:lnTo>
                        <a:pt x="763" y="449"/>
                      </a:lnTo>
                      <a:lnTo>
                        <a:pt x="730" y="456"/>
                      </a:lnTo>
                      <a:lnTo>
                        <a:pt x="698" y="469"/>
                      </a:lnTo>
                      <a:lnTo>
                        <a:pt x="685" y="475"/>
                      </a:lnTo>
                      <a:lnTo>
                        <a:pt x="672" y="481"/>
                      </a:lnTo>
                      <a:lnTo>
                        <a:pt x="657" y="486"/>
                      </a:lnTo>
                      <a:lnTo>
                        <a:pt x="644" y="488"/>
                      </a:lnTo>
                      <a:lnTo>
                        <a:pt x="630" y="486"/>
                      </a:lnTo>
                      <a:lnTo>
                        <a:pt x="619" y="482"/>
                      </a:lnTo>
                      <a:lnTo>
                        <a:pt x="608" y="477"/>
                      </a:lnTo>
                      <a:lnTo>
                        <a:pt x="596" y="472"/>
                      </a:lnTo>
                      <a:lnTo>
                        <a:pt x="586" y="465"/>
                      </a:lnTo>
                      <a:lnTo>
                        <a:pt x="578" y="458"/>
                      </a:lnTo>
                      <a:lnTo>
                        <a:pt x="571" y="449"/>
                      </a:lnTo>
                      <a:lnTo>
                        <a:pt x="566" y="437"/>
                      </a:lnTo>
                      <a:lnTo>
                        <a:pt x="565" y="418"/>
                      </a:lnTo>
                      <a:lnTo>
                        <a:pt x="565" y="403"/>
                      </a:lnTo>
                      <a:lnTo>
                        <a:pt x="554" y="422"/>
                      </a:lnTo>
                      <a:lnTo>
                        <a:pt x="542" y="441"/>
                      </a:lnTo>
                      <a:lnTo>
                        <a:pt x="531" y="452"/>
                      </a:lnTo>
                      <a:lnTo>
                        <a:pt x="519" y="460"/>
                      </a:lnTo>
                      <a:lnTo>
                        <a:pt x="504" y="464"/>
                      </a:lnTo>
                      <a:lnTo>
                        <a:pt x="490" y="465"/>
                      </a:lnTo>
                      <a:lnTo>
                        <a:pt x="475" y="463"/>
                      </a:lnTo>
                      <a:lnTo>
                        <a:pt x="462" y="458"/>
                      </a:lnTo>
                      <a:lnTo>
                        <a:pt x="450" y="451"/>
                      </a:lnTo>
                      <a:lnTo>
                        <a:pt x="441" y="441"/>
                      </a:lnTo>
                      <a:lnTo>
                        <a:pt x="436" y="428"/>
                      </a:lnTo>
                      <a:lnTo>
                        <a:pt x="435" y="414"/>
                      </a:lnTo>
                      <a:lnTo>
                        <a:pt x="439" y="398"/>
                      </a:lnTo>
                      <a:lnTo>
                        <a:pt x="442" y="391"/>
                      </a:lnTo>
                      <a:lnTo>
                        <a:pt x="445" y="385"/>
                      </a:lnTo>
                      <a:lnTo>
                        <a:pt x="445" y="385"/>
                      </a:lnTo>
                      <a:lnTo>
                        <a:pt x="444" y="385"/>
                      </a:lnTo>
                      <a:lnTo>
                        <a:pt x="454" y="365"/>
                      </a:lnTo>
                      <a:lnTo>
                        <a:pt x="440" y="374"/>
                      </a:lnTo>
                      <a:lnTo>
                        <a:pt x="428" y="385"/>
                      </a:lnTo>
                      <a:lnTo>
                        <a:pt x="417" y="400"/>
                      </a:lnTo>
                      <a:lnTo>
                        <a:pt x="405" y="412"/>
                      </a:lnTo>
                      <a:lnTo>
                        <a:pt x="390" y="420"/>
                      </a:lnTo>
                      <a:lnTo>
                        <a:pt x="375" y="423"/>
                      </a:lnTo>
                      <a:lnTo>
                        <a:pt x="359" y="423"/>
                      </a:lnTo>
                      <a:lnTo>
                        <a:pt x="345" y="419"/>
                      </a:lnTo>
                      <a:lnTo>
                        <a:pt x="331" y="412"/>
                      </a:lnTo>
                      <a:lnTo>
                        <a:pt x="321" y="402"/>
                      </a:lnTo>
                      <a:lnTo>
                        <a:pt x="314" y="389"/>
                      </a:lnTo>
                      <a:lnTo>
                        <a:pt x="311" y="375"/>
                      </a:lnTo>
                      <a:lnTo>
                        <a:pt x="313" y="360"/>
                      </a:lnTo>
                      <a:lnTo>
                        <a:pt x="320" y="343"/>
                      </a:lnTo>
                      <a:lnTo>
                        <a:pt x="360" y="285"/>
                      </a:lnTo>
                      <a:lnTo>
                        <a:pt x="400" y="224"/>
                      </a:lnTo>
                      <a:lnTo>
                        <a:pt x="323" y="305"/>
                      </a:lnTo>
                      <a:lnTo>
                        <a:pt x="250" y="388"/>
                      </a:lnTo>
                      <a:lnTo>
                        <a:pt x="177" y="475"/>
                      </a:lnTo>
                      <a:lnTo>
                        <a:pt x="108" y="562"/>
                      </a:lnTo>
                      <a:lnTo>
                        <a:pt x="95" y="574"/>
                      </a:lnTo>
                      <a:lnTo>
                        <a:pt x="80" y="582"/>
                      </a:lnTo>
                      <a:lnTo>
                        <a:pt x="64" y="585"/>
                      </a:lnTo>
                      <a:lnTo>
                        <a:pt x="49" y="584"/>
                      </a:lnTo>
                      <a:lnTo>
                        <a:pt x="33" y="580"/>
                      </a:lnTo>
                      <a:lnTo>
                        <a:pt x="21" y="572"/>
                      </a:lnTo>
                      <a:lnTo>
                        <a:pt x="9" y="562"/>
                      </a:lnTo>
                      <a:lnTo>
                        <a:pt x="2" y="550"/>
                      </a:lnTo>
                      <a:lnTo>
                        <a:pt x="0" y="535"/>
                      </a:lnTo>
                      <a:lnTo>
                        <a:pt x="2" y="521"/>
                      </a:lnTo>
                      <a:lnTo>
                        <a:pt x="12" y="506"/>
                      </a:lnTo>
                      <a:lnTo>
                        <a:pt x="74" y="426"/>
                      </a:lnTo>
                      <a:lnTo>
                        <a:pt x="137" y="347"/>
                      </a:lnTo>
                      <a:lnTo>
                        <a:pt x="202" y="270"/>
                      </a:lnTo>
                      <a:lnTo>
                        <a:pt x="270" y="194"/>
                      </a:lnTo>
                      <a:lnTo>
                        <a:pt x="341" y="122"/>
                      </a:lnTo>
                      <a:lnTo>
                        <a:pt x="357" y="106"/>
                      </a:lnTo>
                      <a:lnTo>
                        <a:pt x="376" y="88"/>
                      </a:lnTo>
                      <a:lnTo>
                        <a:pt x="395" y="70"/>
                      </a:lnTo>
                      <a:lnTo>
                        <a:pt x="414" y="51"/>
                      </a:lnTo>
                      <a:lnTo>
                        <a:pt x="435" y="35"/>
                      </a:lnTo>
                      <a:lnTo>
                        <a:pt x="458" y="20"/>
                      </a:lnTo>
                      <a:lnTo>
                        <a:pt x="480" y="9"/>
                      </a:lnTo>
                      <a:lnTo>
                        <a:pt x="504" y="2"/>
                      </a:lnTo>
                      <a:lnTo>
                        <a:pt x="528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>
                    <a:latin typeface="+mn-lt"/>
                  </a:endParaRPr>
                </a:p>
              </p:txBody>
            </p:sp>
          </p:grpSp>
        </p:grp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29C04720-4E6E-B22D-D6DC-8B0095E996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30825" y="3657600"/>
              <a:ext cx="1130300" cy="1058863"/>
              <a:chOff x="7107250" y="4877842"/>
              <a:chExt cx="1508087" cy="1410828"/>
            </a:xfrm>
          </p:grpSpPr>
          <p:sp>
            <p:nvSpPr>
              <p:cNvPr id="150" name="Oval 8">
                <a:extLst>
                  <a:ext uri="{FF2B5EF4-FFF2-40B4-BE49-F238E27FC236}">
                    <a16:creationId xmlns:a16="http://schemas.microsoft.com/office/drawing/2014/main" id="{5D415737-CB34-2EEA-533D-45FCEC0835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7250" y="4877842"/>
                <a:ext cx="1508087" cy="1410828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151" name="Oval 14">
                <a:extLst>
                  <a:ext uri="{FF2B5EF4-FFF2-40B4-BE49-F238E27FC236}">
                    <a16:creationId xmlns:a16="http://schemas.microsoft.com/office/drawing/2014/main" id="{4E166E43-9E24-1473-277A-CC8B3E248F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63989" y="4987832"/>
                <a:ext cx="1194608" cy="119084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152" name="Freeform 1171">
                <a:extLst>
                  <a:ext uri="{FF2B5EF4-FFF2-40B4-BE49-F238E27FC236}">
                    <a16:creationId xmlns:a16="http://schemas.microsoft.com/office/drawing/2014/main" id="{7FA1512D-A164-18EE-7964-1A0EE925D9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57956" y="5429906"/>
                <a:ext cx="408794" cy="306701"/>
              </a:xfrm>
              <a:custGeom>
                <a:avLst/>
                <a:gdLst>
                  <a:gd name="T0" fmla="*/ 6189 w 6231"/>
                  <a:gd name="T1" fmla="*/ 0 h 4673"/>
                  <a:gd name="T2" fmla="*/ 6206 w 6231"/>
                  <a:gd name="T3" fmla="*/ 6 h 4673"/>
                  <a:gd name="T4" fmla="*/ 6219 w 6231"/>
                  <a:gd name="T5" fmla="*/ 17 h 4673"/>
                  <a:gd name="T6" fmla="*/ 6229 w 6231"/>
                  <a:gd name="T7" fmla="*/ 34 h 4673"/>
                  <a:gd name="T8" fmla="*/ 6231 w 6231"/>
                  <a:gd name="T9" fmla="*/ 53 h 4673"/>
                  <a:gd name="T10" fmla="*/ 6223 w 6231"/>
                  <a:gd name="T11" fmla="*/ 72 h 4673"/>
                  <a:gd name="T12" fmla="*/ 3477 w 6231"/>
                  <a:gd name="T13" fmla="*/ 4603 h 4673"/>
                  <a:gd name="T14" fmla="*/ 3455 w 6231"/>
                  <a:gd name="T15" fmla="*/ 4631 h 4673"/>
                  <a:gd name="T16" fmla="*/ 3428 w 6231"/>
                  <a:gd name="T17" fmla="*/ 4652 h 4673"/>
                  <a:gd name="T18" fmla="*/ 3398 w 6231"/>
                  <a:gd name="T19" fmla="*/ 4665 h 4673"/>
                  <a:gd name="T20" fmla="*/ 3366 w 6231"/>
                  <a:gd name="T21" fmla="*/ 4673 h 4673"/>
                  <a:gd name="T22" fmla="*/ 3332 w 6231"/>
                  <a:gd name="T23" fmla="*/ 4673 h 4673"/>
                  <a:gd name="T24" fmla="*/ 3300 w 6231"/>
                  <a:gd name="T25" fmla="*/ 4664 h 4673"/>
                  <a:gd name="T26" fmla="*/ 3269 w 6231"/>
                  <a:gd name="T27" fmla="*/ 4648 h 4673"/>
                  <a:gd name="T28" fmla="*/ 2513 w 6231"/>
                  <a:gd name="T29" fmla="*/ 4132 h 4673"/>
                  <a:gd name="T30" fmla="*/ 1745 w 6231"/>
                  <a:gd name="T31" fmla="*/ 4641 h 4673"/>
                  <a:gd name="T32" fmla="*/ 1717 w 6231"/>
                  <a:gd name="T33" fmla="*/ 4654 h 4673"/>
                  <a:gd name="T34" fmla="*/ 1690 w 6231"/>
                  <a:gd name="T35" fmla="*/ 4656 h 4673"/>
                  <a:gd name="T36" fmla="*/ 1664 w 6231"/>
                  <a:gd name="T37" fmla="*/ 4650 h 4673"/>
                  <a:gd name="T38" fmla="*/ 1639 w 6231"/>
                  <a:gd name="T39" fmla="*/ 4639 h 4673"/>
                  <a:gd name="T40" fmla="*/ 1621 w 6231"/>
                  <a:gd name="T41" fmla="*/ 4618 h 4673"/>
                  <a:gd name="T42" fmla="*/ 1609 w 6231"/>
                  <a:gd name="T43" fmla="*/ 4595 h 4673"/>
                  <a:gd name="T44" fmla="*/ 1603 w 6231"/>
                  <a:gd name="T45" fmla="*/ 4565 h 4673"/>
                  <a:gd name="T46" fmla="*/ 1603 w 6231"/>
                  <a:gd name="T47" fmla="*/ 3511 h 4673"/>
                  <a:gd name="T48" fmla="*/ 5090 w 6231"/>
                  <a:gd name="T49" fmla="*/ 905 h 4673"/>
                  <a:gd name="T50" fmla="*/ 972 w 6231"/>
                  <a:gd name="T51" fmla="*/ 3077 h 4673"/>
                  <a:gd name="T52" fmla="*/ 64 w 6231"/>
                  <a:gd name="T53" fmla="*/ 2459 h 4673"/>
                  <a:gd name="T54" fmla="*/ 36 w 6231"/>
                  <a:gd name="T55" fmla="*/ 2434 h 4673"/>
                  <a:gd name="T56" fmla="*/ 15 w 6231"/>
                  <a:gd name="T57" fmla="*/ 2404 h 4673"/>
                  <a:gd name="T58" fmla="*/ 4 w 6231"/>
                  <a:gd name="T59" fmla="*/ 2370 h 4673"/>
                  <a:gd name="T60" fmla="*/ 0 w 6231"/>
                  <a:gd name="T61" fmla="*/ 2335 h 4673"/>
                  <a:gd name="T62" fmla="*/ 0 w 6231"/>
                  <a:gd name="T63" fmla="*/ 2335 h 4673"/>
                  <a:gd name="T64" fmla="*/ 4 w 6231"/>
                  <a:gd name="T65" fmla="*/ 2301 h 4673"/>
                  <a:gd name="T66" fmla="*/ 17 w 6231"/>
                  <a:gd name="T67" fmla="*/ 2269 h 4673"/>
                  <a:gd name="T68" fmla="*/ 36 w 6231"/>
                  <a:gd name="T69" fmla="*/ 2241 h 4673"/>
                  <a:gd name="T70" fmla="*/ 62 w 6231"/>
                  <a:gd name="T71" fmla="*/ 2216 h 4673"/>
                  <a:gd name="T72" fmla="*/ 96 w 6231"/>
                  <a:gd name="T73" fmla="*/ 2199 h 4673"/>
                  <a:gd name="T74" fmla="*/ 6168 w 6231"/>
                  <a:gd name="T75" fmla="*/ 4 h 4673"/>
                  <a:gd name="T76" fmla="*/ 6189 w 6231"/>
                  <a:gd name="T77" fmla="*/ 0 h 4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231" h="4673">
                    <a:moveTo>
                      <a:pt x="6189" y="0"/>
                    </a:moveTo>
                    <a:lnTo>
                      <a:pt x="6206" y="6"/>
                    </a:lnTo>
                    <a:lnTo>
                      <a:pt x="6219" y="17"/>
                    </a:lnTo>
                    <a:lnTo>
                      <a:pt x="6229" y="34"/>
                    </a:lnTo>
                    <a:lnTo>
                      <a:pt x="6231" y="53"/>
                    </a:lnTo>
                    <a:lnTo>
                      <a:pt x="6223" y="72"/>
                    </a:lnTo>
                    <a:lnTo>
                      <a:pt x="3477" y="4603"/>
                    </a:lnTo>
                    <a:lnTo>
                      <a:pt x="3455" y="4631"/>
                    </a:lnTo>
                    <a:lnTo>
                      <a:pt x="3428" y="4652"/>
                    </a:lnTo>
                    <a:lnTo>
                      <a:pt x="3398" y="4665"/>
                    </a:lnTo>
                    <a:lnTo>
                      <a:pt x="3366" y="4673"/>
                    </a:lnTo>
                    <a:lnTo>
                      <a:pt x="3332" y="4673"/>
                    </a:lnTo>
                    <a:lnTo>
                      <a:pt x="3300" y="4664"/>
                    </a:lnTo>
                    <a:lnTo>
                      <a:pt x="3269" y="4648"/>
                    </a:lnTo>
                    <a:lnTo>
                      <a:pt x="2513" y="4132"/>
                    </a:lnTo>
                    <a:lnTo>
                      <a:pt x="1745" y="4641"/>
                    </a:lnTo>
                    <a:lnTo>
                      <a:pt x="1717" y="4654"/>
                    </a:lnTo>
                    <a:lnTo>
                      <a:pt x="1690" y="4656"/>
                    </a:lnTo>
                    <a:lnTo>
                      <a:pt x="1664" y="4650"/>
                    </a:lnTo>
                    <a:lnTo>
                      <a:pt x="1639" y="4639"/>
                    </a:lnTo>
                    <a:lnTo>
                      <a:pt x="1621" y="4618"/>
                    </a:lnTo>
                    <a:lnTo>
                      <a:pt x="1609" y="4595"/>
                    </a:lnTo>
                    <a:lnTo>
                      <a:pt x="1603" y="4565"/>
                    </a:lnTo>
                    <a:lnTo>
                      <a:pt x="1603" y="3511"/>
                    </a:lnTo>
                    <a:lnTo>
                      <a:pt x="5090" y="905"/>
                    </a:lnTo>
                    <a:lnTo>
                      <a:pt x="972" y="3077"/>
                    </a:lnTo>
                    <a:lnTo>
                      <a:pt x="64" y="2459"/>
                    </a:lnTo>
                    <a:lnTo>
                      <a:pt x="36" y="2434"/>
                    </a:lnTo>
                    <a:lnTo>
                      <a:pt x="15" y="2404"/>
                    </a:lnTo>
                    <a:lnTo>
                      <a:pt x="4" y="2370"/>
                    </a:lnTo>
                    <a:lnTo>
                      <a:pt x="0" y="2335"/>
                    </a:lnTo>
                    <a:lnTo>
                      <a:pt x="0" y="2335"/>
                    </a:lnTo>
                    <a:lnTo>
                      <a:pt x="4" y="2301"/>
                    </a:lnTo>
                    <a:lnTo>
                      <a:pt x="17" y="2269"/>
                    </a:lnTo>
                    <a:lnTo>
                      <a:pt x="36" y="2241"/>
                    </a:lnTo>
                    <a:lnTo>
                      <a:pt x="62" y="2216"/>
                    </a:lnTo>
                    <a:lnTo>
                      <a:pt x="96" y="2199"/>
                    </a:lnTo>
                    <a:lnTo>
                      <a:pt x="6168" y="4"/>
                    </a:lnTo>
                    <a:lnTo>
                      <a:pt x="618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</p:grp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8282FD8B-87DF-FDA1-8D7B-690481F3BB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03675" y="1547813"/>
              <a:ext cx="1131888" cy="1058862"/>
              <a:chOff x="5339028" y="2064388"/>
              <a:chExt cx="1508087" cy="1410828"/>
            </a:xfrm>
          </p:grpSpPr>
          <p:sp>
            <p:nvSpPr>
              <p:cNvPr id="154" name="Oval 9">
                <a:extLst>
                  <a:ext uri="{FF2B5EF4-FFF2-40B4-BE49-F238E27FC236}">
                    <a16:creationId xmlns:a16="http://schemas.microsoft.com/office/drawing/2014/main" id="{95A1FEDC-57F3-BE3A-1F39-F5F64C8809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39028" y="2064388"/>
                <a:ext cx="1508087" cy="141082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155" name="Oval 12">
                <a:extLst>
                  <a:ext uri="{FF2B5EF4-FFF2-40B4-BE49-F238E27FC236}">
                    <a16:creationId xmlns:a16="http://schemas.microsoft.com/office/drawing/2014/main" id="{8EC12307-4DAD-AC89-6EEA-4A5CCA8427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95547" y="2174378"/>
                <a:ext cx="1195048" cy="119084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grpSp>
            <p:nvGrpSpPr>
              <p:cNvPr id="156" name="Group 1271">
                <a:extLst>
                  <a:ext uri="{FF2B5EF4-FFF2-40B4-BE49-F238E27FC236}">
                    <a16:creationId xmlns:a16="http://schemas.microsoft.com/office/drawing/2014/main" id="{71A50468-04A6-347E-36A5-0AC277D02B05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935578" y="2612468"/>
                <a:ext cx="314987" cy="314669"/>
                <a:chOff x="5516" y="3626"/>
                <a:chExt cx="1981" cy="1979"/>
              </a:xfrm>
              <a:solidFill>
                <a:schemeClr val="accent3"/>
              </a:solidFill>
            </p:grpSpPr>
            <p:sp>
              <p:nvSpPr>
                <p:cNvPr id="157" name="Freeform 1273">
                  <a:extLst>
                    <a:ext uri="{FF2B5EF4-FFF2-40B4-BE49-F238E27FC236}">
                      <a16:creationId xmlns:a16="http://schemas.microsoft.com/office/drawing/2014/main" id="{BCBB8F32-8E25-8869-3EB7-02F9E6EAA5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24" y="4270"/>
                  <a:ext cx="491" cy="498"/>
                </a:xfrm>
                <a:custGeom>
                  <a:avLst/>
                  <a:gdLst>
                    <a:gd name="T0" fmla="*/ 980 w 980"/>
                    <a:gd name="T1" fmla="*/ 0 h 996"/>
                    <a:gd name="T2" fmla="*/ 952 w 980"/>
                    <a:gd name="T3" fmla="*/ 46 h 996"/>
                    <a:gd name="T4" fmla="*/ 921 w 980"/>
                    <a:gd name="T5" fmla="*/ 94 h 996"/>
                    <a:gd name="T6" fmla="*/ 890 w 980"/>
                    <a:gd name="T7" fmla="*/ 145 h 996"/>
                    <a:gd name="T8" fmla="*/ 856 w 980"/>
                    <a:gd name="T9" fmla="*/ 198 h 996"/>
                    <a:gd name="T10" fmla="*/ 819 w 980"/>
                    <a:gd name="T11" fmla="*/ 255 h 996"/>
                    <a:gd name="T12" fmla="*/ 781 w 980"/>
                    <a:gd name="T13" fmla="*/ 314 h 996"/>
                    <a:gd name="T14" fmla="*/ 740 w 980"/>
                    <a:gd name="T15" fmla="*/ 376 h 996"/>
                    <a:gd name="T16" fmla="*/ 696 w 980"/>
                    <a:gd name="T17" fmla="*/ 444 h 996"/>
                    <a:gd name="T18" fmla="*/ 649 w 980"/>
                    <a:gd name="T19" fmla="*/ 514 h 996"/>
                    <a:gd name="T20" fmla="*/ 599 w 980"/>
                    <a:gd name="T21" fmla="*/ 588 h 996"/>
                    <a:gd name="T22" fmla="*/ 546 w 980"/>
                    <a:gd name="T23" fmla="*/ 665 h 996"/>
                    <a:gd name="T24" fmla="*/ 491 w 980"/>
                    <a:gd name="T25" fmla="*/ 748 h 996"/>
                    <a:gd name="T26" fmla="*/ 431 w 980"/>
                    <a:gd name="T27" fmla="*/ 834 h 996"/>
                    <a:gd name="T28" fmla="*/ 369 w 980"/>
                    <a:gd name="T29" fmla="*/ 926 h 996"/>
                    <a:gd name="T30" fmla="*/ 347 w 980"/>
                    <a:gd name="T31" fmla="*/ 960 h 996"/>
                    <a:gd name="T32" fmla="*/ 331 w 980"/>
                    <a:gd name="T33" fmla="*/ 996 h 996"/>
                    <a:gd name="T34" fmla="*/ 0 w 980"/>
                    <a:gd name="T35" fmla="*/ 666 h 996"/>
                    <a:gd name="T36" fmla="*/ 2 w 980"/>
                    <a:gd name="T37" fmla="*/ 664 h 996"/>
                    <a:gd name="T38" fmla="*/ 8 w 980"/>
                    <a:gd name="T39" fmla="*/ 657 h 996"/>
                    <a:gd name="T40" fmla="*/ 18 w 980"/>
                    <a:gd name="T41" fmla="*/ 645 h 996"/>
                    <a:gd name="T42" fmla="*/ 30 w 980"/>
                    <a:gd name="T43" fmla="*/ 629 h 996"/>
                    <a:gd name="T44" fmla="*/ 47 w 980"/>
                    <a:gd name="T45" fmla="*/ 609 h 996"/>
                    <a:gd name="T46" fmla="*/ 66 w 980"/>
                    <a:gd name="T47" fmla="*/ 588 h 996"/>
                    <a:gd name="T48" fmla="*/ 89 w 980"/>
                    <a:gd name="T49" fmla="*/ 561 h 996"/>
                    <a:gd name="T50" fmla="*/ 115 w 980"/>
                    <a:gd name="T51" fmla="*/ 533 h 996"/>
                    <a:gd name="T52" fmla="*/ 144 w 980"/>
                    <a:gd name="T53" fmla="*/ 503 h 996"/>
                    <a:gd name="T54" fmla="*/ 174 w 980"/>
                    <a:gd name="T55" fmla="*/ 471 h 996"/>
                    <a:gd name="T56" fmla="*/ 208 w 980"/>
                    <a:gd name="T57" fmla="*/ 438 h 996"/>
                    <a:gd name="T58" fmla="*/ 244 w 980"/>
                    <a:gd name="T59" fmla="*/ 403 h 996"/>
                    <a:gd name="T60" fmla="*/ 283 w 980"/>
                    <a:gd name="T61" fmla="*/ 368 h 996"/>
                    <a:gd name="T62" fmla="*/ 324 w 980"/>
                    <a:gd name="T63" fmla="*/ 332 h 996"/>
                    <a:gd name="T64" fmla="*/ 366 w 980"/>
                    <a:gd name="T65" fmla="*/ 296 h 996"/>
                    <a:gd name="T66" fmla="*/ 410 w 980"/>
                    <a:gd name="T67" fmla="*/ 261 h 996"/>
                    <a:gd name="T68" fmla="*/ 457 w 980"/>
                    <a:gd name="T69" fmla="*/ 226 h 996"/>
                    <a:gd name="T70" fmla="*/ 504 w 980"/>
                    <a:gd name="T71" fmla="*/ 192 h 996"/>
                    <a:gd name="T72" fmla="*/ 554 w 980"/>
                    <a:gd name="T73" fmla="*/ 160 h 996"/>
                    <a:gd name="T74" fmla="*/ 603 w 980"/>
                    <a:gd name="T75" fmla="*/ 130 h 996"/>
                    <a:gd name="T76" fmla="*/ 655 w 980"/>
                    <a:gd name="T77" fmla="*/ 102 h 996"/>
                    <a:gd name="T78" fmla="*/ 707 w 980"/>
                    <a:gd name="T79" fmla="*/ 76 h 996"/>
                    <a:gd name="T80" fmla="*/ 761 w 980"/>
                    <a:gd name="T81" fmla="*/ 54 h 996"/>
                    <a:gd name="T82" fmla="*/ 815 w 980"/>
                    <a:gd name="T83" fmla="*/ 35 h 996"/>
                    <a:gd name="T84" fmla="*/ 870 w 980"/>
                    <a:gd name="T85" fmla="*/ 19 h 996"/>
                    <a:gd name="T86" fmla="*/ 925 w 980"/>
                    <a:gd name="T87" fmla="*/ 7 h 996"/>
                    <a:gd name="T88" fmla="*/ 980 w 980"/>
                    <a:gd name="T89" fmla="*/ 0 h 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980" h="996">
                      <a:moveTo>
                        <a:pt x="980" y="0"/>
                      </a:moveTo>
                      <a:lnTo>
                        <a:pt x="952" y="46"/>
                      </a:lnTo>
                      <a:lnTo>
                        <a:pt x="921" y="94"/>
                      </a:lnTo>
                      <a:lnTo>
                        <a:pt x="890" y="145"/>
                      </a:lnTo>
                      <a:lnTo>
                        <a:pt x="856" y="198"/>
                      </a:lnTo>
                      <a:lnTo>
                        <a:pt x="819" y="255"/>
                      </a:lnTo>
                      <a:lnTo>
                        <a:pt x="781" y="314"/>
                      </a:lnTo>
                      <a:lnTo>
                        <a:pt x="740" y="376"/>
                      </a:lnTo>
                      <a:lnTo>
                        <a:pt x="696" y="444"/>
                      </a:lnTo>
                      <a:lnTo>
                        <a:pt x="649" y="514"/>
                      </a:lnTo>
                      <a:lnTo>
                        <a:pt x="599" y="588"/>
                      </a:lnTo>
                      <a:lnTo>
                        <a:pt x="546" y="665"/>
                      </a:lnTo>
                      <a:lnTo>
                        <a:pt x="491" y="748"/>
                      </a:lnTo>
                      <a:lnTo>
                        <a:pt x="431" y="834"/>
                      </a:lnTo>
                      <a:lnTo>
                        <a:pt x="369" y="926"/>
                      </a:lnTo>
                      <a:lnTo>
                        <a:pt x="347" y="960"/>
                      </a:lnTo>
                      <a:lnTo>
                        <a:pt x="331" y="996"/>
                      </a:lnTo>
                      <a:lnTo>
                        <a:pt x="0" y="666"/>
                      </a:lnTo>
                      <a:lnTo>
                        <a:pt x="2" y="664"/>
                      </a:lnTo>
                      <a:lnTo>
                        <a:pt x="8" y="657"/>
                      </a:lnTo>
                      <a:lnTo>
                        <a:pt x="18" y="645"/>
                      </a:lnTo>
                      <a:lnTo>
                        <a:pt x="30" y="629"/>
                      </a:lnTo>
                      <a:lnTo>
                        <a:pt x="47" y="609"/>
                      </a:lnTo>
                      <a:lnTo>
                        <a:pt x="66" y="588"/>
                      </a:lnTo>
                      <a:lnTo>
                        <a:pt x="89" y="561"/>
                      </a:lnTo>
                      <a:lnTo>
                        <a:pt x="115" y="533"/>
                      </a:lnTo>
                      <a:lnTo>
                        <a:pt x="144" y="503"/>
                      </a:lnTo>
                      <a:lnTo>
                        <a:pt x="174" y="471"/>
                      </a:lnTo>
                      <a:lnTo>
                        <a:pt x="208" y="438"/>
                      </a:lnTo>
                      <a:lnTo>
                        <a:pt x="244" y="403"/>
                      </a:lnTo>
                      <a:lnTo>
                        <a:pt x="283" y="368"/>
                      </a:lnTo>
                      <a:lnTo>
                        <a:pt x="324" y="332"/>
                      </a:lnTo>
                      <a:lnTo>
                        <a:pt x="366" y="296"/>
                      </a:lnTo>
                      <a:lnTo>
                        <a:pt x="410" y="261"/>
                      </a:lnTo>
                      <a:lnTo>
                        <a:pt x="457" y="226"/>
                      </a:lnTo>
                      <a:lnTo>
                        <a:pt x="504" y="192"/>
                      </a:lnTo>
                      <a:lnTo>
                        <a:pt x="554" y="160"/>
                      </a:lnTo>
                      <a:lnTo>
                        <a:pt x="603" y="130"/>
                      </a:lnTo>
                      <a:lnTo>
                        <a:pt x="655" y="102"/>
                      </a:lnTo>
                      <a:lnTo>
                        <a:pt x="707" y="76"/>
                      </a:lnTo>
                      <a:lnTo>
                        <a:pt x="761" y="54"/>
                      </a:lnTo>
                      <a:lnTo>
                        <a:pt x="815" y="35"/>
                      </a:lnTo>
                      <a:lnTo>
                        <a:pt x="870" y="19"/>
                      </a:lnTo>
                      <a:lnTo>
                        <a:pt x="925" y="7"/>
                      </a:lnTo>
                      <a:lnTo>
                        <a:pt x="98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>
                    <a:latin typeface="+mn-lt"/>
                  </a:endParaRPr>
                </a:p>
              </p:txBody>
            </p:sp>
            <p:sp>
              <p:nvSpPr>
                <p:cNvPr id="158" name="Freeform 1274">
                  <a:extLst>
                    <a:ext uri="{FF2B5EF4-FFF2-40B4-BE49-F238E27FC236}">
                      <a16:creationId xmlns:a16="http://schemas.microsoft.com/office/drawing/2014/main" id="{9875D7CB-C9DC-3D68-07A1-FBE2E37136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54" y="5106"/>
                  <a:ext cx="498" cy="489"/>
                </a:xfrm>
                <a:custGeom>
                  <a:avLst/>
                  <a:gdLst>
                    <a:gd name="T0" fmla="*/ 998 w 998"/>
                    <a:gd name="T1" fmla="*/ 0 h 979"/>
                    <a:gd name="T2" fmla="*/ 990 w 998"/>
                    <a:gd name="T3" fmla="*/ 55 h 979"/>
                    <a:gd name="T4" fmla="*/ 978 w 998"/>
                    <a:gd name="T5" fmla="*/ 111 h 979"/>
                    <a:gd name="T6" fmla="*/ 963 w 998"/>
                    <a:gd name="T7" fmla="*/ 165 h 979"/>
                    <a:gd name="T8" fmla="*/ 943 w 998"/>
                    <a:gd name="T9" fmla="*/ 220 h 979"/>
                    <a:gd name="T10" fmla="*/ 920 w 998"/>
                    <a:gd name="T11" fmla="*/ 273 h 979"/>
                    <a:gd name="T12" fmla="*/ 895 w 998"/>
                    <a:gd name="T13" fmla="*/ 326 h 979"/>
                    <a:gd name="T14" fmla="*/ 867 w 998"/>
                    <a:gd name="T15" fmla="*/ 377 h 979"/>
                    <a:gd name="T16" fmla="*/ 837 w 998"/>
                    <a:gd name="T17" fmla="*/ 427 h 979"/>
                    <a:gd name="T18" fmla="*/ 804 w 998"/>
                    <a:gd name="T19" fmla="*/ 477 h 979"/>
                    <a:gd name="T20" fmla="*/ 770 w 998"/>
                    <a:gd name="T21" fmla="*/ 524 h 979"/>
                    <a:gd name="T22" fmla="*/ 736 w 998"/>
                    <a:gd name="T23" fmla="*/ 570 h 979"/>
                    <a:gd name="T24" fmla="*/ 700 w 998"/>
                    <a:gd name="T25" fmla="*/ 614 h 979"/>
                    <a:gd name="T26" fmla="*/ 665 w 998"/>
                    <a:gd name="T27" fmla="*/ 657 h 979"/>
                    <a:gd name="T28" fmla="*/ 629 w 998"/>
                    <a:gd name="T29" fmla="*/ 698 h 979"/>
                    <a:gd name="T30" fmla="*/ 594 w 998"/>
                    <a:gd name="T31" fmla="*/ 736 h 979"/>
                    <a:gd name="T32" fmla="*/ 559 w 998"/>
                    <a:gd name="T33" fmla="*/ 771 h 979"/>
                    <a:gd name="T34" fmla="*/ 525 w 998"/>
                    <a:gd name="T35" fmla="*/ 805 h 979"/>
                    <a:gd name="T36" fmla="*/ 494 w 998"/>
                    <a:gd name="T37" fmla="*/ 837 h 979"/>
                    <a:gd name="T38" fmla="*/ 463 w 998"/>
                    <a:gd name="T39" fmla="*/ 866 h 979"/>
                    <a:gd name="T40" fmla="*/ 434 w 998"/>
                    <a:gd name="T41" fmla="*/ 891 h 979"/>
                    <a:gd name="T42" fmla="*/ 409 w 998"/>
                    <a:gd name="T43" fmla="*/ 914 h 979"/>
                    <a:gd name="T44" fmla="*/ 386 w 998"/>
                    <a:gd name="T45" fmla="*/ 933 h 979"/>
                    <a:gd name="T46" fmla="*/ 367 w 998"/>
                    <a:gd name="T47" fmla="*/ 949 h 979"/>
                    <a:gd name="T48" fmla="*/ 351 w 998"/>
                    <a:gd name="T49" fmla="*/ 962 h 979"/>
                    <a:gd name="T50" fmla="*/ 340 w 998"/>
                    <a:gd name="T51" fmla="*/ 972 h 979"/>
                    <a:gd name="T52" fmla="*/ 333 w 998"/>
                    <a:gd name="T53" fmla="*/ 978 h 979"/>
                    <a:gd name="T54" fmla="*/ 330 w 998"/>
                    <a:gd name="T55" fmla="*/ 979 h 979"/>
                    <a:gd name="T56" fmla="*/ 0 w 998"/>
                    <a:gd name="T57" fmla="*/ 649 h 979"/>
                    <a:gd name="T58" fmla="*/ 35 w 998"/>
                    <a:gd name="T59" fmla="*/ 633 h 979"/>
                    <a:gd name="T60" fmla="*/ 70 w 998"/>
                    <a:gd name="T61" fmla="*/ 612 h 979"/>
                    <a:gd name="T62" fmla="*/ 161 w 998"/>
                    <a:gd name="T63" fmla="*/ 549 h 979"/>
                    <a:gd name="T64" fmla="*/ 248 w 998"/>
                    <a:gd name="T65" fmla="*/ 490 h 979"/>
                    <a:gd name="T66" fmla="*/ 330 w 998"/>
                    <a:gd name="T67" fmla="*/ 433 h 979"/>
                    <a:gd name="T68" fmla="*/ 409 w 998"/>
                    <a:gd name="T69" fmla="*/ 381 h 979"/>
                    <a:gd name="T70" fmla="*/ 483 w 998"/>
                    <a:gd name="T71" fmla="*/ 332 h 979"/>
                    <a:gd name="T72" fmla="*/ 553 w 998"/>
                    <a:gd name="T73" fmla="*/ 285 h 979"/>
                    <a:gd name="T74" fmla="*/ 619 w 998"/>
                    <a:gd name="T75" fmla="*/ 241 h 979"/>
                    <a:gd name="T76" fmla="*/ 682 w 998"/>
                    <a:gd name="T77" fmla="*/ 200 h 979"/>
                    <a:gd name="T78" fmla="*/ 743 w 998"/>
                    <a:gd name="T79" fmla="*/ 162 h 979"/>
                    <a:gd name="T80" fmla="*/ 799 w 998"/>
                    <a:gd name="T81" fmla="*/ 125 h 979"/>
                    <a:gd name="T82" fmla="*/ 853 w 998"/>
                    <a:gd name="T83" fmla="*/ 92 h 979"/>
                    <a:gd name="T84" fmla="*/ 903 w 998"/>
                    <a:gd name="T85" fmla="*/ 59 h 979"/>
                    <a:gd name="T86" fmla="*/ 952 w 998"/>
                    <a:gd name="T87" fmla="*/ 29 h 979"/>
                    <a:gd name="T88" fmla="*/ 998 w 998"/>
                    <a:gd name="T89" fmla="*/ 0 h 9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998" h="979">
                      <a:moveTo>
                        <a:pt x="998" y="0"/>
                      </a:moveTo>
                      <a:lnTo>
                        <a:pt x="990" y="55"/>
                      </a:lnTo>
                      <a:lnTo>
                        <a:pt x="978" y="111"/>
                      </a:lnTo>
                      <a:lnTo>
                        <a:pt x="963" y="165"/>
                      </a:lnTo>
                      <a:lnTo>
                        <a:pt x="943" y="220"/>
                      </a:lnTo>
                      <a:lnTo>
                        <a:pt x="920" y="273"/>
                      </a:lnTo>
                      <a:lnTo>
                        <a:pt x="895" y="326"/>
                      </a:lnTo>
                      <a:lnTo>
                        <a:pt x="867" y="377"/>
                      </a:lnTo>
                      <a:lnTo>
                        <a:pt x="837" y="427"/>
                      </a:lnTo>
                      <a:lnTo>
                        <a:pt x="804" y="477"/>
                      </a:lnTo>
                      <a:lnTo>
                        <a:pt x="770" y="524"/>
                      </a:lnTo>
                      <a:lnTo>
                        <a:pt x="736" y="570"/>
                      </a:lnTo>
                      <a:lnTo>
                        <a:pt x="700" y="614"/>
                      </a:lnTo>
                      <a:lnTo>
                        <a:pt x="665" y="657"/>
                      </a:lnTo>
                      <a:lnTo>
                        <a:pt x="629" y="698"/>
                      </a:lnTo>
                      <a:lnTo>
                        <a:pt x="594" y="736"/>
                      </a:lnTo>
                      <a:lnTo>
                        <a:pt x="559" y="771"/>
                      </a:lnTo>
                      <a:lnTo>
                        <a:pt x="525" y="805"/>
                      </a:lnTo>
                      <a:lnTo>
                        <a:pt x="494" y="837"/>
                      </a:lnTo>
                      <a:lnTo>
                        <a:pt x="463" y="866"/>
                      </a:lnTo>
                      <a:lnTo>
                        <a:pt x="434" y="891"/>
                      </a:lnTo>
                      <a:lnTo>
                        <a:pt x="409" y="914"/>
                      </a:lnTo>
                      <a:lnTo>
                        <a:pt x="386" y="933"/>
                      </a:lnTo>
                      <a:lnTo>
                        <a:pt x="367" y="949"/>
                      </a:lnTo>
                      <a:lnTo>
                        <a:pt x="351" y="962"/>
                      </a:lnTo>
                      <a:lnTo>
                        <a:pt x="340" y="972"/>
                      </a:lnTo>
                      <a:lnTo>
                        <a:pt x="333" y="978"/>
                      </a:lnTo>
                      <a:lnTo>
                        <a:pt x="330" y="979"/>
                      </a:lnTo>
                      <a:lnTo>
                        <a:pt x="0" y="649"/>
                      </a:lnTo>
                      <a:lnTo>
                        <a:pt x="35" y="633"/>
                      </a:lnTo>
                      <a:lnTo>
                        <a:pt x="70" y="612"/>
                      </a:lnTo>
                      <a:lnTo>
                        <a:pt x="161" y="549"/>
                      </a:lnTo>
                      <a:lnTo>
                        <a:pt x="248" y="490"/>
                      </a:lnTo>
                      <a:lnTo>
                        <a:pt x="330" y="433"/>
                      </a:lnTo>
                      <a:lnTo>
                        <a:pt x="409" y="381"/>
                      </a:lnTo>
                      <a:lnTo>
                        <a:pt x="483" y="332"/>
                      </a:lnTo>
                      <a:lnTo>
                        <a:pt x="553" y="285"/>
                      </a:lnTo>
                      <a:lnTo>
                        <a:pt x="619" y="241"/>
                      </a:lnTo>
                      <a:lnTo>
                        <a:pt x="682" y="200"/>
                      </a:lnTo>
                      <a:lnTo>
                        <a:pt x="743" y="162"/>
                      </a:lnTo>
                      <a:lnTo>
                        <a:pt x="799" y="125"/>
                      </a:lnTo>
                      <a:lnTo>
                        <a:pt x="853" y="92"/>
                      </a:lnTo>
                      <a:lnTo>
                        <a:pt x="903" y="59"/>
                      </a:lnTo>
                      <a:lnTo>
                        <a:pt x="952" y="29"/>
                      </a:lnTo>
                      <a:lnTo>
                        <a:pt x="998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>
                    <a:latin typeface="+mn-lt"/>
                  </a:endParaRPr>
                </a:p>
              </p:txBody>
            </p:sp>
            <p:sp>
              <p:nvSpPr>
                <p:cNvPr id="159" name="Freeform 1275">
                  <a:extLst>
                    <a:ext uri="{FF2B5EF4-FFF2-40B4-BE49-F238E27FC236}">
                      <a16:creationId xmlns:a16="http://schemas.microsoft.com/office/drawing/2014/main" id="{200AE3F0-8CE7-F5CB-79EF-DDDDE4F099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16" y="4987"/>
                  <a:ext cx="618" cy="618"/>
                </a:xfrm>
                <a:custGeom>
                  <a:avLst/>
                  <a:gdLst>
                    <a:gd name="T0" fmla="*/ 496 w 1237"/>
                    <a:gd name="T1" fmla="*/ 0 h 1235"/>
                    <a:gd name="T2" fmla="*/ 532 w 1237"/>
                    <a:gd name="T3" fmla="*/ 36 h 1235"/>
                    <a:gd name="T4" fmla="*/ 502 w 1237"/>
                    <a:gd name="T5" fmla="*/ 104 h 1235"/>
                    <a:gd name="T6" fmla="*/ 474 w 1237"/>
                    <a:gd name="T7" fmla="*/ 173 h 1235"/>
                    <a:gd name="T8" fmla="*/ 447 w 1237"/>
                    <a:gd name="T9" fmla="*/ 248 h 1235"/>
                    <a:gd name="T10" fmla="*/ 423 w 1237"/>
                    <a:gd name="T11" fmla="*/ 324 h 1235"/>
                    <a:gd name="T12" fmla="*/ 403 w 1237"/>
                    <a:gd name="T13" fmla="*/ 401 h 1235"/>
                    <a:gd name="T14" fmla="*/ 375 w 1237"/>
                    <a:gd name="T15" fmla="*/ 522 h 1235"/>
                    <a:gd name="T16" fmla="*/ 353 w 1237"/>
                    <a:gd name="T17" fmla="*/ 644 h 1235"/>
                    <a:gd name="T18" fmla="*/ 335 w 1237"/>
                    <a:gd name="T19" fmla="*/ 767 h 1235"/>
                    <a:gd name="T20" fmla="*/ 323 w 1237"/>
                    <a:gd name="T21" fmla="*/ 890 h 1235"/>
                    <a:gd name="T22" fmla="*/ 320 w 1237"/>
                    <a:gd name="T23" fmla="*/ 915 h 1235"/>
                    <a:gd name="T24" fmla="*/ 423 w 1237"/>
                    <a:gd name="T25" fmla="*/ 906 h 1235"/>
                    <a:gd name="T26" fmla="*/ 526 w 1237"/>
                    <a:gd name="T27" fmla="*/ 893 h 1235"/>
                    <a:gd name="T28" fmla="*/ 647 w 1237"/>
                    <a:gd name="T29" fmla="*/ 874 h 1235"/>
                    <a:gd name="T30" fmla="*/ 766 w 1237"/>
                    <a:gd name="T31" fmla="*/ 849 h 1235"/>
                    <a:gd name="T32" fmla="*/ 885 w 1237"/>
                    <a:gd name="T33" fmla="*/ 820 h 1235"/>
                    <a:gd name="T34" fmla="*/ 1002 w 1237"/>
                    <a:gd name="T35" fmla="*/ 784 h 1235"/>
                    <a:gd name="T36" fmla="*/ 1060 w 1237"/>
                    <a:gd name="T37" fmla="*/ 763 h 1235"/>
                    <a:gd name="T38" fmla="*/ 1117 w 1237"/>
                    <a:gd name="T39" fmla="*/ 740 h 1235"/>
                    <a:gd name="T40" fmla="*/ 1173 w 1237"/>
                    <a:gd name="T41" fmla="*/ 717 h 1235"/>
                    <a:gd name="T42" fmla="*/ 1200 w 1237"/>
                    <a:gd name="T43" fmla="*/ 704 h 1235"/>
                    <a:gd name="T44" fmla="*/ 1237 w 1237"/>
                    <a:gd name="T45" fmla="*/ 740 h 1235"/>
                    <a:gd name="T46" fmla="*/ 1194 w 1237"/>
                    <a:gd name="T47" fmla="*/ 797 h 1235"/>
                    <a:gd name="T48" fmla="*/ 1147 w 1237"/>
                    <a:gd name="T49" fmla="*/ 851 h 1235"/>
                    <a:gd name="T50" fmla="*/ 1095 w 1237"/>
                    <a:gd name="T51" fmla="*/ 901 h 1235"/>
                    <a:gd name="T52" fmla="*/ 1041 w 1237"/>
                    <a:gd name="T53" fmla="*/ 947 h 1235"/>
                    <a:gd name="T54" fmla="*/ 983 w 1237"/>
                    <a:gd name="T55" fmla="*/ 989 h 1235"/>
                    <a:gd name="T56" fmla="*/ 922 w 1237"/>
                    <a:gd name="T57" fmla="*/ 1027 h 1235"/>
                    <a:gd name="T58" fmla="*/ 858 w 1237"/>
                    <a:gd name="T59" fmla="*/ 1062 h 1235"/>
                    <a:gd name="T60" fmla="*/ 794 w 1237"/>
                    <a:gd name="T61" fmla="*/ 1094 h 1235"/>
                    <a:gd name="T62" fmla="*/ 728 w 1237"/>
                    <a:gd name="T63" fmla="*/ 1123 h 1235"/>
                    <a:gd name="T64" fmla="*/ 661 w 1237"/>
                    <a:gd name="T65" fmla="*/ 1147 h 1235"/>
                    <a:gd name="T66" fmla="*/ 594 w 1237"/>
                    <a:gd name="T67" fmla="*/ 1169 h 1235"/>
                    <a:gd name="T68" fmla="*/ 491 w 1237"/>
                    <a:gd name="T69" fmla="*/ 1196 h 1235"/>
                    <a:gd name="T70" fmla="*/ 386 w 1237"/>
                    <a:gd name="T71" fmla="*/ 1217 h 1235"/>
                    <a:gd name="T72" fmla="*/ 280 w 1237"/>
                    <a:gd name="T73" fmla="*/ 1229 h 1235"/>
                    <a:gd name="T74" fmla="*/ 174 w 1237"/>
                    <a:gd name="T75" fmla="*/ 1235 h 1235"/>
                    <a:gd name="T76" fmla="*/ 151 w 1237"/>
                    <a:gd name="T77" fmla="*/ 1235 h 1235"/>
                    <a:gd name="T78" fmla="*/ 128 w 1237"/>
                    <a:gd name="T79" fmla="*/ 1233 h 1235"/>
                    <a:gd name="T80" fmla="*/ 106 w 1237"/>
                    <a:gd name="T81" fmla="*/ 1228 h 1235"/>
                    <a:gd name="T82" fmla="*/ 80 w 1237"/>
                    <a:gd name="T83" fmla="*/ 1217 h 1235"/>
                    <a:gd name="T84" fmla="*/ 57 w 1237"/>
                    <a:gd name="T85" fmla="*/ 1201 h 1235"/>
                    <a:gd name="T86" fmla="*/ 36 w 1237"/>
                    <a:gd name="T87" fmla="*/ 1182 h 1235"/>
                    <a:gd name="T88" fmla="*/ 21 w 1237"/>
                    <a:gd name="T89" fmla="*/ 1159 h 1235"/>
                    <a:gd name="T90" fmla="*/ 8 w 1237"/>
                    <a:gd name="T91" fmla="*/ 1134 h 1235"/>
                    <a:gd name="T92" fmla="*/ 1 w 1237"/>
                    <a:gd name="T93" fmla="*/ 1106 h 1235"/>
                    <a:gd name="T94" fmla="*/ 0 w 1237"/>
                    <a:gd name="T95" fmla="*/ 1073 h 1235"/>
                    <a:gd name="T96" fmla="*/ 0 w 1237"/>
                    <a:gd name="T97" fmla="*/ 1041 h 1235"/>
                    <a:gd name="T98" fmla="*/ 6 w 1237"/>
                    <a:gd name="T99" fmla="*/ 947 h 1235"/>
                    <a:gd name="T100" fmla="*/ 18 w 1237"/>
                    <a:gd name="T101" fmla="*/ 855 h 1235"/>
                    <a:gd name="T102" fmla="*/ 35 w 1237"/>
                    <a:gd name="T103" fmla="*/ 762 h 1235"/>
                    <a:gd name="T104" fmla="*/ 57 w 1237"/>
                    <a:gd name="T105" fmla="*/ 671 h 1235"/>
                    <a:gd name="T106" fmla="*/ 85 w 1237"/>
                    <a:gd name="T107" fmla="*/ 582 h 1235"/>
                    <a:gd name="T108" fmla="*/ 115 w 1237"/>
                    <a:gd name="T109" fmla="*/ 501 h 1235"/>
                    <a:gd name="T110" fmla="*/ 150 w 1237"/>
                    <a:gd name="T111" fmla="*/ 421 h 1235"/>
                    <a:gd name="T112" fmla="*/ 190 w 1237"/>
                    <a:gd name="T113" fmla="*/ 345 h 1235"/>
                    <a:gd name="T114" fmla="*/ 235 w 1237"/>
                    <a:gd name="T115" fmla="*/ 270 h 1235"/>
                    <a:gd name="T116" fmla="*/ 285 w 1237"/>
                    <a:gd name="T117" fmla="*/ 200 h 1235"/>
                    <a:gd name="T118" fmla="*/ 331 w 1237"/>
                    <a:gd name="T119" fmla="*/ 144 h 1235"/>
                    <a:gd name="T120" fmla="*/ 382 w 1237"/>
                    <a:gd name="T121" fmla="*/ 92 h 1235"/>
                    <a:gd name="T122" fmla="*/ 438 w 1237"/>
                    <a:gd name="T123" fmla="*/ 44 h 1235"/>
                    <a:gd name="T124" fmla="*/ 496 w 1237"/>
                    <a:gd name="T125" fmla="*/ 0 h 1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237" h="1235">
                      <a:moveTo>
                        <a:pt x="496" y="0"/>
                      </a:moveTo>
                      <a:lnTo>
                        <a:pt x="532" y="36"/>
                      </a:lnTo>
                      <a:lnTo>
                        <a:pt x="502" y="104"/>
                      </a:lnTo>
                      <a:lnTo>
                        <a:pt x="474" y="173"/>
                      </a:lnTo>
                      <a:lnTo>
                        <a:pt x="447" y="248"/>
                      </a:lnTo>
                      <a:lnTo>
                        <a:pt x="423" y="324"/>
                      </a:lnTo>
                      <a:lnTo>
                        <a:pt x="403" y="401"/>
                      </a:lnTo>
                      <a:lnTo>
                        <a:pt x="375" y="522"/>
                      </a:lnTo>
                      <a:lnTo>
                        <a:pt x="353" y="644"/>
                      </a:lnTo>
                      <a:lnTo>
                        <a:pt x="335" y="767"/>
                      </a:lnTo>
                      <a:lnTo>
                        <a:pt x="323" y="890"/>
                      </a:lnTo>
                      <a:lnTo>
                        <a:pt x="320" y="915"/>
                      </a:lnTo>
                      <a:lnTo>
                        <a:pt x="423" y="906"/>
                      </a:lnTo>
                      <a:lnTo>
                        <a:pt x="526" y="893"/>
                      </a:lnTo>
                      <a:lnTo>
                        <a:pt x="647" y="874"/>
                      </a:lnTo>
                      <a:lnTo>
                        <a:pt x="766" y="849"/>
                      </a:lnTo>
                      <a:lnTo>
                        <a:pt x="885" y="820"/>
                      </a:lnTo>
                      <a:lnTo>
                        <a:pt x="1002" y="784"/>
                      </a:lnTo>
                      <a:lnTo>
                        <a:pt x="1060" y="763"/>
                      </a:lnTo>
                      <a:lnTo>
                        <a:pt x="1117" y="740"/>
                      </a:lnTo>
                      <a:lnTo>
                        <a:pt x="1173" y="717"/>
                      </a:lnTo>
                      <a:lnTo>
                        <a:pt x="1200" y="704"/>
                      </a:lnTo>
                      <a:lnTo>
                        <a:pt x="1237" y="740"/>
                      </a:lnTo>
                      <a:lnTo>
                        <a:pt x="1194" y="797"/>
                      </a:lnTo>
                      <a:lnTo>
                        <a:pt x="1147" y="851"/>
                      </a:lnTo>
                      <a:lnTo>
                        <a:pt x="1095" y="901"/>
                      </a:lnTo>
                      <a:lnTo>
                        <a:pt x="1041" y="947"/>
                      </a:lnTo>
                      <a:lnTo>
                        <a:pt x="983" y="989"/>
                      </a:lnTo>
                      <a:lnTo>
                        <a:pt x="922" y="1027"/>
                      </a:lnTo>
                      <a:lnTo>
                        <a:pt x="858" y="1062"/>
                      </a:lnTo>
                      <a:lnTo>
                        <a:pt x="794" y="1094"/>
                      </a:lnTo>
                      <a:lnTo>
                        <a:pt x="728" y="1123"/>
                      </a:lnTo>
                      <a:lnTo>
                        <a:pt x="661" y="1147"/>
                      </a:lnTo>
                      <a:lnTo>
                        <a:pt x="594" y="1169"/>
                      </a:lnTo>
                      <a:lnTo>
                        <a:pt x="491" y="1196"/>
                      </a:lnTo>
                      <a:lnTo>
                        <a:pt x="386" y="1217"/>
                      </a:lnTo>
                      <a:lnTo>
                        <a:pt x="280" y="1229"/>
                      </a:lnTo>
                      <a:lnTo>
                        <a:pt x="174" y="1235"/>
                      </a:lnTo>
                      <a:lnTo>
                        <a:pt x="151" y="1235"/>
                      </a:lnTo>
                      <a:lnTo>
                        <a:pt x="128" y="1233"/>
                      </a:lnTo>
                      <a:lnTo>
                        <a:pt x="106" y="1228"/>
                      </a:lnTo>
                      <a:lnTo>
                        <a:pt x="80" y="1217"/>
                      </a:lnTo>
                      <a:lnTo>
                        <a:pt x="57" y="1201"/>
                      </a:lnTo>
                      <a:lnTo>
                        <a:pt x="36" y="1182"/>
                      </a:lnTo>
                      <a:lnTo>
                        <a:pt x="21" y="1159"/>
                      </a:lnTo>
                      <a:lnTo>
                        <a:pt x="8" y="1134"/>
                      </a:lnTo>
                      <a:lnTo>
                        <a:pt x="1" y="1106"/>
                      </a:lnTo>
                      <a:lnTo>
                        <a:pt x="0" y="1073"/>
                      </a:lnTo>
                      <a:lnTo>
                        <a:pt x="0" y="1041"/>
                      </a:lnTo>
                      <a:lnTo>
                        <a:pt x="6" y="947"/>
                      </a:lnTo>
                      <a:lnTo>
                        <a:pt x="18" y="855"/>
                      </a:lnTo>
                      <a:lnTo>
                        <a:pt x="35" y="762"/>
                      </a:lnTo>
                      <a:lnTo>
                        <a:pt x="57" y="671"/>
                      </a:lnTo>
                      <a:lnTo>
                        <a:pt x="85" y="582"/>
                      </a:lnTo>
                      <a:lnTo>
                        <a:pt x="115" y="501"/>
                      </a:lnTo>
                      <a:lnTo>
                        <a:pt x="150" y="421"/>
                      </a:lnTo>
                      <a:lnTo>
                        <a:pt x="190" y="345"/>
                      </a:lnTo>
                      <a:lnTo>
                        <a:pt x="235" y="270"/>
                      </a:lnTo>
                      <a:lnTo>
                        <a:pt x="285" y="200"/>
                      </a:lnTo>
                      <a:lnTo>
                        <a:pt x="331" y="144"/>
                      </a:lnTo>
                      <a:lnTo>
                        <a:pt x="382" y="92"/>
                      </a:lnTo>
                      <a:lnTo>
                        <a:pt x="438" y="44"/>
                      </a:lnTo>
                      <a:lnTo>
                        <a:pt x="496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>
                    <a:latin typeface="+mn-lt"/>
                  </a:endParaRPr>
                </a:p>
              </p:txBody>
            </p:sp>
            <p:sp>
              <p:nvSpPr>
                <p:cNvPr id="160" name="Freeform 1276">
                  <a:extLst>
                    <a:ext uri="{FF2B5EF4-FFF2-40B4-BE49-F238E27FC236}">
                      <a16:creationId xmlns:a16="http://schemas.microsoft.com/office/drawing/2014/main" id="{1EC0526E-175D-FF6E-FA23-0344E04A24B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66" y="3626"/>
                  <a:ext cx="1731" cy="1729"/>
                </a:xfrm>
                <a:custGeom>
                  <a:avLst/>
                  <a:gdLst>
                    <a:gd name="T0" fmla="*/ 1977 w 3461"/>
                    <a:gd name="T1" fmla="*/ 939 h 3456"/>
                    <a:gd name="T2" fmla="*/ 1837 w 3461"/>
                    <a:gd name="T3" fmla="*/ 996 h 3456"/>
                    <a:gd name="T4" fmla="*/ 1719 w 3461"/>
                    <a:gd name="T5" fmla="*/ 1101 h 3456"/>
                    <a:gd name="T6" fmla="*/ 1646 w 3461"/>
                    <a:gd name="T7" fmla="*/ 1235 h 3456"/>
                    <a:gd name="T8" fmla="*/ 1621 w 3461"/>
                    <a:gd name="T9" fmla="*/ 1382 h 3456"/>
                    <a:gd name="T10" fmla="*/ 1646 w 3461"/>
                    <a:gd name="T11" fmla="*/ 1529 h 3456"/>
                    <a:gd name="T12" fmla="*/ 1719 w 3461"/>
                    <a:gd name="T13" fmla="*/ 1665 h 3456"/>
                    <a:gd name="T14" fmla="*/ 1837 w 3461"/>
                    <a:gd name="T15" fmla="*/ 1770 h 3456"/>
                    <a:gd name="T16" fmla="*/ 1977 w 3461"/>
                    <a:gd name="T17" fmla="*/ 1826 h 3456"/>
                    <a:gd name="T18" fmla="*/ 2127 w 3461"/>
                    <a:gd name="T19" fmla="*/ 1835 h 3456"/>
                    <a:gd name="T20" fmla="*/ 2270 w 3461"/>
                    <a:gd name="T21" fmla="*/ 1794 h 3456"/>
                    <a:gd name="T22" fmla="*/ 2399 w 3461"/>
                    <a:gd name="T23" fmla="*/ 1705 h 3456"/>
                    <a:gd name="T24" fmla="*/ 2488 w 3461"/>
                    <a:gd name="T25" fmla="*/ 1577 h 3456"/>
                    <a:gd name="T26" fmla="*/ 2529 w 3461"/>
                    <a:gd name="T27" fmla="*/ 1433 h 3456"/>
                    <a:gd name="T28" fmla="*/ 2521 w 3461"/>
                    <a:gd name="T29" fmla="*/ 1283 h 3456"/>
                    <a:gd name="T30" fmla="*/ 2464 w 3461"/>
                    <a:gd name="T31" fmla="*/ 1143 h 3456"/>
                    <a:gd name="T32" fmla="*/ 2359 w 3461"/>
                    <a:gd name="T33" fmla="*/ 1026 h 3456"/>
                    <a:gd name="T34" fmla="*/ 2225 w 3461"/>
                    <a:gd name="T35" fmla="*/ 952 h 3456"/>
                    <a:gd name="T36" fmla="*/ 2076 w 3461"/>
                    <a:gd name="T37" fmla="*/ 928 h 3456"/>
                    <a:gd name="T38" fmla="*/ 3351 w 3461"/>
                    <a:gd name="T39" fmla="*/ 2 h 3456"/>
                    <a:gd name="T40" fmla="*/ 3421 w 3461"/>
                    <a:gd name="T41" fmla="*/ 40 h 3456"/>
                    <a:gd name="T42" fmla="*/ 3459 w 3461"/>
                    <a:gd name="T43" fmla="*/ 111 h 3456"/>
                    <a:gd name="T44" fmla="*/ 3457 w 3461"/>
                    <a:gd name="T45" fmla="*/ 256 h 3456"/>
                    <a:gd name="T46" fmla="*/ 3444 w 3461"/>
                    <a:gd name="T47" fmla="*/ 471 h 3456"/>
                    <a:gd name="T48" fmla="*/ 3416 w 3461"/>
                    <a:gd name="T49" fmla="*/ 722 h 3456"/>
                    <a:gd name="T50" fmla="*/ 3372 w 3461"/>
                    <a:gd name="T51" fmla="*/ 997 h 3456"/>
                    <a:gd name="T52" fmla="*/ 3304 w 3461"/>
                    <a:gd name="T53" fmla="*/ 1283 h 3456"/>
                    <a:gd name="T54" fmla="*/ 3210 w 3461"/>
                    <a:gd name="T55" fmla="*/ 1569 h 3456"/>
                    <a:gd name="T56" fmla="*/ 3083 w 3461"/>
                    <a:gd name="T57" fmla="*/ 1845 h 3456"/>
                    <a:gd name="T58" fmla="*/ 2922 w 3461"/>
                    <a:gd name="T59" fmla="*/ 2094 h 3456"/>
                    <a:gd name="T60" fmla="*/ 2738 w 3461"/>
                    <a:gd name="T61" fmla="*/ 2296 h 3456"/>
                    <a:gd name="T62" fmla="*/ 2592 w 3461"/>
                    <a:gd name="T63" fmla="*/ 2431 h 3456"/>
                    <a:gd name="T64" fmla="*/ 2457 w 3461"/>
                    <a:gd name="T65" fmla="*/ 2538 h 3456"/>
                    <a:gd name="T66" fmla="*/ 2318 w 3461"/>
                    <a:gd name="T67" fmla="*/ 2635 h 3456"/>
                    <a:gd name="T68" fmla="*/ 2156 w 3461"/>
                    <a:gd name="T69" fmla="*/ 2738 h 3456"/>
                    <a:gd name="T70" fmla="*/ 2003 w 3461"/>
                    <a:gd name="T71" fmla="*/ 2833 h 3456"/>
                    <a:gd name="T72" fmla="*/ 1849 w 3461"/>
                    <a:gd name="T73" fmla="*/ 2931 h 3456"/>
                    <a:gd name="T74" fmla="*/ 1665 w 3461"/>
                    <a:gd name="T75" fmla="*/ 3049 h 3456"/>
                    <a:gd name="T76" fmla="*/ 1449 w 3461"/>
                    <a:gd name="T77" fmla="*/ 3193 h 3456"/>
                    <a:gd name="T78" fmla="*/ 1193 w 3461"/>
                    <a:gd name="T79" fmla="*/ 3366 h 3456"/>
                    <a:gd name="T80" fmla="*/ 1048 w 3461"/>
                    <a:gd name="T81" fmla="*/ 3453 h 3456"/>
                    <a:gd name="T82" fmla="*/ 969 w 3461"/>
                    <a:gd name="T83" fmla="*/ 3445 h 3456"/>
                    <a:gd name="T84" fmla="*/ 40 w 3461"/>
                    <a:gd name="T85" fmla="*/ 2534 h 3456"/>
                    <a:gd name="T86" fmla="*/ 3 w 3461"/>
                    <a:gd name="T87" fmla="*/ 2463 h 3456"/>
                    <a:gd name="T88" fmla="*/ 11 w 3461"/>
                    <a:gd name="T89" fmla="*/ 2383 h 3456"/>
                    <a:gd name="T90" fmla="*/ 152 w 3461"/>
                    <a:gd name="T91" fmla="*/ 2175 h 3456"/>
                    <a:gd name="T92" fmla="*/ 315 w 3461"/>
                    <a:gd name="T93" fmla="*/ 1934 h 3456"/>
                    <a:gd name="T94" fmla="*/ 449 w 3461"/>
                    <a:gd name="T95" fmla="*/ 1729 h 3456"/>
                    <a:gd name="T96" fmla="*/ 560 w 3461"/>
                    <a:gd name="T97" fmla="*/ 1556 h 3456"/>
                    <a:gd name="T98" fmla="*/ 653 w 3461"/>
                    <a:gd name="T99" fmla="*/ 1409 h 3456"/>
                    <a:gd name="T100" fmla="*/ 755 w 3461"/>
                    <a:gd name="T101" fmla="*/ 1246 h 3456"/>
                    <a:gd name="T102" fmla="*/ 855 w 3461"/>
                    <a:gd name="T103" fmla="*/ 1094 h 3456"/>
                    <a:gd name="T104" fmla="*/ 953 w 3461"/>
                    <a:gd name="T105" fmla="*/ 957 h 3456"/>
                    <a:gd name="T106" fmla="*/ 1068 w 3461"/>
                    <a:gd name="T107" fmla="*/ 822 h 3456"/>
                    <a:gd name="T108" fmla="*/ 1215 w 3461"/>
                    <a:gd name="T109" fmla="*/ 667 h 3456"/>
                    <a:gd name="T110" fmla="*/ 1442 w 3461"/>
                    <a:gd name="T111" fmla="*/ 480 h 3456"/>
                    <a:gd name="T112" fmla="*/ 1704 w 3461"/>
                    <a:gd name="T113" fmla="*/ 332 h 3456"/>
                    <a:gd name="T114" fmla="*/ 1983 w 3461"/>
                    <a:gd name="T115" fmla="*/ 217 h 3456"/>
                    <a:gd name="T116" fmla="*/ 2272 w 3461"/>
                    <a:gd name="T117" fmla="*/ 131 h 3456"/>
                    <a:gd name="T118" fmla="*/ 2556 w 3461"/>
                    <a:gd name="T119" fmla="*/ 72 h 3456"/>
                    <a:gd name="T120" fmla="*/ 2824 w 3461"/>
                    <a:gd name="T121" fmla="*/ 34 h 3456"/>
                    <a:gd name="T122" fmla="*/ 3065 w 3461"/>
                    <a:gd name="T123" fmla="*/ 11 h 3456"/>
                    <a:gd name="T124" fmla="*/ 3265 w 3461"/>
                    <a:gd name="T125" fmla="*/ 1 h 34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3461" h="3456">
                      <a:moveTo>
                        <a:pt x="2076" y="928"/>
                      </a:moveTo>
                      <a:lnTo>
                        <a:pt x="2026" y="931"/>
                      </a:lnTo>
                      <a:lnTo>
                        <a:pt x="1977" y="939"/>
                      </a:lnTo>
                      <a:lnTo>
                        <a:pt x="1928" y="952"/>
                      </a:lnTo>
                      <a:lnTo>
                        <a:pt x="1881" y="972"/>
                      </a:lnTo>
                      <a:lnTo>
                        <a:pt x="1837" y="996"/>
                      </a:lnTo>
                      <a:lnTo>
                        <a:pt x="1794" y="1026"/>
                      </a:lnTo>
                      <a:lnTo>
                        <a:pt x="1754" y="1061"/>
                      </a:lnTo>
                      <a:lnTo>
                        <a:pt x="1719" y="1101"/>
                      </a:lnTo>
                      <a:lnTo>
                        <a:pt x="1689" y="1143"/>
                      </a:lnTo>
                      <a:lnTo>
                        <a:pt x="1665" y="1188"/>
                      </a:lnTo>
                      <a:lnTo>
                        <a:pt x="1646" y="1235"/>
                      </a:lnTo>
                      <a:lnTo>
                        <a:pt x="1632" y="1283"/>
                      </a:lnTo>
                      <a:lnTo>
                        <a:pt x="1624" y="1333"/>
                      </a:lnTo>
                      <a:lnTo>
                        <a:pt x="1621" y="1382"/>
                      </a:lnTo>
                      <a:lnTo>
                        <a:pt x="1624" y="1433"/>
                      </a:lnTo>
                      <a:lnTo>
                        <a:pt x="1632" y="1481"/>
                      </a:lnTo>
                      <a:lnTo>
                        <a:pt x="1646" y="1529"/>
                      </a:lnTo>
                      <a:lnTo>
                        <a:pt x="1665" y="1577"/>
                      </a:lnTo>
                      <a:lnTo>
                        <a:pt x="1689" y="1622"/>
                      </a:lnTo>
                      <a:lnTo>
                        <a:pt x="1719" y="1665"/>
                      </a:lnTo>
                      <a:lnTo>
                        <a:pt x="1754" y="1705"/>
                      </a:lnTo>
                      <a:lnTo>
                        <a:pt x="1794" y="1740"/>
                      </a:lnTo>
                      <a:lnTo>
                        <a:pt x="1837" y="1770"/>
                      </a:lnTo>
                      <a:lnTo>
                        <a:pt x="1881" y="1794"/>
                      </a:lnTo>
                      <a:lnTo>
                        <a:pt x="1928" y="1813"/>
                      </a:lnTo>
                      <a:lnTo>
                        <a:pt x="1977" y="1826"/>
                      </a:lnTo>
                      <a:lnTo>
                        <a:pt x="2026" y="1835"/>
                      </a:lnTo>
                      <a:lnTo>
                        <a:pt x="2076" y="1837"/>
                      </a:lnTo>
                      <a:lnTo>
                        <a:pt x="2127" y="1835"/>
                      </a:lnTo>
                      <a:lnTo>
                        <a:pt x="2175" y="1826"/>
                      </a:lnTo>
                      <a:lnTo>
                        <a:pt x="2225" y="1813"/>
                      </a:lnTo>
                      <a:lnTo>
                        <a:pt x="2270" y="1794"/>
                      </a:lnTo>
                      <a:lnTo>
                        <a:pt x="2316" y="1770"/>
                      </a:lnTo>
                      <a:lnTo>
                        <a:pt x="2359" y="1740"/>
                      </a:lnTo>
                      <a:lnTo>
                        <a:pt x="2399" y="1705"/>
                      </a:lnTo>
                      <a:lnTo>
                        <a:pt x="2434" y="1665"/>
                      </a:lnTo>
                      <a:lnTo>
                        <a:pt x="2464" y="1622"/>
                      </a:lnTo>
                      <a:lnTo>
                        <a:pt x="2488" y="1577"/>
                      </a:lnTo>
                      <a:lnTo>
                        <a:pt x="2507" y="1529"/>
                      </a:lnTo>
                      <a:lnTo>
                        <a:pt x="2521" y="1481"/>
                      </a:lnTo>
                      <a:lnTo>
                        <a:pt x="2529" y="1433"/>
                      </a:lnTo>
                      <a:lnTo>
                        <a:pt x="2532" y="1382"/>
                      </a:lnTo>
                      <a:lnTo>
                        <a:pt x="2529" y="1333"/>
                      </a:lnTo>
                      <a:lnTo>
                        <a:pt x="2521" y="1283"/>
                      </a:lnTo>
                      <a:lnTo>
                        <a:pt x="2507" y="1235"/>
                      </a:lnTo>
                      <a:lnTo>
                        <a:pt x="2488" y="1188"/>
                      </a:lnTo>
                      <a:lnTo>
                        <a:pt x="2464" y="1143"/>
                      </a:lnTo>
                      <a:lnTo>
                        <a:pt x="2434" y="1101"/>
                      </a:lnTo>
                      <a:lnTo>
                        <a:pt x="2399" y="1061"/>
                      </a:lnTo>
                      <a:lnTo>
                        <a:pt x="2359" y="1026"/>
                      </a:lnTo>
                      <a:lnTo>
                        <a:pt x="2316" y="996"/>
                      </a:lnTo>
                      <a:lnTo>
                        <a:pt x="2270" y="972"/>
                      </a:lnTo>
                      <a:lnTo>
                        <a:pt x="2225" y="952"/>
                      </a:lnTo>
                      <a:lnTo>
                        <a:pt x="2175" y="939"/>
                      </a:lnTo>
                      <a:lnTo>
                        <a:pt x="2127" y="931"/>
                      </a:lnTo>
                      <a:lnTo>
                        <a:pt x="2076" y="928"/>
                      </a:lnTo>
                      <a:close/>
                      <a:moveTo>
                        <a:pt x="3322" y="0"/>
                      </a:moveTo>
                      <a:lnTo>
                        <a:pt x="3325" y="0"/>
                      </a:lnTo>
                      <a:lnTo>
                        <a:pt x="3351" y="2"/>
                      </a:lnTo>
                      <a:lnTo>
                        <a:pt x="3377" y="10"/>
                      </a:lnTo>
                      <a:lnTo>
                        <a:pt x="3401" y="23"/>
                      </a:lnTo>
                      <a:lnTo>
                        <a:pt x="3421" y="40"/>
                      </a:lnTo>
                      <a:lnTo>
                        <a:pt x="3438" y="60"/>
                      </a:lnTo>
                      <a:lnTo>
                        <a:pt x="3451" y="86"/>
                      </a:lnTo>
                      <a:lnTo>
                        <a:pt x="3459" y="111"/>
                      </a:lnTo>
                      <a:lnTo>
                        <a:pt x="3461" y="139"/>
                      </a:lnTo>
                      <a:lnTo>
                        <a:pt x="3460" y="194"/>
                      </a:lnTo>
                      <a:lnTo>
                        <a:pt x="3457" y="256"/>
                      </a:lnTo>
                      <a:lnTo>
                        <a:pt x="3454" y="323"/>
                      </a:lnTo>
                      <a:lnTo>
                        <a:pt x="3450" y="395"/>
                      </a:lnTo>
                      <a:lnTo>
                        <a:pt x="3444" y="471"/>
                      </a:lnTo>
                      <a:lnTo>
                        <a:pt x="3437" y="552"/>
                      </a:lnTo>
                      <a:lnTo>
                        <a:pt x="3427" y="635"/>
                      </a:lnTo>
                      <a:lnTo>
                        <a:pt x="3416" y="722"/>
                      </a:lnTo>
                      <a:lnTo>
                        <a:pt x="3404" y="811"/>
                      </a:lnTo>
                      <a:lnTo>
                        <a:pt x="3389" y="903"/>
                      </a:lnTo>
                      <a:lnTo>
                        <a:pt x="3372" y="997"/>
                      </a:lnTo>
                      <a:lnTo>
                        <a:pt x="3351" y="1091"/>
                      </a:lnTo>
                      <a:lnTo>
                        <a:pt x="3329" y="1187"/>
                      </a:lnTo>
                      <a:lnTo>
                        <a:pt x="3304" y="1283"/>
                      </a:lnTo>
                      <a:lnTo>
                        <a:pt x="3275" y="1380"/>
                      </a:lnTo>
                      <a:lnTo>
                        <a:pt x="3244" y="1475"/>
                      </a:lnTo>
                      <a:lnTo>
                        <a:pt x="3210" y="1569"/>
                      </a:lnTo>
                      <a:lnTo>
                        <a:pt x="3171" y="1663"/>
                      </a:lnTo>
                      <a:lnTo>
                        <a:pt x="3129" y="1755"/>
                      </a:lnTo>
                      <a:lnTo>
                        <a:pt x="3083" y="1845"/>
                      </a:lnTo>
                      <a:lnTo>
                        <a:pt x="3033" y="1932"/>
                      </a:lnTo>
                      <a:lnTo>
                        <a:pt x="2980" y="2015"/>
                      </a:lnTo>
                      <a:lnTo>
                        <a:pt x="2922" y="2094"/>
                      </a:lnTo>
                      <a:lnTo>
                        <a:pt x="2859" y="2172"/>
                      </a:lnTo>
                      <a:lnTo>
                        <a:pt x="2793" y="2243"/>
                      </a:lnTo>
                      <a:lnTo>
                        <a:pt x="2738" y="2296"/>
                      </a:lnTo>
                      <a:lnTo>
                        <a:pt x="2686" y="2346"/>
                      </a:lnTo>
                      <a:lnTo>
                        <a:pt x="2638" y="2390"/>
                      </a:lnTo>
                      <a:lnTo>
                        <a:pt x="2592" y="2431"/>
                      </a:lnTo>
                      <a:lnTo>
                        <a:pt x="2546" y="2469"/>
                      </a:lnTo>
                      <a:lnTo>
                        <a:pt x="2501" y="2504"/>
                      </a:lnTo>
                      <a:lnTo>
                        <a:pt x="2457" y="2538"/>
                      </a:lnTo>
                      <a:lnTo>
                        <a:pt x="2412" y="2571"/>
                      </a:lnTo>
                      <a:lnTo>
                        <a:pt x="2366" y="2603"/>
                      </a:lnTo>
                      <a:lnTo>
                        <a:pt x="2318" y="2635"/>
                      </a:lnTo>
                      <a:lnTo>
                        <a:pt x="2267" y="2668"/>
                      </a:lnTo>
                      <a:lnTo>
                        <a:pt x="2214" y="2702"/>
                      </a:lnTo>
                      <a:lnTo>
                        <a:pt x="2156" y="2738"/>
                      </a:lnTo>
                      <a:lnTo>
                        <a:pt x="2094" y="2777"/>
                      </a:lnTo>
                      <a:lnTo>
                        <a:pt x="2050" y="2804"/>
                      </a:lnTo>
                      <a:lnTo>
                        <a:pt x="2003" y="2833"/>
                      </a:lnTo>
                      <a:lnTo>
                        <a:pt x="1955" y="2865"/>
                      </a:lnTo>
                      <a:lnTo>
                        <a:pt x="1903" y="2897"/>
                      </a:lnTo>
                      <a:lnTo>
                        <a:pt x="1849" y="2931"/>
                      </a:lnTo>
                      <a:lnTo>
                        <a:pt x="1791" y="2969"/>
                      </a:lnTo>
                      <a:lnTo>
                        <a:pt x="1729" y="3007"/>
                      </a:lnTo>
                      <a:lnTo>
                        <a:pt x="1665" y="3049"/>
                      </a:lnTo>
                      <a:lnTo>
                        <a:pt x="1597" y="3094"/>
                      </a:lnTo>
                      <a:lnTo>
                        <a:pt x="1525" y="3142"/>
                      </a:lnTo>
                      <a:lnTo>
                        <a:pt x="1449" y="3193"/>
                      </a:lnTo>
                      <a:lnTo>
                        <a:pt x="1368" y="3247"/>
                      </a:lnTo>
                      <a:lnTo>
                        <a:pt x="1283" y="3304"/>
                      </a:lnTo>
                      <a:lnTo>
                        <a:pt x="1193" y="3366"/>
                      </a:lnTo>
                      <a:lnTo>
                        <a:pt x="1099" y="3431"/>
                      </a:lnTo>
                      <a:lnTo>
                        <a:pt x="1074" y="3445"/>
                      </a:lnTo>
                      <a:lnTo>
                        <a:pt x="1048" y="3453"/>
                      </a:lnTo>
                      <a:lnTo>
                        <a:pt x="1021" y="3456"/>
                      </a:lnTo>
                      <a:lnTo>
                        <a:pt x="994" y="3454"/>
                      </a:lnTo>
                      <a:lnTo>
                        <a:pt x="969" y="3445"/>
                      </a:lnTo>
                      <a:lnTo>
                        <a:pt x="946" y="3433"/>
                      </a:lnTo>
                      <a:lnTo>
                        <a:pt x="924" y="3415"/>
                      </a:lnTo>
                      <a:lnTo>
                        <a:pt x="40" y="2534"/>
                      </a:lnTo>
                      <a:lnTo>
                        <a:pt x="23" y="2512"/>
                      </a:lnTo>
                      <a:lnTo>
                        <a:pt x="10" y="2488"/>
                      </a:lnTo>
                      <a:lnTo>
                        <a:pt x="3" y="2463"/>
                      </a:lnTo>
                      <a:lnTo>
                        <a:pt x="0" y="2436"/>
                      </a:lnTo>
                      <a:lnTo>
                        <a:pt x="3" y="2408"/>
                      </a:lnTo>
                      <a:lnTo>
                        <a:pt x="11" y="2383"/>
                      </a:lnTo>
                      <a:lnTo>
                        <a:pt x="25" y="2359"/>
                      </a:lnTo>
                      <a:lnTo>
                        <a:pt x="90" y="2265"/>
                      </a:lnTo>
                      <a:lnTo>
                        <a:pt x="152" y="2175"/>
                      </a:lnTo>
                      <a:lnTo>
                        <a:pt x="210" y="2090"/>
                      </a:lnTo>
                      <a:lnTo>
                        <a:pt x="264" y="2010"/>
                      </a:lnTo>
                      <a:lnTo>
                        <a:pt x="315" y="1934"/>
                      </a:lnTo>
                      <a:lnTo>
                        <a:pt x="362" y="1861"/>
                      </a:lnTo>
                      <a:lnTo>
                        <a:pt x="407" y="1794"/>
                      </a:lnTo>
                      <a:lnTo>
                        <a:pt x="449" y="1729"/>
                      </a:lnTo>
                      <a:lnTo>
                        <a:pt x="489" y="1668"/>
                      </a:lnTo>
                      <a:lnTo>
                        <a:pt x="525" y="1610"/>
                      </a:lnTo>
                      <a:lnTo>
                        <a:pt x="560" y="1556"/>
                      </a:lnTo>
                      <a:lnTo>
                        <a:pt x="593" y="1504"/>
                      </a:lnTo>
                      <a:lnTo>
                        <a:pt x="624" y="1456"/>
                      </a:lnTo>
                      <a:lnTo>
                        <a:pt x="653" y="1409"/>
                      </a:lnTo>
                      <a:lnTo>
                        <a:pt x="681" y="1365"/>
                      </a:lnTo>
                      <a:lnTo>
                        <a:pt x="718" y="1303"/>
                      </a:lnTo>
                      <a:lnTo>
                        <a:pt x="755" y="1246"/>
                      </a:lnTo>
                      <a:lnTo>
                        <a:pt x="790" y="1193"/>
                      </a:lnTo>
                      <a:lnTo>
                        <a:pt x="822" y="1142"/>
                      </a:lnTo>
                      <a:lnTo>
                        <a:pt x="855" y="1094"/>
                      </a:lnTo>
                      <a:lnTo>
                        <a:pt x="886" y="1048"/>
                      </a:lnTo>
                      <a:lnTo>
                        <a:pt x="919" y="1002"/>
                      </a:lnTo>
                      <a:lnTo>
                        <a:pt x="953" y="957"/>
                      </a:lnTo>
                      <a:lnTo>
                        <a:pt x="989" y="914"/>
                      </a:lnTo>
                      <a:lnTo>
                        <a:pt x="1027" y="868"/>
                      </a:lnTo>
                      <a:lnTo>
                        <a:pt x="1068" y="822"/>
                      </a:lnTo>
                      <a:lnTo>
                        <a:pt x="1112" y="773"/>
                      </a:lnTo>
                      <a:lnTo>
                        <a:pt x="1161" y="722"/>
                      </a:lnTo>
                      <a:lnTo>
                        <a:pt x="1215" y="667"/>
                      </a:lnTo>
                      <a:lnTo>
                        <a:pt x="1287" y="601"/>
                      </a:lnTo>
                      <a:lnTo>
                        <a:pt x="1363" y="538"/>
                      </a:lnTo>
                      <a:lnTo>
                        <a:pt x="1442" y="480"/>
                      </a:lnTo>
                      <a:lnTo>
                        <a:pt x="1527" y="427"/>
                      </a:lnTo>
                      <a:lnTo>
                        <a:pt x="1613" y="378"/>
                      </a:lnTo>
                      <a:lnTo>
                        <a:pt x="1704" y="332"/>
                      </a:lnTo>
                      <a:lnTo>
                        <a:pt x="1794" y="290"/>
                      </a:lnTo>
                      <a:lnTo>
                        <a:pt x="1889" y="252"/>
                      </a:lnTo>
                      <a:lnTo>
                        <a:pt x="1983" y="217"/>
                      </a:lnTo>
                      <a:lnTo>
                        <a:pt x="2080" y="186"/>
                      </a:lnTo>
                      <a:lnTo>
                        <a:pt x="2175" y="157"/>
                      </a:lnTo>
                      <a:lnTo>
                        <a:pt x="2272" y="131"/>
                      </a:lnTo>
                      <a:lnTo>
                        <a:pt x="2367" y="110"/>
                      </a:lnTo>
                      <a:lnTo>
                        <a:pt x="2463" y="89"/>
                      </a:lnTo>
                      <a:lnTo>
                        <a:pt x="2556" y="72"/>
                      </a:lnTo>
                      <a:lnTo>
                        <a:pt x="2648" y="57"/>
                      </a:lnTo>
                      <a:lnTo>
                        <a:pt x="2737" y="45"/>
                      </a:lnTo>
                      <a:lnTo>
                        <a:pt x="2824" y="34"/>
                      </a:lnTo>
                      <a:lnTo>
                        <a:pt x="2909" y="24"/>
                      </a:lnTo>
                      <a:lnTo>
                        <a:pt x="2988" y="17"/>
                      </a:lnTo>
                      <a:lnTo>
                        <a:pt x="3065" y="11"/>
                      </a:lnTo>
                      <a:lnTo>
                        <a:pt x="3137" y="6"/>
                      </a:lnTo>
                      <a:lnTo>
                        <a:pt x="3204" y="3"/>
                      </a:lnTo>
                      <a:lnTo>
                        <a:pt x="3265" y="1"/>
                      </a:lnTo>
                      <a:lnTo>
                        <a:pt x="3322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13">
                    <a:latin typeface="+mn-lt"/>
                  </a:endParaRPr>
                </a:p>
              </p:txBody>
            </p:sp>
          </p:grpSp>
        </p:grp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0A523DCA-F5AB-4BED-4A84-7A6428C0AE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657975" y="1547813"/>
              <a:ext cx="1130300" cy="1058862"/>
              <a:chOff x="8876645" y="2064388"/>
              <a:chExt cx="1506915" cy="1410828"/>
            </a:xfrm>
          </p:grpSpPr>
          <p:sp>
            <p:nvSpPr>
              <p:cNvPr id="162" name="Oval 10">
                <a:extLst>
                  <a:ext uri="{FF2B5EF4-FFF2-40B4-BE49-F238E27FC236}">
                    <a16:creationId xmlns:a16="http://schemas.microsoft.com/office/drawing/2014/main" id="{521798A9-8FF0-F572-DE99-C04250ED6A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76645" y="2064388"/>
                <a:ext cx="1506915" cy="141082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163" name="Oval 13">
                <a:extLst>
                  <a:ext uri="{FF2B5EF4-FFF2-40B4-BE49-F238E27FC236}">
                    <a16:creationId xmlns:a16="http://schemas.microsoft.com/office/drawing/2014/main" id="{0BA69A7C-CA8D-4A3C-4D7E-03BEA08EF5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33263" y="2174378"/>
                <a:ext cx="1193680" cy="119084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</a:endParaRPr>
              </a:p>
            </p:txBody>
          </p:sp>
          <p:sp>
            <p:nvSpPr>
              <p:cNvPr id="164" name="Freeform 70">
                <a:extLst>
                  <a:ext uri="{FF2B5EF4-FFF2-40B4-BE49-F238E27FC236}">
                    <a16:creationId xmlns:a16="http://schemas.microsoft.com/office/drawing/2014/main" id="{8B496615-0B21-6A77-88C1-839627C204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445972" y="2521268"/>
                <a:ext cx="368263" cy="497068"/>
              </a:xfrm>
              <a:custGeom>
                <a:avLst/>
                <a:gdLst/>
                <a:ahLst/>
                <a:cxnLst>
                  <a:cxn ang="0">
                    <a:pos x="99" y="46"/>
                  </a:cxn>
                  <a:cxn ang="0">
                    <a:pos x="49" y="3"/>
                  </a:cxn>
                  <a:cxn ang="0">
                    <a:pos x="10" y="34"/>
                  </a:cxn>
                  <a:cxn ang="0">
                    <a:pos x="8" y="58"/>
                  </a:cxn>
                  <a:cxn ang="0">
                    <a:pos x="12" y="64"/>
                  </a:cxn>
                  <a:cxn ang="0">
                    <a:pos x="1" y="86"/>
                  </a:cxn>
                  <a:cxn ang="0">
                    <a:pos x="12" y="90"/>
                  </a:cxn>
                  <a:cxn ang="0">
                    <a:pos x="12" y="104"/>
                  </a:cxn>
                  <a:cxn ang="0">
                    <a:pos x="29" y="117"/>
                  </a:cxn>
                  <a:cxn ang="0">
                    <a:pos x="38" y="116"/>
                  </a:cxn>
                  <a:cxn ang="0">
                    <a:pos x="40" y="134"/>
                  </a:cxn>
                  <a:cxn ang="0">
                    <a:pos x="92" y="134"/>
                  </a:cxn>
                  <a:cxn ang="0">
                    <a:pos x="84" y="95"/>
                  </a:cxn>
                  <a:cxn ang="0">
                    <a:pos x="99" y="46"/>
                  </a:cxn>
                  <a:cxn ang="0">
                    <a:pos x="42" y="62"/>
                  </a:cxn>
                  <a:cxn ang="0">
                    <a:pos x="60" y="41"/>
                  </a:cxn>
                  <a:cxn ang="0">
                    <a:pos x="23" y="41"/>
                  </a:cxn>
                  <a:cxn ang="0">
                    <a:pos x="65" y="14"/>
                  </a:cxn>
                  <a:cxn ang="0">
                    <a:pos x="48" y="33"/>
                  </a:cxn>
                  <a:cxn ang="0">
                    <a:pos x="84" y="33"/>
                  </a:cxn>
                  <a:cxn ang="0">
                    <a:pos x="42" y="62"/>
                  </a:cxn>
                  <a:cxn ang="0">
                    <a:pos x="42" y="62"/>
                  </a:cxn>
                  <a:cxn ang="0">
                    <a:pos x="42" y="62"/>
                  </a:cxn>
                </a:cxnLst>
                <a:rect l="0" t="0" r="r" b="b"/>
                <a:pathLst>
                  <a:path w="99" h="134">
                    <a:moveTo>
                      <a:pt x="99" y="46"/>
                    </a:moveTo>
                    <a:cubicBezTo>
                      <a:pt x="99" y="9"/>
                      <a:pt x="70" y="0"/>
                      <a:pt x="49" y="3"/>
                    </a:cubicBezTo>
                    <a:cubicBezTo>
                      <a:pt x="28" y="5"/>
                      <a:pt x="10" y="15"/>
                      <a:pt x="10" y="34"/>
                    </a:cubicBezTo>
                    <a:cubicBezTo>
                      <a:pt x="10" y="52"/>
                      <a:pt x="8" y="58"/>
                      <a:pt x="8" y="58"/>
                    </a:cubicBezTo>
                    <a:cubicBezTo>
                      <a:pt x="12" y="64"/>
                      <a:pt x="12" y="64"/>
                      <a:pt x="12" y="64"/>
                    </a:cubicBezTo>
                    <a:cubicBezTo>
                      <a:pt x="12" y="64"/>
                      <a:pt x="0" y="83"/>
                      <a:pt x="1" y="86"/>
                    </a:cubicBezTo>
                    <a:cubicBezTo>
                      <a:pt x="2" y="88"/>
                      <a:pt x="12" y="90"/>
                      <a:pt x="12" y="90"/>
                    </a:cubicBezTo>
                    <a:cubicBezTo>
                      <a:pt x="12" y="90"/>
                      <a:pt x="13" y="91"/>
                      <a:pt x="12" y="104"/>
                    </a:cubicBezTo>
                    <a:cubicBezTo>
                      <a:pt x="11" y="118"/>
                      <a:pt x="22" y="119"/>
                      <a:pt x="29" y="117"/>
                    </a:cubicBezTo>
                    <a:cubicBezTo>
                      <a:pt x="33" y="117"/>
                      <a:pt x="35" y="116"/>
                      <a:pt x="38" y="116"/>
                    </a:cubicBezTo>
                    <a:cubicBezTo>
                      <a:pt x="40" y="134"/>
                      <a:pt x="40" y="134"/>
                      <a:pt x="40" y="134"/>
                    </a:cubicBezTo>
                    <a:cubicBezTo>
                      <a:pt x="92" y="134"/>
                      <a:pt x="92" y="134"/>
                      <a:pt x="92" y="134"/>
                    </a:cubicBezTo>
                    <a:cubicBezTo>
                      <a:pt x="84" y="95"/>
                      <a:pt x="84" y="95"/>
                      <a:pt x="84" y="95"/>
                    </a:cubicBezTo>
                    <a:cubicBezTo>
                      <a:pt x="87" y="82"/>
                      <a:pt x="99" y="75"/>
                      <a:pt x="99" y="46"/>
                    </a:cubicBezTo>
                    <a:close/>
                    <a:moveTo>
                      <a:pt x="42" y="62"/>
                    </a:moveTo>
                    <a:cubicBezTo>
                      <a:pt x="60" y="41"/>
                      <a:pt x="60" y="41"/>
                      <a:pt x="60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65" y="14"/>
                      <a:pt x="65" y="14"/>
                      <a:pt x="65" y="14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84" y="33"/>
                      <a:pt x="84" y="33"/>
                      <a:pt x="84" y="33"/>
                    </a:cubicBezTo>
                    <a:lnTo>
                      <a:pt x="42" y="62"/>
                    </a:lnTo>
                    <a:close/>
                    <a:moveTo>
                      <a:pt x="42" y="62"/>
                    </a:moveTo>
                    <a:cubicBezTo>
                      <a:pt x="42" y="62"/>
                      <a:pt x="42" y="62"/>
                      <a:pt x="42" y="62"/>
                    </a:cubicBezTo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lIns="82296" tIns="41148" rIns="82296" bIns="41148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20">
                  <a:latin typeface="+mn-lt"/>
                </a:endParaRPr>
              </a:p>
            </p:txBody>
          </p:sp>
        </p:grp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588BB535-B327-D70B-DAA7-E6440B30D031}"/>
                </a:ext>
              </a:extLst>
            </p:cNvPr>
            <p:cNvSpPr/>
            <p:nvPr/>
          </p:nvSpPr>
          <p:spPr>
            <a:xfrm>
              <a:off x="1301750" y="2955925"/>
              <a:ext cx="1228725" cy="52012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 is simply dummy text of the printing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More to up dummy Ipsum is simply to.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909EE7F7-FBBD-BF8B-BA95-1B7E90D5E7A3}"/>
                </a:ext>
              </a:extLst>
            </p:cNvPr>
            <p:cNvSpPr txBox="1"/>
            <p:nvPr/>
          </p:nvSpPr>
          <p:spPr>
            <a:xfrm>
              <a:off x="1082675" y="2711450"/>
              <a:ext cx="1627188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Step One</a:t>
              </a:r>
              <a:endParaRPr lang="en-US" sz="1050" b="1" dirty="0">
                <a:solidFill>
                  <a:schemeClr val="accent4"/>
                </a:solidFill>
                <a:latin typeface="+mj-lt"/>
              </a:endParaRP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40BB2E0D-5C53-9609-1885-5953DC068AF2}"/>
                </a:ext>
              </a:extLst>
            </p:cNvPr>
            <p:cNvSpPr/>
            <p:nvPr/>
          </p:nvSpPr>
          <p:spPr>
            <a:xfrm>
              <a:off x="2644775" y="2576513"/>
              <a:ext cx="1228725" cy="52012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 is simply dummy text of the printing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More to up dummy Ipsum is simply to.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9128E43D-681D-D64A-5430-BB00DBA9395D}"/>
                </a:ext>
              </a:extLst>
            </p:cNvPr>
            <p:cNvSpPr txBox="1"/>
            <p:nvPr/>
          </p:nvSpPr>
          <p:spPr>
            <a:xfrm>
              <a:off x="2424113" y="2330450"/>
              <a:ext cx="1628775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Step Two</a:t>
              </a:r>
              <a:endParaRPr lang="en-US" sz="1050" b="1" dirty="0">
                <a:solidFill>
                  <a:schemeClr val="accent4"/>
                </a:solidFill>
                <a:latin typeface="+mj-lt"/>
              </a:endParaRPr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F332C8DD-100E-7FE3-B3D4-8A10D61C36F2}"/>
                </a:ext>
              </a:extLst>
            </p:cNvPr>
            <p:cNvSpPr/>
            <p:nvPr/>
          </p:nvSpPr>
          <p:spPr>
            <a:xfrm>
              <a:off x="3959225" y="2952750"/>
              <a:ext cx="1228725" cy="52012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 is simply dummy text of the printing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More to up dummy Ipsum is simply to.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C3AD0835-AF1E-046C-485A-7788C8C193FA}"/>
                </a:ext>
              </a:extLst>
            </p:cNvPr>
            <p:cNvSpPr txBox="1"/>
            <p:nvPr/>
          </p:nvSpPr>
          <p:spPr>
            <a:xfrm>
              <a:off x="3760788" y="2706688"/>
              <a:ext cx="1627187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Step Three</a:t>
              </a:r>
              <a:endParaRPr lang="en-US" sz="1050" b="1" dirty="0">
                <a:solidFill>
                  <a:schemeClr val="accent4"/>
                </a:solidFill>
                <a:latin typeface="+mj-lt"/>
              </a:endParaRPr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859246DE-99FB-0067-6EC1-76C796B4FB90}"/>
                </a:ext>
              </a:extLst>
            </p:cNvPr>
            <p:cNvSpPr/>
            <p:nvPr/>
          </p:nvSpPr>
          <p:spPr>
            <a:xfrm>
              <a:off x="5302250" y="2576513"/>
              <a:ext cx="1228725" cy="52012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 is simply dummy text of the printing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More to up dummy Ipsum is simply to.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43E174E0-5D8A-39DF-5BE0-503D0D690707}"/>
                </a:ext>
              </a:extLst>
            </p:cNvPr>
            <p:cNvSpPr txBox="1"/>
            <p:nvPr/>
          </p:nvSpPr>
          <p:spPr>
            <a:xfrm>
              <a:off x="5083175" y="2330450"/>
              <a:ext cx="1627188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Step Four</a:t>
              </a:r>
              <a:endParaRPr lang="en-US" sz="1050" b="1" dirty="0">
                <a:solidFill>
                  <a:schemeClr val="accent4"/>
                </a:solidFill>
                <a:latin typeface="+mj-lt"/>
              </a:endParaRPr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4CFD8E70-2614-0488-6E3F-BC176B4B4935}"/>
                </a:ext>
              </a:extLst>
            </p:cNvPr>
            <p:cNvSpPr/>
            <p:nvPr/>
          </p:nvSpPr>
          <p:spPr>
            <a:xfrm>
              <a:off x="6613525" y="2952750"/>
              <a:ext cx="1228725" cy="52012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 is simply dummy text of the printing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More to up dummy Ipsum is simply to.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8EAA705B-5308-D8B7-2661-F13AE3EEE297}"/>
                </a:ext>
              </a:extLst>
            </p:cNvPr>
            <p:cNvSpPr txBox="1"/>
            <p:nvPr/>
          </p:nvSpPr>
          <p:spPr>
            <a:xfrm>
              <a:off x="6413500" y="2706688"/>
              <a:ext cx="1628775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Step Five</a:t>
              </a:r>
              <a:endParaRPr lang="en-US" sz="1050" b="1" dirty="0">
                <a:solidFill>
                  <a:schemeClr val="accent4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6286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102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Timeline Infographic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Millet</dc:creator>
  <cp:lastModifiedBy>Kevin Millet</cp:lastModifiedBy>
  <cp:revision>7</cp:revision>
  <dcterms:created xsi:type="dcterms:W3CDTF">2024-05-07T09:13:17Z</dcterms:created>
  <dcterms:modified xsi:type="dcterms:W3CDTF">2024-05-07T09:50:47Z</dcterms:modified>
</cp:coreProperties>
</file>