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02" d="100"/>
          <a:sy n="102" d="100"/>
        </p:scale>
        <p:origin x="58" y="-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sp>
        <p:nvSpPr>
          <p:cNvPr id="89" name="object 2">
            <a:extLst>
              <a:ext uri="{FF2B5EF4-FFF2-40B4-BE49-F238E27FC236}">
                <a16:creationId xmlns:a16="http://schemas.microsoft.com/office/drawing/2014/main" id="{D25BC981-810F-98F9-87A5-FB5D613A456A}"/>
              </a:ext>
            </a:extLst>
          </p:cNvPr>
          <p:cNvSpPr/>
          <p:nvPr/>
        </p:nvSpPr>
        <p:spPr>
          <a:xfrm>
            <a:off x="853193" y="3437589"/>
            <a:ext cx="10500607" cy="0"/>
          </a:xfrm>
          <a:custGeom>
            <a:avLst/>
            <a:gdLst/>
            <a:ahLst/>
            <a:cxnLst/>
            <a:rect l="l" t="t" r="r" b="b"/>
            <a:pathLst>
              <a:path w="11169650">
                <a:moveTo>
                  <a:pt x="0" y="0"/>
                </a:moveTo>
                <a:lnTo>
                  <a:pt x="11169269" y="0"/>
                </a:lnTo>
              </a:path>
            </a:pathLst>
          </a:custGeom>
          <a:ln w="39624">
            <a:solidFill>
              <a:srgbClr val="2525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4">
            <a:extLst>
              <a:ext uri="{FF2B5EF4-FFF2-40B4-BE49-F238E27FC236}">
                <a16:creationId xmlns:a16="http://schemas.microsoft.com/office/drawing/2014/main" id="{4DE3E3D2-F8DB-1A6B-04BF-3DA7FB8F887B}"/>
              </a:ext>
            </a:extLst>
          </p:cNvPr>
          <p:cNvSpPr/>
          <p:nvPr/>
        </p:nvSpPr>
        <p:spPr>
          <a:xfrm>
            <a:off x="2824608" y="1884037"/>
            <a:ext cx="0" cy="1478535"/>
          </a:xfrm>
          <a:custGeom>
            <a:avLst/>
            <a:gdLst/>
            <a:ahLst/>
            <a:cxnLst/>
            <a:rect l="l" t="t" r="r" b="b"/>
            <a:pathLst>
              <a:path h="1551939">
                <a:moveTo>
                  <a:pt x="0" y="1551686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2" name="object 5">
            <a:extLst>
              <a:ext uri="{FF2B5EF4-FFF2-40B4-BE49-F238E27FC236}">
                <a16:creationId xmlns:a16="http://schemas.microsoft.com/office/drawing/2014/main" id="{12794908-01FE-1B3E-D216-64904575E8A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5809" y="1809989"/>
            <a:ext cx="160464" cy="162614"/>
          </a:xfrm>
          <a:prstGeom prst="rect">
            <a:avLst/>
          </a:prstGeom>
        </p:spPr>
      </p:pic>
      <p:pic>
        <p:nvPicPr>
          <p:cNvPr id="93" name="object 6">
            <a:extLst>
              <a:ext uri="{FF2B5EF4-FFF2-40B4-BE49-F238E27FC236}">
                <a16:creationId xmlns:a16="http://schemas.microsoft.com/office/drawing/2014/main" id="{E0FCA017-EE24-0517-E26A-155297DC74D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8616" y="3337406"/>
            <a:ext cx="197715" cy="200365"/>
          </a:xfrm>
          <a:prstGeom prst="rect">
            <a:avLst/>
          </a:prstGeom>
        </p:spPr>
      </p:pic>
      <p:pic>
        <p:nvPicPr>
          <p:cNvPr id="95" name="object 8">
            <a:extLst>
              <a:ext uri="{FF2B5EF4-FFF2-40B4-BE49-F238E27FC236}">
                <a16:creationId xmlns:a16="http://schemas.microsoft.com/office/drawing/2014/main" id="{438011EA-B0BC-8C52-055C-3F315B31479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8073" y="3337406"/>
            <a:ext cx="194848" cy="200365"/>
          </a:xfrm>
          <a:prstGeom prst="rect">
            <a:avLst/>
          </a:prstGeom>
        </p:spPr>
      </p:pic>
      <p:sp>
        <p:nvSpPr>
          <p:cNvPr id="96" name="object 9">
            <a:extLst>
              <a:ext uri="{FF2B5EF4-FFF2-40B4-BE49-F238E27FC236}">
                <a16:creationId xmlns:a16="http://schemas.microsoft.com/office/drawing/2014/main" id="{0A4143FF-5289-8D86-488A-5ED6E5F8A5D4}"/>
              </a:ext>
            </a:extLst>
          </p:cNvPr>
          <p:cNvSpPr/>
          <p:nvPr/>
        </p:nvSpPr>
        <p:spPr>
          <a:xfrm>
            <a:off x="6091199" y="1884037"/>
            <a:ext cx="0" cy="1478535"/>
          </a:xfrm>
          <a:custGeom>
            <a:avLst/>
            <a:gdLst/>
            <a:ahLst/>
            <a:cxnLst/>
            <a:rect l="l" t="t" r="r" b="b"/>
            <a:pathLst>
              <a:path h="1551939">
                <a:moveTo>
                  <a:pt x="0" y="1551686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" name="object 10">
            <a:extLst>
              <a:ext uri="{FF2B5EF4-FFF2-40B4-BE49-F238E27FC236}">
                <a16:creationId xmlns:a16="http://schemas.microsoft.com/office/drawing/2014/main" id="{4E1CDA04-59DA-7694-E7CA-9A4F58FD7E2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2400" y="1809989"/>
            <a:ext cx="160463" cy="162614"/>
          </a:xfrm>
          <a:prstGeom prst="rect">
            <a:avLst/>
          </a:prstGeom>
        </p:spPr>
      </p:pic>
      <p:pic>
        <p:nvPicPr>
          <p:cNvPr id="99" name="object 12">
            <a:extLst>
              <a:ext uri="{FF2B5EF4-FFF2-40B4-BE49-F238E27FC236}">
                <a16:creationId xmlns:a16="http://schemas.microsoft.com/office/drawing/2014/main" id="{C0259E78-3583-53CC-73C5-E12E87367D3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04479" y="3301204"/>
            <a:ext cx="197714" cy="200365"/>
          </a:xfrm>
          <a:prstGeom prst="rect">
            <a:avLst/>
          </a:prstGeom>
        </p:spPr>
      </p:pic>
      <p:sp>
        <p:nvSpPr>
          <p:cNvPr id="100" name="object 13">
            <a:extLst>
              <a:ext uri="{FF2B5EF4-FFF2-40B4-BE49-F238E27FC236}">
                <a16:creationId xmlns:a16="http://schemas.microsoft.com/office/drawing/2014/main" id="{5775F047-7F3A-80DD-3CB8-545B9BA6A2D2}"/>
              </a:ext>
            </a:extLst>
          </p:cNvPr>
          <p:cNvSpPr/>
          <p:nvPr/>
        </p:nvSpPr>
        <p:spPr>
          <a:xfrm>
            <a:off x="9357788" y="1884037"/>
            <a:ext cx="0" cy="1478535"/>
          </a:xfrm>
          <a:custGeom>
            <a:avLst/>
            <a:gdLst/>
            <a:ahLst/>
            <a:cxnLst/>
            <a:rect l="l" t="t" r="r" b="b"/>
            <a:pathLst>
              <a:path h="1551939">
                <a:moveTo>
                  <a:pt x="0" y="1551686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1" name="object 14">
            <a:extLst>
              <a:ext uri="{FF2B5EF4-FFF2-40B4-BE49-F238E27FC236}">
                <a16:creationId xmlns:a16="http://schemas.microsoft.com/office/drawing/2014/main" id="{08322C11-F2CF-18F9-BCF5-F7A4D09E0A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78989" y="1809989"/>
            <a:ext cx="160463" cy="162614"/>
          </a:xfrm>
          <a:prstGeom prst="rect">
            <a:avLst/>
          </a:prstGeom>
        </p:spPr>
      </p:pic>
      <p:pic>
        <p:nvPicPr>
          <p:cNvPr id="103" name="object 16">
            <a:extLst>
              <a:ext uri="{FF2B5EF4-FFF2-40B4-BE49-F238E27FC236}">
                <a16:creationId xmlns:a16="http://schemas.microsoft.com/office/drawing/2014/main" id="{D8E0C488-2C40-38CD-8272-841D1189CBB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6180" y="3337407"/>
            <a:ext cx="197715" cy="200365"/>
          </a:xfrm>
          <a:prstGeom prst="rect">
            <a:avLst/>
          </a:prstGeom>
        </p:spPr>
      </p:pic>
      <p:sp>
        <p:nvSpPr>
          <p:cNvPr id="104" name="object 17">
            <a:extLst>
              <a:ext uri="{FF2B5EF4-FFF2-40B4-BE49-F238E27FC236}">
                <a16:creationId xmlns:a16="http://schemas.microsoft.com/office/drawing/2014/main" id="{7046E25F-4E4E-2946-AAB3-89DBE3B59B8C}"/>
              </a:ext>
            </a:extLst>
          </p:cNvPr>
          <p:cNvSpPr/>
          <p:nvPr/>
        </p:nvSpPr>
        <p:spPr>
          <a:xfrm>
            <a:off x="4457903" y="2531593"/>
            <a:ext cx="0" cy="831222"/>
          </a:xfrm>
          <a:custGeom>
            <a:avLst/>
            <a:gdLst/>
            <a:ahLst/>
            <a:cxnLst/>
            <a:rect l="l" t="t" r="r" b="b"/>
            <a:pathLst>
              <a:path h="872489">
                <a:moveTo>
                  <a:pt x="0" y="871982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" name="object 18">
            <a:extLst>
              <a:ext uri="{FF2B5EF4-FFF2-40B4-BE49-F238E27FC236}">
                <a16:creationId xmlns:a16="http://schemas.microsoft.com/office/drawing/2014/main" id="{F08609BE-3B29-E48D-EEEB-5EF69621E8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9104" y="2457545"/>
            <a:ext cx="160463" cy="162614"/>
          </a:xfrm>
          <a:prstGeom prst="rect">
            <a:avLst/>
          </a:prstGeom>
        </p:spPr>
      </p:pic>
      <p:pic>
        <p:nvPicPr>
          <p:cNvPr id="107" name="object 20">
            <a:extLst>
              <a:ext uri="{FF2B5EF4-FFF2-40B4-BE49-F238E27FC236}">
                <a16:creationId xmlns:a16="http://schemas.microsoft.com/office/drawing/2014/main" id="{ABCF48AF-76F0-DAA7-87A8-CBD4BED1DFC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42829" y="3337407"/>
            <a:ext cx="197714" cy="200365"/>
          </a:xfrm>
          <a:prstGeom prst="rect">
            <a:avLst/>
          </a:prstGeom>
        </p:spPr>
      </p:pic>
      <p:sp>
        <p:nvSpPr>
          <p:cNvPr id="108" name="object 21">
            <a:extLst>
              <a:ext uri="{FF2B5EF4-FFF2-40B4-BE49-F238E27FC236}">
                <a16:creationId xmlns:a16="http://schemas.microsoft.com/office/drawing/2014/main" id="{6677773A-F6E6-7C4F-9215-06B254EEB5EF}"/>
              </a:ext>
            </a:extLst>
          </p:cNvPr>
          <p:cNvSpPr/>
          <p:nvPr/>
        </p:nvSpPr>
        <p:spPr>
          <a:xfrm>
            <a:off x="7733090" y="2531593"/>
            <a:ext cx="0" cy="831222"/>
          </a:xfrm>
          <a:custGeom>
            <a:avLst/>
            <a:gdLst/>
            <a:ahLst/>
            <a:cxnLst/>
            <a:rect l="l" t="t" r="r" b="b"/>
            <a:pathLst>
              <a:path h="872489">
                <a:moveTo>
                  <a:pt x="0" y="871982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9" name="object 22">
            <a:extLst>
              <a:ext uri="{FF2B5EF4-FFF2-40B4-BE49-F238E27FC236}">
                <a16:creationId xmlns:a16="http://schemas.microsoft.com/office/drawing/2014/main" id="{8D7BCFFB-5E9D-3554-51FF-83D02FCFC3B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4291" y="2457545"/>
            <a:ext cx="160464" cy="162614"/>
          </a:xfrm>
          <a:prstGeom prst="rect">
            <a:avLst/>
          </a:prstGeom>
        </p:spPr>
      </p:pic>
      <p:sp>
        <p:nvSpPr>
          <p:cNvPr id="111" name="object 25">
            <a:extLst>
              <a:ext uri="{FF2B5EF4-FFF2-40B4-BE49-F238E27FC236}">
                <a16:creationId xmlns:a16="http://schemas.microsoft.com/office/drawing/2014/main" id="{B962FD5B-FFF0-011B-3656-8CF6AC72BB65}"/>
              </a:ext>
            </a:extLst>
          </p:cNvPr>
          <p:cNvSpPr/>
          <p:nvPr/>
        </p:nvSpPr>
        <p:spPr>
          <a:xfrm>
            <a:off x="1278549" y="2892736"/>
            <a:ext cx="971858" cy="984884"/>
          </a:xfrm>
          <a:custGeom>
            <a:avLst/>
            <a:gdLst/>
            <a:ahLst/>
            <a:cxnLst/>
            <a:rect l="l" t="t" r="r" b="b"/>
            <a:pathLst>
              <a:path w="1033780" h="1033779">
                <a:moveTo>
                  <a:pt x="516636" y="0"/>
                </a:moveTo>
                <a:lnTo>
                  <a:pt x="469605" y="2110"/>
                </a:lnTo>
                <a:lnTo>
                  <a:pt x="423759" y="8322"/>
                </a:lnTo>
                <a:lnTo>
                  <a:pt x="379280" y="18452"/>
                </a:lnTo>
                <a:lnTo>
                  <a:pt x="336349" y="32317"/>
                </a:lnTo>
                <a:lnTo>
                  <a:pt x="295149" y="49736"/>
                </a:lnTo>
                <a:lnTo>
                  <a:pt x="255862" y="70527"/>
                </a:lnTo>
                <a:lnTo>
                  <a:pt x="218671" y="94507"/>
                </a:lnTo>
                <a:lnTo>
                  <a:pt x="183758" y="121493"/>
                </a:lnTo>
                <a:lnTo>
                  <a:pt x="151304" y="151304"/>
                </a:lnTo>
                <a:lnTo>
                  <a:pt x="121493" y="183758"/>
                </a:lnTo>
                <a:lnTo>
                  <a:pt x="94507" y="218671"/>
                </a:lnTo>
                <a:lnTo>
                  <a:pt x="70527" y="255862"/>
                </a:lnTo>
                <a:lnTo>
                  <a:pt x="49736" y="295149"/>
                </a:lnTo>
                <a:lnTo>
                  <a:pt x="32317" y="336349"/>
                </a:lnTo>
                <a:lnTo>
                  <a:pt x="18452" y="379280"/>
                </a:lnTo>
                <a:lnTo>
                  <a:pt x="8322" y="423759"/>
                </a:lnTo>
                <a:lnTo>
                  <a:pt x="2110" y="469605"/>
                </a:lnTo>
                <a:lnTo>
                  <a:pt x="0" y="516635"/>
                </a:lnTo>
                <a:lnTo>
                  <a:pt x="2110" y="563666"/>
                </a:lnTo>
                <a:lnTo>
                  <a:pt x="8322" y="609512"/>
                </a:lnTo>
                <a:lnTo>
                  <a:pt x="18452" y="653991"/>
                </a:lnTo>
                <a:lnTo>
                  <a:pt x="32317" y="696922"/>
                </a:lnTo>
                <a:lnTo>
                  <a:pt x="49736" y="738122"/>
                </a:lnTo>
                <a:lnTo>
                  <a:pt x="70527" y="777409"/>
                </a:lnTo>
                <a:lnTo>
                  <a:pt x="94507" y="814600"/>
                </a:lnTo>
                <a:lnTo>
                  <a:pt x="121493" y="849513"/>
                </a:lnTo>
                <a:lnTo>
                  <a:pt x="151304" y="881967"/>
                </a:lnTo>
                <a:lnTo>
                  <a:pt x="183758" y="911778"/>
                </a:lnTo>
                <a:lnTo>
                  <a:pt x="218671" y="938764"/>
                </a:lnTo>
                <a:lnTo>
                  <a:pt x="255862" y="962744"/>
                </a:lnTo>
                <a:lnTo>
                  <a:pt x="295149" y="983535"/>
                </a:lnTo>
                <a:lnTo>
                  <a:pt x="336349" y="1000954"/>
                </a:lnTo>
                <a:lnTo>
                  <a:pt x="379280" y="1014819"/>
                </a:lnTo>
                <a:lnTo>
                  <a:pt x="423759" y="1024949"/>
                </a:lnTo>
                <a:lnTo>
                  <a:pt x="469605" y="1031161"/>
                </a:lnTo>
                <a:lnTo>
                  <a:pt x="516636" y="1033271"/>
                </a:lnTo>
                <a:lnTo>
                  <a:pt x="563666" y="1031161"/>
                </a:lnTo>
                <a:lnTo>
                  <a:pt x="609512" y="1024949"/>
                </a:lnTo>
                <a:lnTo>
                  <a:pt x="653991" y="1014819"/>
                </a:lnTo>
                <a:lnTo>
                  <a:pt x="696922" y="1000954"/>
                </a:lnTo>
                <a:lnTo>
                  <a:pt x="738122" y="983535"/>
                </a:lnTo>
                <a:lnTo>
                  <a:pt x="777409" y="962744"/>
                </a:lnTo>
                <a:lnTo>
                  <a:pt x="814600" y="938764"/>
                </a:lnTo>
                <a:lnTo>
                  <a:pt x="849513" y="911778"/>
                </a:lnTo>
                <a:lnTo>
                  <a:pt x="881967" y="881967"/>
                </a:lnTo>
                <a:lnTo>
                  <a:pt x="911778" y="849513"/>
                </a:lnTo>
                <a:lnTo>
                  <a:pt x="938764" y="814600"/>
                </a:lnTo>
                <a:lnTo>
                  <a:pt x="962744" y="777409"/>
                </a:lnTo>
                <a:lnTo>
                  <a:pt x="983535" y="738122"/>
                </a:lnTo>
                <a:lnTo>
                  <a:pt x="1000954" y="696922"/>
                </a:lnTo>
                <a:lnTo>
                  <a:pt x="1014819" y="653991"/>
                </a:lnTo>
                <a:lnTo>
                  <a:pt x="1024949" y="609512"/>
                </a:lnTo>
                <a:lnTo>
                  <a:pt x="1031161" y="563666"/>
                </a:lnTo>
                <a:lnTo>
                  <a:pt x="1033271" y="516635"/>
                </a:lnTo>
                <a:lnTo>
                  <a:pt x="1031161" y="469605"/>
                </a:lnTo>
                <a:lnTo>
                  <a:pt x="1024949" y="423759"/>
                </a:lnTo>
                <a:lnTo>
                  <a:pt x="1014819" y="379280"/>
                </a:lnTo>
                <a:lnTo>
                  <a:pt x="1000954" y="336349"/>
                </a:lnTo>
                <a:lnTo>
                  <a:pt x="983535" y="295149"/>
                </a:lnTo>
                <a:lnTo>
                  <a:pt x="962744" y="255862"/>
                </a:lnTo>
                <a:lnTo>
                  <a:pt x="938764" y="218671"/>
                </a:lnTo>
                <a:lnTo>
                  <a:pt x="911778" y="183758"/>
                </a:lnTo>
                <a:lnTo>
                  <a:pt x="881967" y="151304"/>
                </a:lnTo>
                <a:lnTo>
                  <a:pt x="849513" y="121493"/>
                </a:lnTo>
                <a:lnTo>
                  <a:pt x="814600" y="94507"/>
                </a:lnTo>
                <a:lnTo>
                  <a:pt x="777409" y="70527"/>
                </a:lnTo>
                <a:lnTo>
                  <a:pt x="738122" y="49736"/>
                </a:lnTo>
                <a:lnTo>
                  <a:pt x="696922" y="32317"/>
                </a:lnTo>
                <a:lnTo>
                  <a:pt x="653991" y="18452"/>
                </a:lnTo>
                <a:lnTo>
                  <a:pt x="609512" y="8322"/>
                </a:lnTo>
                <a:lnTo>
                  <a:pt x="563666" y="2110"/>
                </a:lnTo>
                <a:lnTo>
                  <a:pt x="516636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26">
            <a:extLst>
              <a:ext uri="{FF2B5EF4-FFF2-40B4-BE49-F238E27FC236}">
                <a16:creationId xmlns:a16="http://schemas.microsoft.com/office/drawing/2014/main" id="{04228BAC-941B-9765-F3EB-C1580FCCEF45}"/>
              </a:ext>
            </a:extLst>
          </p:cNvPr>
          <p:cNvSpPr/>
          <p:nvPr/>
        </p:nvSpPr>
        <p:spPr>
          <a:xfrm>
            <a:off x="1427552" y="3046640"/>
            <a:ext cx="670988" cy="679981"/>
          </a:xfrm>
          <a:custGeom>
            <a:avLst/>
            <a:gdLst/>
            <a:ahLst/>
            <a:cxnLst/>
            <a:rect l="l" t="t" r="r" b="b"/>
            <a:pathLst>
              <a:path w="713739" h="713739">
                <a:moveTo>
                  <a:pt x="356616" y="0"/>
                </a:moveTo>
                <a:lnTo>
                  <a:pt x="308220" y="3255"/>
                </a:lnTo>
                <a:lnTo>
                  <a:pt x="261805" y="12737"/>
                </a:lnTo>
                <a:lnTo>
                  <a:pt x="217795" y="28021"/>
                </a:lnTo>
                <a:lnTo>
                  <a:pt x="176614" y="48683"/>
                </a:lnTo>
                <a:lnTo>
                  <a:pt x="138688" y="74298"/>
                </a:lnTo>
                <a:lnTo>
                  <a:pt x="104441" y="104441"/>
                </a:lnTo>
                <a:lnTo>
                  <a:pt x="74298" y="138688"/>
                </a:lnTo>
                <a:lnTo>
                  <a:pt x="48683" y="176614"/>
                </a:lnTo>
                <a:lnTo>
                  <a:pt x="28021" y="217795"/>
                </a:lnTo>
                <a:lnTo>
                  <a:pt x="12737" y="261805"/>
                </a:lnTo>
                <a:lnTo>
                  <a:pt x="3255" y="308220"/>
                </a:lnTo>
                <a:lnTo>
                  <a:pt x="0" y="356615"/>
                </a:lnTo>
                <a:lnTo>
                  <a:pt x="3255" y="405011"/>
                </a:lnTo>
                <a:lnTo>
                  <a:pt x="12737" y="451426"/>
                </a:lnTo>
                <a:lnTo>
                  <a:pt x="28021" y="495436"/>
                </a:lnTo>
                <a:lnTo>
                  <a:pt x="48683" y="536617"/>
                </a:lnTo>
                <a:lnTo>
                  <a:pt x="74298" y="574543"/>
                </a:lnTo>
                <a:lnTo>
                  <a:pt x="104441" y="608790"/>
                </a:lnTo>
                <a:lnTo>
                  <a:pt x="138688" y="638933"/>
                </a:lnTo>
                <a:lnTo>
                  <a:pt x="176614" y="664548"/>
                </a:lnTo>
                <a:lnTo>
                  <a:pt x="217795" y="685210"/>
                </a:lnTo>
                <a:lnTo>
                  <a:pt x="261805" y="700494"/>
                </a:lnTo>
                <a:lnTo>
                  <a:pt x="308220" y="709976"/>
                </a:lnTo>
                <a:lnTo>
                  <a:pt x="356616" y="713231"/>
                </a:lnTo>
                <a:lnTo>
                  <a:pt x="405011" y="709976"/>
                </a:lnTo>
                <a:lnTo>
                  <a:pt x="451426" y="700494"/>
                </a:lnTo>
                <a:lnTo>
                  <a:pt x="495436" y="685210"/>
                </a:lnTo>
                <a:lnTo>
                  <a:pt x="536617" y="664548"/>
                </a:lnTo>
                <a:lnTo>
                  <a:pt x="574543" y="638933"/>
                </a:lnTo>
                <a:lnTo>
                  <a:pt x="608790" y="608790"/>
                </a:lnTo>
                <a:lnTo>
                  <a:pt x="638933" y="574543"/>
                </a:lnTo>
                <a:lnTo>
                  <a:pt x="664548" y="536617"/>
                </a:lnTo>
                <a:lnTo>
                  <a:pt x="685210" y="495436"/>
                </a:lnTo>
                <a:lnTo>
                  <a:pt x="700494" y="451426"/>
                </a:lnTo>
                <a:lnTo>
                  <a:pt x="709976" y="405011"/>
                </a:lnTo>
                <a:lnTo>
                  <a:pt x="713232" y="356615"/>
                </a:lnTo>
                <a:lnTo>
                  <a:pt x="709976" y="308220"/>
                </a:lnTo>
                <a:lnTo>
                  <a:pt x="700494" y="261805"/>
                </a:lnTo>
                <a:lnTo>
                  <a:pt x="685210" y="217795"/>
                </a:lnTo>
                <a:lnTo>
                  <a:pt x="664548" y="176614"/>
                </a:lnTo>
                <a:lnTo>
                  <a:pt x="638933" y="138688"/>
                </a:lnTo>
                <a:lnTo>
                  <a:pt x="608790" y="104441"/>
                </a:lnTo>
                <a:lnTo>
                  <a:pt x="574543" y="74298"/>
                </a:lnTo>
                <a:lnTo>
                  <a:pt x="536617" y="48683"/>
                </a:lnTo>
                <a:lnTo>
                  <a:pt x="495436" y="28021"/>
                </a:lnTo>
                <a:lnTo>
                  <a:pt x="451426" y="12737"/>
                </a:lnTo>
                <a:lnTo>
                  <a:pt x="405011" y="3255"/>
                </a:lnTo>
                <a:lnTo>
                  <a:pt x="356616" y="0"/>
                </a:lnTo>
                <a:close/>
              </a:path>
            </a:pathLst>
          </a:custGeom>
          <a:solidFill>
            <a:srgbClr val="FCFDF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3" name="object 27">
            <a:extLst>
              <a:ext uri="{FF2B5EF4-FFF2-40B4-BE49-F238E27FC236}">
                <a16:creationId xmlns:a16="http://schemas.microsoft.com/office/drawing/2014/main" id="{07C19847-9F25-BA98-18D6-0F97D7A1573F}"/>
              </a:ext>
            </a:extLst>
          </p:cNvPr>
          <p:cNvSpPr/>
          <p:nvPr/>
        </p:nvSpPr>
        <p:spPr>
          <a:xfrm>
            <a:off x="1195452" y="2814333"/>
            <a:ext cx="1134830" cy="1150039"/>
          </a:xfrm>
          <a:custGeom>
            <a:avLst/>
            <a:gdLst/>
            <a:ahLst/>
            <a:cxnLst/>
            <a:rect l="l" t="t" r="r" b="b"/>
            <a:pathLst>
              <a:path w="1207135" h="1207135">
                <a:moveTo>
                  <a:pt x="0" y="603504"/>
                </a:moveTo>
                <a:lnTo>
                  <a:pt x="1816" y="556348"/>
                </a:lnTo>
                <a:lnTo>
                  <a:pt x="7174" y="510183"/>
                </a:lnTo>
                <a:lnTo>
                  <a:pt x="15942" y="465144"/>
                </a:lnTo>
                <a:lnTo>
                  <a:pt x="27983" y="421365"/>
                </a:lnTo>
                <a:lnTo>
                  <a:pt x="43164" y="378980"/>
                </a:lnTo>
                <a:lnTo>
                  <a:pt x="61350" y="338123"/>
                </a:lnTo>
                <a:lnTo>
                  <a:pt x="82408" y="298929"/>
                </a:lnTo>
                <a:lnTo>
                  <a:pt x="106203" y="261532"/>
                </a:lnTo>
                <a:lnTo>
                  <a:pt x="132601" y="226067"/>
                </a:lnTo>
                <a:lnTo>
                  <a:pt x="161467" y="192667"/>
                </a:lnTo>
                <a:lnTo>
                  <a:pt x="192667" y="161467"/>
                </a:lnTo>
                <a:lnTo>
                  <a:pt x="226067" y="132601"/>
                </a:lnTo>
                <a:lnTo>
                  <a:pt x="261532" y="106203"/>
                </a:lnTo>
                <a:lnTo>
                  <a:pt x="298929" y="82408"/>
                </a:lnTo>
                <a:lnTo>
                  <a:pt x="338123" y="61350"/>
                </a:lnTo>
                <a:lnTo>
                  <a:pt x="378980" y="43164"/>
                </a:lnTo>
                <a:lnTo>
                  <a:pt x="421365" y="27983"/>
                </a:lnTo>
                <a:lnTo>
                  <a:pt x="465144" y="15942"/>
                </a:lnTo>
                <a:lnTo>
                  <a:pt x="510183" y="7174"/>
                </a:lnTo>
                <a:lnTo>
                  <a:pt x="556348" y="1816"/>
                </a:lnTo>
                <a:lnTo>
                  <a:pt x="603504" y="0"/>
                </a:lnTo>
                <a:lnTo>
                  <a:pt x="650659" y="1816"/>
                </a:lnTo>
                <a:lnTo>
                  <a:pt x="696824" y="7174"/>
                </a:lnTo>
                <a:lnTo>
                  <a:pt x="741863" y="15942"/>
                </a:lnTo>
                <a:lnTo>
                  <a:pt x="785642" y="27983"/>
                </a:lnTo>
                <a:lnTo>
                  <a:pt x="828027" y="43164"/>
                </a:lnTo>
                <a:lnTo>
                  <a:pt x="868884" y="61350"/>
                </a:lnTo>
                <a:lnTo>
                  <a:pt x="908078" y="82408"/>
                </a:lnTo>
                <a:lnTo>
                  <a:pt x="945475" y="106203"/>
                </a:lnTo>
                <a:lnTo>
                  <a:pt x="980940" y="132601"/>
                </a:lnTo>
                <a:lnTo>
                  <a:pt x="1014340" y="161467"/>
                </a:lnTo>
                <a:lnTo>
                  <a:pt x="1045540" y="192667"/>
                </a:lnTo>
                <a:lnTo>
                  <a:pt x="1074406" y="226067"/>
                </a:lnTo>
                <a:lnTo>
                  <a:pt x="1100804" y="261532"/>
                </a:lnTo>
                <a:lnTo>
                  <a:pt x="1124599" y="298929"/>
                </a:lnTo>
                <a:lnTo>
                  <a:pt x="1145657" y="338123"/>
                </a:lnTo>
                <a:lnTo>
                  <a:pt x="1163843" y="378980"/>
                </a:lnTo>
                <a:lnTo>
                  <a:pt x="1179024" y="421365"/>
                </a:lnTo>
                <a:lnTo>
                  <a:pt x="1191065" y="465144"/>
                </a:lnTo>
                <a:lnTo>
                  <a:pt x="1199833" y="510183"/>
                </a:lnTo>
                <a:lnTo>
                  <a:pt x="1205191" y="556348"/>
                </a:lnTo>
                <a:lnTo>
                  <a:pt x="1207008" y="603504"/>
                </a:lnTo>
                <a:lnTo>
                  <a:pt x="1205191" y="650659"/>
                </a:lnTo>
                <a:lnTo>
                  <a:pt x="1199833" y="696824"/>
                </a:lnTo>
                <a:lnTo>
                  <a:pt x="1191065" y="741863"/>
                </a:lnTo>
                <a:lnTo>
                  <a:pt x="1179024" y="785642"/>
                </a:lnTo>
                <a:lnTo>
                  <a:pt x="1163843" y="828027"/>
                </a:lnTo>
                <a:lnTo>
                  <a:pt x="1145657" y="868884"/>
                </a:lnTo>
                <a:lnTo>
                  <a:pt x="1124599" y="908078"/>
                </a:lnTo>
                <a:lnTo>
                  <a:pt x="1100804" y="945475"/>
                </a:lnTo>
                <a:lnTo>
                  <a:pt x="1074406" y="980940"/>
                </a:lnTo>
                <a:lnTo>
                  <a:pt x="1045540" y="1014340"/>
                </a:lnTo>
                <a:lnTo>
                  <a:pt x="1014340" y="1045540"/>
                </a:lnTo>
                <a:lnTo>
                  <a:pt x="980940" y="1074406"/>
                </a:lnTo>
                <a:lnTo>
                  <a:pt x="945475" y="1100804"/>
                </a:lnTo>
                <a:lnTo>
                  <a:pt x="908078" y="1124599"/>
                </a:lnTo>
                <a:lnTo>
                  <a:pt x="868884" y="1145657"/>
                </a:lnTo>
                <a:lnTo>
                  <a:pt x="828027" y="1163843"/>
                </a:lnTo>
                <a:lnTo>
                  <a:pt x="785642" y="1179024"/>
                </a:lnTo>
                <a:lnTo>
                  <a:pt x="741863" y="1191065"/>
                </a:lnTo>
                <a:lnTo>
                  <a:pt x="696824" y="1199833"/>
                </a:lnTo>
                <a:lnTo>
                  <a:pt x="650659" y="1205191"/>
                </a:lnTo>
                <a:lnTo>
                  <a:pt x="603504" y="1207008"/>
                </a:lnTo>
                <a:lnTo>
                  <a:pt x="556348" y="1205191"/>
                </a:lnTo>
                <a:lnTo>
                  <a:pt x="510183" y="1199833"/>
                </a:lnTo>
                <a:lnTo>
                  <a:pt x="465144" y="1191065"/>
                </a:lnTo>
                <a:lnTo>
                  <a:pt x="421365" y="1179024"/>
                </a:lnTo>
                <a:lnTo>
                  <a:pt x="378980" y="1163843"/>
                </a:lnTo>
                <a:lnTo>
                  <a:pt x="338123" y="1145657"/>
                </a:lnTo>
                <a:lnTo>
                  <a:pt x="298929" y="1124599"/>
                </a:lnTo>
                <a:lnTo>
                  <a:pt x="261532" y="1100804"/>
                </a:lnTo>
                <a:lnTo>
                  <a:pt x="226067" y="1074406"/>
                </a:lnTo>
                <a:lnTo>
                  <a:pt x="192667" y="1045540"/>
                </a:lnTo>
                <a:lnTo>
                  <a:pt x="161467" y="1014340"/>
                </a:lnTo>
                <a:lnTo>
                  <a:pt x="132601" y="980940"/>
                </a:lnTo>
                <a:lnTo>
                  <a:pt x="106203" y="945475"/>
                </a:lnTo>
                <a:lnTo>
                  <a:pt x="82408" y="908078"/>
                </a:lnTo>
                <a:lnTo>
                  <a:pt x="61350" y="868884"/>
                </a:lnTo>
                <a:lnTo>
                  <a:pt x="43164" y="828027"/>
                </a:lnTo>
                <a:lnTo>
                  <a:pt x="27983" y="785642"/>
                </a:lnTo>
                <a:lnTo>
                  <a:pt x="15942" y="741863"/>
                </a:lnTo>
                <a:lnTo>
                  <a:pt x="7174" y="696824"/>
                </a:lnTo>
                <a:lnTo>
                  <a:pt x="1816" y="650659"/>
                </a:lnTo>
                <a:lnTo>
                  <a:pt x="0" y="603504"/>
                </a:lnTo>
                <a:close/>
              </a:path>
            </a:pathLst>
          </a:custGeom>
          <a:ln w="12191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28">
            <a:extLst>
              <a:ext uri="{FF2B5EF4-FFF2-40B4-BE49-F238E27FC236}">
                <a16:creationId xmlns:a16="http://schemas.microsoft.com/office/drawing/2014/main" id="{D5AF5E24-C743-88B0-67FB-3DF7A6855307}"/>
              </a:ext>
            </a:extLst>
          </p:cNvPr>
          <p:cNvSpPr/>
          <p:nvPr/>
        </p:nvSpPr>
        <p:spPr>
          <a:xfrm>
            <a:off x="1758509" y="3965703"/>
            <a:ext cx="7164" cy="803999"/>
          </a:xfrm>
          <a:custGeom>
            <a:avLst/>
            <a:gdLst/>
            <a:ahLst/>
            <a:cxnLst/>
            <a:rect l="l" t="t" r="r" b="b"/>
            <a:pathLst>
              <a:path w="7619" h="843914">
                <a:moveTo>
                  <a:pt x="7238" y="0"/>
                </a:moveTo>
                <a:lnTo>
                  <a:pt x="0" y="843534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5" name="object 29">
            <a:extLst>
              <a:ext uri="{FF2B5EF4-FFF2-40B4-BE49-F238E27FC236}">
                <a16:creationId xmlns:a16="http://schemas.microsoft.com/office/drawing/2014/main" id="{62F9216F-C24C-7F41-83E4-B0237F6BCA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9710" y="4681499"/>
            <a:ext cx="160463" cy="162614"/>
          </a:xfrm>
          <a:prstGeom prst="rect">
            <a:avLst/>
          </a:prstGeom>
        </p:spPr>
      </p:pic>
      <p:sp>
        <p:nvSpPr>
          <p:cNvPr id="119" name="object 33">
            <a:extLst>
              <a:ext uri="{FF2B5EF4-FFF2-40B4-BE49-F238E27FC236}">
                <a16:creationId xmlns:a16="http://schemas.microsoft.com/office/drawing/2014/main" id="{E9CBC3A1-8E3D-954B-624E-BE3C74E6CE7B}"/>
              </a:ext>
            </a:extLst>
          </p:cNvPr>
          <p:cNvSpPr/>
          <p:nvPr/>
        </p:nvSpPr>
        <p:spPr>
          <a:xfrm>
            <a:off x="3164162" y="2942484"/>
            <a:ext cx="971858" cy="984884"/>
          </a:xfrm>
          <a:custGeom>
            <a:avLst/>
            <a:gdLst/>
            <a:ahLst/>
            <a:cxnLst/>
            <a:rect l="l" t="t" r="r" b="b"/>
            <a:pathLst>
              <a:path w="1033779" h="1033779">
                <a:moveTo>
                  <a:pt x="516635" y="0"/>
                </a:moveTo>
                <a:lnTo>
                  <a:pt x="469605" y="2110"/>
                </a:lnTo>
                <a:lnTo>
                  <a:pt x="423759" y="8322"/>
                </a:lnTo>
                <a:lnTo>
                  <a:pt x="379280" y="18452"/>
                </a:lnTo>
                <a:lnTo>
                  <a:pt x="336349" y="32317"/>
                </a:lnTo>
                <a:lnTo>
                  <a:pt x="295149" y="49736"/>
                </a:lnTo>
                <a:lnTo>
                  <a:pt x="255862" y="70527"/>
                </a:lnTo>
                <a:lnTo>
                  <a:pt x="218671" y="94507"/>
                </a:lnTo>
                <a:lnTo>
                  <a:pt x="183758" y="121493"/>
                </a:lnTo>
                <a:lnTo>
                  <a:pt x="151304" y="151304"/>
                </a:lnTo>
                <a:lnTo>
                  <a:pt x="121493" y="183758"/>
                </a:lnTo>
                <a:lnTo>
                  <a:pt x="94507" y="218671"/>
                </a:lnTo>
                <a:lnTo>
                  <a:pt x="70527" y="255862"/>
                </a:lnTo>
                <a:lnTo>
                  <a:pt x="49736" y="295149"/>
                </a:lnTo>
                <a:lnTo>
                  <a:pt x="32317" y="336349"/>
                </a:lnTo>
                <a:lnTo>
                  <a:pt x="18452" y="379280"/>
                </a:lnTo>
                <a:lnTo>
                  <a:pt x="8322" y="423759"/>
                </a:lnTo>
                <a:lnTo>
                  <a:pt x="2110" y="469605"/>
                </a:lnTo>
                <a:lnTo>
                  <a:pt x="0" y="516635"/>
                </a:lnTo>
                <a:lnTo>
                  <a:pt x="2110" y="563666"/>
                </a:lnTo>
                <a:lnTo>
                  <a:pt x="8322" y="609512"/>
                </a:lnTo>
                <a:lnTo>
                  <a:pt x="18452" y="653991"/>
                </a:lnTo>
                <a:lnTo>
                  <a:pt x="32317" y="696922"/>
                </a:lnTo>
                <a:lnTo>
                  <a:pt x="49736" y="738122"/>
                </a:lnTo>
                <a:lnTo>
                  <a:pt x="70527" y="777409"/>
                </a:lnTo>
                <a:lnTo>
                  <a:pt x="94507" y="814600"/>
                </a:lnTo>
                <a:lnTo>
                  <a:pt x="121493" y="849513"/>
                </a:lnTo>
                <a:lnTo>
                  <a:pt x="151304" y="881967"/>
                </a:lnTo>
                <a:lnTo>
                  <a:pt x="183758" y="911778"/>
                </a:lnTo>
                <a:lnTo>
                  <a:pt x="218671" y="938764"/>
                </a:lnTo>
                <a:lnTo>
                  <a:pt x="255862" y="962744"/>
                </a:lnTo>
                <a:lnTo>
                  <a:pt x="295149" y="983535"/>
                </a:lnTo>
                <a:lnTo>
                  <a:pt x="336349" y="1000954"/>
                </a:lnTo>
                <a:lnTo>
                  <a:pt x="379280" y="1014819"/>
                </a:lnTo>
                <a:lnTo>
                  <a:pt x="423759" y="1024949"/>
                </a:lnTo>
                <a:lnTo>
                  <a:pt x="469605" y="1031161"/>
                </a:lnTo>
                <a:lnTo>
                  <a:pt x="516635" y="1033271"/>
                </a:lnTo>
                <a:lnTo>
                  <a:pt x="563666" y="1031161"/>
                </a:lnTo>
                <a:lnTo>
                  <a:pt x="609512" y="1024949"/>
                </a:lnTo>
                <a:lnTo>
                  <a:pt x="653991" y="1014819"/>
                </a:lnTo>
                <a:lnTo>
                  <a:pt x="696922" y="1000954"/>
                </a:lnTo>
                <a:lnTo>
                  <a:pt x="738122" y="983535"/>
                </a:lnTo>
                <a:lnTo>
                  <a:pt x="777409" y="962744"/>
                </a:lnTo>
                <a:lnTo>
                  <a:pt x="814600" y="938764"/>
                </a:lnTo>
                <a:lnTo>
                  <a:pt x="849513" y="911778"/>
                </a:lnTo>
                <a:lnTo>
                  <a:pt x="881967" y="881967"/>
                </a:lnTo>
                <a:lnTo>
                  <a:pt x="911778" y="849513"/>
                </a:lnTo>
                <a:lnTo>
                  <a:pt x="938764" y="814600"/>
                </a:lnTo>
                <a:lnTo>
                  <a:pt x="962744" y="777409"/>
                </a:lnTo>
                <a:lnTo>
                  <a:pt x="983535" y="738122"/>
                </a:lnTo>
                <a:lnTo>
                  <a:pt x="1000954" y="696922"/>
                </a:lnTo>
                <a:lnTo>
                  <a:pt x="1014819" y="653991"/>
                </a:lnTo>
                <a:lnTo>
                  <a:pt x="1024949" y="609512"/>
                </a:lnTo>
                <a:lnTo>
                  <a:pt x="1031161" y="563666"/>
                </a:lnTo>
                <a:lnTo>
                  <a:pt x="1033271" y="516635"/>
                </a:lnTo>
                <a:lnTo>
                  <a:pt x="1031161" y="469605"/>
                </a:lnTo>
                <a:lnTo>
                  <a:pt x="1024949" y="423759"/>
                </a:lnTo>
                <a:lnTo>
                  <a:pt x="1014819" y="379280"/>
                </a:lnTo>
                <a:lnTo>
                  <a:pt x="1000954" y="336349"/>
                </a:lnTo>
                <a:lnTo>
                  <a:pt x="983535" y="295149"/>
                </a:lnTo>
                <a:lnTo>
                  <a:pt x="962744" y="255862"/>
                </a:lnTo>
                <a:lnTo>
                  <a:pt x="938764" y="218671"/>
                </a:lnTo>
                <a:lnTo>
                  <a:pt x="911778" y="183758"/>
                </a:lnTo>
                <a:lnTo>
                  <a:pt x="881967" y="151304"/>
                </a:lnTo>
                <a:lnTo>
                  <a:pt x="849513" y="121493"/>
                </a:lnTo>
                <a:lnTo>
                  <a:pt x="814600" y="94507"/>
                </a:lnTo>
                <a:lnTo>
                  <a:pt x="777409" y="70527"/>
                </a:lnTo>
                <a:lnTo>
                  <a:pt x="738122" y="49736"/>
                </a:lnTo>
                <a:lnTo>
                  <a:pt x="696922" y="32317"/>
                </a:lnTo>
                <a:lnTo>
                  <a:pt x="653991" y="18452"/>
                </a:lnTo>
                <a:lnTo>
                  <a:pt x="609512" y="8322"/>
                </a:lnTo>
                <a:lnTo>
                  <a:pt x="563666" y="2110"/>
                </a:lnTo>
                <a:lnTo>
                  <a:pt x="51663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34">
            <a:extLst>
              <a:ext uri="{FF2B5EF4-FFF2-40B4-BE49-F238E27FC236}">
                <a16:creationId xmlns:a16="http://schemas.microsoft.com/office/drawing/2014/main" id="{09906914-D822-3A8A-8FF3-048A7991B3D6}"/>
              </a:ext>
            </a:extLst>
          </p:cNvPr>
          <p:cNvSpPr/>
          <p:nvPr/>
        </p:nvSpPr>
        <p:spPr>
          <a:xfrm>
            <a:off x="3313165" y="3096388"/>
            <a:ext cx="670988" cy="679981"/>
          </a:xfrm>
          <a:custGeom>
            <a:avLst/>
            <a:gdLst/>
            <a:ahLst/>
            <a:cxnLst/>
            <a:rect l="l" t="t" r="r" b="b"/>
            <a:pathLst>
              <a:path w="713739" h="713739">
                <a:moveTo>
                  <a:pt x="356615" y="0"/>
                </a:moveTo>
                <a:lnTo>
                  <a:pt x="308220" y="3255"/>
                </a:lnTo>
                <a:lnTo>
                  <a:pt x="261805" y="12737"/>
                </a:lnTo>
                <a:lnTo>
                  <a:pt x="217795" y="28021"/>
                </a:lnTo>
                <a:lnTo>
                  <a:pt x="176614" y="48683"/>
                </a:lnTo>
                <a:lnTo>
                  <a:pt x="138688" y="74298"/>
                </a:lnTo>
                <a:lnTo>
                  <a:pt x="104441" y="104441"/>
                </a:lnTo>
                <a:lnTo>
                  <a:pt x="74298" y="138688"/>
                </a:lnTo>
                <a:lnTo>
                  <a:pt x="48683" y="176614"/>
                </a:lnTo>
                <a:lnTo>
                  <a:pt x="28021" y="217795"/>
                </a:lnTo>
                <a:lnTo>
                  <a:pt x="12737" y="261805"/>
                </a:lnTo>
                <a:lnTo>
                  <a:pt x="3255" y="308220"/>
                </a:lnTo>
                <a:lnTo>
                  <a:pt x="0" y="356615"/>
                </a:lnTo>
                <a:lnTo>
                  <a:pt x="3255" y="405011"/>
                </a:lnTo>
                <a:lnTo>
                  <a:pt x="12737" y="451426"/>
                </a:lnTo>
                <a:lnTo>
                  <a:pt x="28021" y="495436"/>
                </a:lnTo>
                <a:lnTo>
                  <a:pt x="48683" y="536617"/>
                </a:lnTo>
                <a:lnTo>
                  <a:pt x="74298" y="574543"/>
                </a:lnTo>
                <a:lnTo>
                  <a:pt x="104441" y="608790"/>
                </a:lnTo>
                <a:lnTo>
                  <a:pt x="138688" y="638933"/>
                </a:lnTo>
                <a:lnTo>
                  <a:pt x="176614" y="664548"/>
                </a:lnTo>
                <a:lnTo>
                  <a:pt x="217795" y="685210"/>
                </a:lnTo>
                <a:lnTo>
                  <a:pt x="261805" y="700494"/>
                </a:lnTo>
                <a:lnTo>
                  <a:pt x="308220" y="709976"/>
                </a:lnTo>
                <a:lnTo>
                  <a:pt x="356615" y="713231"/>
                </a:lnTo>
                <a:lnTo>
                  <a:pt x="405011" y="709976"/>
                </a:lnTo>
                <a:lnTo>
                  <a:pt x="451426" y="700494"/>
                </a:lnTo>
                <a:lnTo>
                  <a:pt x="495436" y="685210"/>
                </a:lnTo>
                <a:lnTo>
                  <a:pt x="536617" y="664548"/>
                </a:lnTo>
                <a:lnTo>
                  <a:pt x="574543" y="638933"/>
                </a:lnTo>
                <a:lnTo>
                  <a:pt x="608790" y="608790"/>
                </a:lnTo>
                <a:lnTo>
                  <a:pt x="638933" y="574543"/>
                </a:lnTo>
                <a:lnTo>
                  <a:pt x="664548" y="536617"/>
                </a:lnTo>
                <a:lnTo>
                  <a:pt x="685210" y="495436"/>
                </a:lnTo>
                <a:lnTo>
                  <a:pt x="700494" y="451426"/>
                </a:lnTo>
                <a:lnTo>
                  <a:pt x="709976" y="405011"/>
                </a:lnTo>
                <a:lnTo>
                  <a:pt x="713232" y="356615"/>
                </a:lnTo>
                <a:lnTo>
                  <a:pt x="709976" y="308220"/>
                </a:lnTo>
                <a:lnTo>
                  <a:pt x="700494" y="261805"/>
                </a:lnTo>
                <a:lnTo>
                  <a:pt x="685210" y="217795"/>
                </a:lnTo>
                <a:lnTo>
                  <a:pt x="664548" y="176614"/>
                </a:lnTo>
                <a:lnTo>
                  <a:pt x="638933" y="138688"/>
                </a:lnTo>
                <a:lnTo>
                  <a:pt x="608790" y="104441"/>
                </a:lnTo>
                <a:lnTo>
                  <a:pt x="574543" y="74298"/>
                </a:lnTo>
                <a:lnTo>
                  <a:pt x="536617" y="48683"/>
                </a:lnTo>
                <a:lnTo>
                  <a:pt x="495436" y="28021"/>
                </a:lnTo>
                <a:lnTo>
                  <a:pt x="451426" y="12737"/>
                </a:lnTo>
                <a:lnTo>
                  <a:pt x="405011" y="3255"/>
                </a:lnTo>
                <a:lnTo>
                  <a:pt x="356615" y="0"/>
                </a:lnTo>
                <a:close/>
              </a:path>
            </a:pathLst>
          </a:custGeom>
          <a:solidFill>
            <a:srgbClr val="FC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35">
            <a:extLst>
              <a:ext uri="{FF2B5EF4-FFF2-40B4-BE49-F238E27FC236}">
                <a16:creationId xmlns:a16="http://schemas.microsoft.com/office/drawing/2014/main" id="{42F4D9E6-70F2-F1E7-DBF0-D116F98D4629}"/>
              </a:ext>
            </a:extLst>
          </p:cNvPr>
          <p:cNvSpPr/>
          <p:nvPr/>
        </p:nvSpPr>
        <p:spPr>
          <a:xfrm>
            <a:off x="3081065" y="2864081"/>
            <a:ext cx="1134830" cy="1150039"/>
          </a:xfrm>
          <a:custGeom>
            <a:avLst/>
            <a:gdLst/>
            <a:ahLst/>
            <a:cxnLst/>
            <a:rect l="l" t="t" r="r" b="b"/>
            <a:pathLst>
              <a:path w="1207135" h="1207135">
                <a:moveTo>
                  <a:pt x="0" y="603504"/>
                </a:moveTo>
                <a:lnTo>
                  <a:pt x="1816" y="556348"/>
                </a:lnTo>
                <a:lnTo>
                  <a:pt x="7174" y="510183"/>
                </a:lnTo>
                <a:lnTo>
                  <a:pt x="15942" y="465144"/>
                </a:lnTo>
                <a:lnTo>
                  <a:pt x="27983" y="421365"/>
                </a:lnTo>
                <a:lnTo>
                  <a:pt x="43164" y="378980"/>
                </a:lnTo>
                <a:lnTo>
                  <a:pt x="61350" y="338123"/>
                </a:lnTo>
                <a:lnTo>
                  <a:pt x="82408" y="298929"/>
                </a:lnTo>
                <a:lnTo>
                  <a:pt x="106203" y="261532"/>
                </a:lnTo>
                <a:lnTo>
                  <a:pt x="132601" y="226067"/>
                </a:lnTo>
                <a:lnTo>
                  <a:pt x="161467" y="192667"/>
                </a:lnTo>
                <a:lnTo>
                  <a:pt x="192667" y="161467"/>
                </a:lnTo>
                <a:lnTo>
                  <a:pt x="226067" y="132601"/>
                </a:lnTo>
                <a:lnTo>
                  <a:pt x="261532" y="106203"/>
                </a:lnTo>
                <a:lnTo>
                  <a:pt x="298929" y="82408"/>
                </a:lnTo>
                <a:lnTo>
                  <a:pt x="338123" y="61350"/>
                </a:lnTo>
                <a:lnTo>
                  <a:pt x="378980" y="43164"/>
                </a:lnTo>
                <a:lnTo>
                  <a:pt x="421365" y="27983"/>
                </a:lnTo>
                <a:lnTo>
                  <a:pt x="465144" y="15942"/>
                </a:lnTo>
                <a:lnTo>
                  <a:pt x="510183" y="7174"/>
                </a:lnTo>
                <a:lnTo>
                  <a:pt x="556348" y="1816"/>
                </a:lnTo>
                <a:lnTo>
                  <a:pt x="603503" y="0"/>
                </a:lnTo>
                <a:lnTo>
                  <a:pt x="650659" y="1816"/>
                </a:lnTo>
                <a:lnTo>
                  <a:pt x="696824" y="7174"/>
                </a:lnTo>
                <a:lnTo>
                  <a:pt x="741863" y="15942"/>
                </a:lnTo>
                <a:lnTo>
                  <a:pt x="785642" y="27983"/>
                </a:lnTo>
                <a:lnTo>
                  <a:pt x="828027" y="43164"/>
                </a:lnTo>
                <a:lnTo>
                  <a:pt x="868884" y="61350"/>
                </a:lnTo>
                <a:lnTo>
                  <a:pt x="908078" y="82408"/>
                </a:lnTo>
                <a:lnTo>
                  <a:pt x="945475" y="106203"/>
                </a:lnTo>
                <a:lnTo>
                  <a:pt x="980940" y="132601"/>
                </a:lnTo>
                <a:lnTo>
                  <a:pt x="1014340" y="161467"/>
                </a:lnTo>
                <a:lnTo>
                  <a:pt x="1045540" y="192667"/>
                </a:lnTo>
                <a:lnTo>
                  <a:pt x="1074406" y="226067"/>
                </a:lnTo>
                <a:lnTo>
                  <a:pt x="1100804" y="261532"/>
                </a:lnTo>
                <a:lnTo>
                  <a:pt x="1124599" y="298929"/>
                </a:lnTo>
                <a:lnTo>
                  <a:pt x="1145657" y="338123"/>
                </a:lnTo>
                <a:lnTo>
                  <a:pt x="1163843" y="378980"/>
                </a:lnTo>
                <a:lnTo>
                  <a:pt x="1179024" y="421365"/>
                </a:lnTo>
                <a:lnTo>
                  <a:pt x="1191065" y="465144"/>
                </a:lnTo>
                <a:lnTo>
                  <a:pt x="1199833" y="510183"/>
                </a:lnTo>
                <a:lnTo>
                  <a:pt x="1205191" y="556348"/>
                </a:lnTo>
                <a:lnTo>
                  <a:pt x="1207008" y="603504"/>
                </a:lnTo>
                <a:lnTo>
                  <a:pt x="1205191" y="650659"/>
                </a:lnTo>
                <a:lnTo>
                  <a:pt x="1199833" y="696824"/>
                </a:lnTo>
                <a:lnTo>
                  <a:pt x="1191065" y="741863"/>
                </a:lnTo>
                <a:lnTo>
                  <a:pt x="1179024" y="785642"/>
                </a:lnTo>
                <a:lnTo>
                  <a:pt x="1163843" y="828027"/>
                </a:lnTo>
                <a:lnTo>
                  <a:pt x="1145657" y="868884"/>
                </a:lnTo>
                <a:lnTo>
                  <a:pt x="1124599" y="908078"/>
                </a:lnTo>
                <a:lnTo>
                  <a:pt x="1100804" y="945475"/>
                </a:lnTo>
                <a:lnTo>
                  <a:pt x="1074406" y="980940"/>
                </a:lnTo>
                <a:lnTo>
                  <a:pt x="1045540" y="1014340"/>
                </a:lnTo>
                <a:lnTo>
                  <a:pt x="1014340" y="1045540"/>
                </a:lnTo>
                <a:lnTo>
                  <a:pt x="980940" y="1074406"/>
                </a:lnTo>
                <a:lnTo>
                  <a:pt x="945475" y="1100804"/>
                </a:lnTo>
                <a:lnTo>
                  <a:pt x="908078" y="1124599"/>
                </a:lnTo>
                <a:lnTo>
                  <a:pt x="868884" y="1145657"/>
                </a:lnTo>
                <a:lnTo>
                  <a:pt x="828027" y="1163843"/>
                </a:lnTo>
                <a:lnTo>
                  <a:pt x="785642" y="1179024"/>
                </a:lnTo>
                <a:lnTo>
                  <a:pt x="741863" y="1191065"/>
                </a:lnTo>
                <a:lnTo>
                  <a:pt x="696824" y="1199833"/>
                </a:lnTo>
                <a:lnTo>
                  <a:pt x="650659" y="1205191"/>
                </a:lnTo>
                <a:lnTo>
                  <a:pt x="603503" y="1207008"/>
                </a:lnTo>
                <a:lnTo>
                  <a:pt x="556348" y="1205191"/>
                </a:lnTo>
                <a:lnTo>
                  <a:pt x="510183" y="1199833"/>
                </a:lnTo>
                <a:lnTo>
                  <a:pt x="465144" y="1191065"/>
                </a:lnTo>
                <a:lnTo>
                  <a:pt x="421365" y="1179024"/>
                </a:lnTo>
                <a:lnTo>
                  <a:pt x="378980" y="1163843"/>
                </a:lnTo>
                <a:lnTo>
                  <a:pt x="338123" y="1145657"/>
                </a:lnTo>
                <a:lnTo>
                  <a:pt x="298929" y="1124599"/>
                </a:lnTo>
                <a:lnTo>
                  <a:pt x="261532" y="1100804"/>
                </a:lnTo>
                <a:lnTo>
                  <a:pt x="226067" y="1074406"/>
                </a:lnTo>
                <a:lnTo>
                  <a:pt x="192667" y="1045540"/>
                </a:lnTo>
                <a:lnTo>
                  <a:pt x="161467" y="1014340"/>
                </a:lnTo>
                <a:lnTo>
                  <a:pt x="132601" y="980940"/>
                </a:lnTo>
                <a:lnTo>
                  <a:pt x="106203" y="945475"/>
                </a:lnTo>
                <a:lnTo>
                  <a:pt x="82408" y="908078"/>
                </a:lnTo>
                <a:lnTo>
                  <a:pt x="61350" y="868884"/>
                </a:lnTo>
                <a:lnTo>
                  <a:pt x="43164" y="828027"/>
                </a:lnTo>
                <a:lnTo>
                  <a:pt x="27983" y="785642"/>
                </a:lnTo>
                <a:lnTo>
                  <a:pt x="15942" y="741863"/>
                </a:lnTo>
                <a:lnTo>
                  <a:pt x="7174" y="696824"/>
                </a:lnTo>
                <a:lnTo>
                  <a:pt x="1816" y="650659"/>
                </a:lnTo>
                <a:lnTo>
                  <a:pt x="0" y="603504"/>
                </a:lnTo>
                <a:close/>
              </a:path>
            </a:pathLst>
          </a:custGeom>
          <a:ln w="12192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36">
            <a:extLst>
              <a:ext uri="{FF2B5EF4-FFF2-40B4-BE49-F238E27FC236}">
                <a16:creationId xmlns:a16="http://schemas.microsoft.com/office/drawing/2014/main" id="{4D6BDEC6-6783-8B4D-D342-00615CB07267}"/>
              </a:ext>
            </a:extLst>
          </p:cNvPr>
          <p:cNvSpPr/>
          <p:nvPr/>
        </p:nvSpPr>
        <p:spPr>
          <a:xfrm>
            <a:off x="3655584" y="4015451"/>
            <a:ext cx="0" cy="402302"/>
          </a:xfrm>
          <a:custGeom>
            <a:avLst/>
            <a:gdLst/>
            <a:ahLst/>
            <a:cxnLst/>
            <a:rect l="l" t="t" r="r" b="b"/>
            <a:pathLst>
              <a:path h="422275">
                <a:moveTo>
                  <a:pt x="0" y="0"/>
                </a:moveTo>
                <a:lnTo>
                  <a:pt x="0" y="421767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3" name="object 37">
            <a:extLst>
              <a:ext uri="{FF2B5EF4-FFF2-40B4-BE49-F238E27FC236}">
                <a16:creationId xmlns:a16="http://schemas.microsoft.com/office/drawing/2014/main" id="{D09CD663-3547-18C2-0CFD-5A75A377F26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3919" y="4359556"/>
            <a:ext cx="160464" cy="162614"/>
          </a:xfrm>
          <a:prstGeom prst="rect">
            <a:avLst/>
          </a:prstGeom>
        </p:spPr>
      </p:pic>
      <p:sp>
        <p:nvSpPr>
          <p:cNvPr id="124" name="object 38">
            <a:extLst>
              <a:ext uri="{FF2B5EF4-FFF2-40B4-BE49-F238E27FC236}">
                <a16:creationId xmlns:a16="http://schemas.microsoft.com/office/drawing/2014/main" id="{F85DCD10-92F1-C98E-AA3F-1C70C096A0D8}"/>
              </a:ext>
            </a:extLst>
          </p:cNvPr>
          <p:cNvSpPr/>
          <p:nvPr/>
        </p:nvSpPr>
        <p:spPr>
          <a:xfrm>
            <a:off x="3508014" y="3276425"/>
            <a:ext cx="315197" cy="319422"/>
          </a:xfrm>
          <a:custGeom>
            <a:avLst/>
            <a:gdLst/>
            <a:ahLst/>
            <a:cxnLst/>
            <a:rect l="l" t="t" r="r" b="b"/>
            <a:pathLst>
              <a:path w="335279" h="335279">
                <a:moveTo>
                  <a:pt x="94488" y="99314"/>
                </a:moveTo>
                <a:lnTo>
                  <a:pt x="89281" y="94488"/>
                </a:lnTo>
                <a:lnTo>
                  <a:pt x="78359" y="94488"/>
                </a:lnTo>
                <a:lnTo>
                  <a:pt x="73152" y="99314"/>
                </a:lnTo>
                <a:lnTo>
                  <a:pt x="73152" y="100965"/>
                </a:lnTo>
                <a:lnTo>
                  <a:pt x="73787" y="102616"/>
                </a:lnTo>
                <a:lnTo>
                  <a:pt x="79629" y="111887"/>
                </a:lnTo>
                <a:lnTo>
                  <a:pt x="76835" y="136144"/>
                </a:lnTo>
                <a:lnTo>
                  <a:pt x="82296" y="151257"/>
                </a:lnTo>
                <a:lnTo>
                  <a:pt x="82804" y="152019"/>
                </a:lnTo>
                <a:lnTo>
                  <a:pt x="83439" y="152400"/>
                </a:lnTo>
                <a:lnTo>
                  <a:pt x="84201" y="152400"/>
                </a:lnTo>
                <a:lnTo>
                  <a:pt x="84963" y="152019"/>
                </a:lnTo>
                <a:lnTo>
                  <a:pt x="85344" y="151257"/>
                </a:lnTo>
                <a:lnTo>
                  <a:pt x="90678" y="136144"/>
                </a:lnTo>
                <a:lnTo>
                  <a:pt x="88011" y="111887"/>
                </a:lnTo>
                <a:lnTo>
                  <a:pt x="93853" y="102616"/>
                </a:lnTo>
                <a:lnTo>
                  <a:pt x="94361" y="100965"/>
                </a:lnTo>
                <a:lnTo>
                  <a:pt x="94488" y="99314"/>
                </a:lnTo>
                <a:close/>
              </a:path>
              <a:path w="335279" h="335279">
                <a:moveTo>
                  <a:pt x="124968" y="41021"/>
                </a:moveTo>
                <a:lnTo>
                  <a:pt x="105156" y="6350"/>
                </a:lnTo>
                <a:lnTo>
                  <a:pt x="82296" y="0"/>
                </a:lnTo>
                <a:lnTo>
                  <a:pt x="77343" y="127"/>
                </a:lnTo>
                <a:lnTo>
                  <a:pt x="43942" y="22987"/>
                </a:lnTo>
                <a:lnTo>
                  <a:pt x="39624" y="41021"/>
                </a:lnTo>
                <a:lnTo>
                  <a:pt x="39878" y="45974"/>
                </a:lnTo>
                <a:lnTo>
                  <a:pt x="63500" y="78105"/>
                </a:lnTo>
                <a:lnTo>
                  <a:pt x="82296" y="82296"/>
                </a:lnTo>
                <a:lnTo>
                  <a:pt x="87249" y="81915"/>
                </a:lnTo>
                <a:lnTo>
                  <a:pt x="120650" y="59182"/>
                </a:lnTo>
                <a:lnTo>
                  <a:pt x="124968" y="41021"/>
                </a:lnTo>
                <a:close/>
              </a:path>
              <a:path w="335279" h="335279">
                <a:moveTo>
                  <a:pt x="164592" y="136779"/>
                </a:moveTo>
                <a:lnTo>
                  <a:pt x="143002" y="103124"/>
                </a:lnTo>
                <a:lnTo>
                  <a:pt x="116586" y="97790"/>
                </a:lnTo>
                <a:lnTo>
                  <a:pt x="115443" y="97536"/>
                </a:lnTo>
                <a:lnTo>
                  <a:pt x="86487" y="169418"/>
                </a:lnTo>
                <a:lnTo>
                  <a:pt x="85725" y="170815"/>
                </a:lnTo>
                <a:lnTo>
                  <a:pt x="84836" y="171704"/>
                </a:lnTo>
                <a:lnTo>
                  <a:pt x="83693" y="172339"/>
                </a:lnTo>
                <a:lnTo>
                  <a:pt x="82296" y="172466"/>
                </a:lnTo>
                <a:lnTo>
                  <a:pt x="80899" y="172339"/>
                </a:lnTo>
                <a:lnTo>
                  <a:pt x="79756" y="171704"/>
                </a:lnTo>
                <a:lnTo>
                  <a:pt x="78613" y="170815"/>
                </a:lnTo>
                <a:lnTo>
                  <a:pt x="77978" y="169418"/>
                </a:lnTo>
                <a:lnTo>
                  <a:pt x="52578" y="100076"/>
                </a:lnTo>
                <a:lnTo>
                  <a:pt x="52070" y="99060"/>
                </a:lnTo>
                <a:lnTo>
                  <a:pt x="51308" y="98298"/>
                </a:lnTo>
                <a:lnTo>
                  <a:pt x="50165" y="97790"/>
                </a:lnTo>
                <a:lnTo>
                  <a:pt x="49149" y="97536"/>
                </a:lnTo>
                <a:lnTo>
                  <a:pt x="47752" y="97917"/>
                </a:lnTo>
                <a:lnTo>
                  <a:pt x="46228" y="98044"/>
                </a:lnTo>
                <a:lnTo>
                  <a:pt x="44323" y="98425"/>
                </a:lnTo>
                <a:lnTo>
                  <a:pt x="42037" y="98679"/>
                </a:lnTo>
                <a:lnTo>
                  <a:pt x="39624" y="99187"/>
                </a:lnTo>
                <a:lnTo>
                  <a:pt x="37211" y="99441"/>
                </a:lnTo>
                <a:lnTo>
                  <a:pt x="34798" y="99949"/>
                </a:lnTo>
                <a:lnTo>
                  <a:pt x="32385" y="100330"/>
                </a:lnTo>
                <a:lnTo>
                  <a:pt x="30226" y="100584"/>
                </a:lnTo>
                <a:lnTo>
                  <a:pt x="28321" y="100965"/>
                </a:lnTo>
                <a:lnTo>
                  <a:pt x="26924" y="101219"/>
                </a:lnTo>
                <a:lnTo>
                  <a:pt x="127" y="132588"/>
                </a:lnTo>
                <a:lnTo>
                  <a:pt x="0" y="194564"/>
                </a:lnTo>
                <a:lnTo>
                  <a:pt x="254" y="197866"/>
                </a:lnTo>
                <a:lnTo>
                  <a:pt x="15621" y="210312"/>
                </a:lnTo>
                <a:lnTo>
                  <a:pt x="148717" y="210312"/>
                </a:lnTo>
                <a:lnTo>
                  <a:pt x="164592" y="194564"/>
                </a:lnTo>
                <a:lnTo>
                  <a:pt x="164592" y="172466"/>
                </a:lnTo>
                <a:lnTo>
                  <a:pt x="164592" y="136779"/>
                </a:lnTo>
                <a:close/>
              </a:path>
              <a:path w="335279" h="335279">
                <a:moveTo>
                  <a:pt x="268224" y="316992"/>
                </a:moveTo>
                <a:lnTo>
                  <a:pt x="225552" y="299466"/>
                </a:lnTo>
                <a:lnTo>
                  <a:pt x="205613" y="298704"/>
                </a:lnTo>
                <a:lnTo>
                  <a:pt x="198882" y="298831"/>
                </a:lnTo>
                <a:lnTo>
                  <a:pt x="155194" y="306197"/>
                </a:lnTo>
                <a:lnTo>
                  <a:pt x="143256" y="316992"/>
                </a:lnTo>
                <a:lnTo>
                  <a:pt x="143637" y="318897"/>
                </a:lnTo>
                <a:lnTo>
                  <a:pt x="179832" y="333629"/>
                </a:lnTo>
                <a:lnTo>
                  <a:pt x="205613" y="335280"/>
                </a:lnTo>
                <a:lnTo>
                  <a:pt x="212598" y="335153"/>
                </a:lnTo>
                <a:lnTo>
                  <a:pt x="252095" y="329184"/>
                </a:lnTo>
                <a:lnTo>
                  <a:pt x="268224" y="316992"/>
                </a:lnTo>
                <a:close/>
              </a:path>
              <a:path w="335279" h="335279">
                <a:moveTo>
                  <a:pt x="286512" y="74676"/>
                </a:moveTo>
                <a:lnTo>
                  <a:pt x="204978" y="64008"/>
                </a:lnTo>
                <a:lnTo>
                  <a:pt x="202692" y="64135"/>
                </a:lnTo>
                <a:lnTo>
                  <a:pt x="195072" y="73787"/>
                </a:lnTo>
                <a:lnTo>
                  <a:pt x="195072" y="286512"/>
                </a:lnTo>
                <a:lnTo>
                  <a:pt x="200279" y="286385"/>
                </a:lnTo>
                <a:lnTo>
                  <a:pt x="215011" y="286512"/>
                </a:lnTo>
                <a:lnTo>
                  <a:pt x="215011" y="137287"/>
                </a:lnTo>
                <a:lnTo>
                  <a:pt x="258699" y="137287"/>
                </a:lnTo>
                <a:lnTo>
                  <a:pt x="260731" y="137033"/>
                </a:lnTo>
                <a:lnTo>
                  <a:pt x="286004" y="76962"/>
                </a:lnTo>
                <a:lnTo>
                  <a:pt x="286512" y="74676"/>
                </a:lnTo>
                <a:close/>
              </a:path>
              <a:path w="335279" h="335279">
                <a:moveTo>
                  <a:pt x="335280" y="91567"/>
                </a:moveTo>
                <a:lnTo>
                  <a:pt x="325247" y="82296"/>
                </a:lnTo>
                <a:lnTo>
                  <a:pt x="297815" y="82296"/>
                </a:lnTo>
                <a:lnTo>
                  <a:pt x="274320" y="155448"/>
                </a:lnTo>
                <a:lnTo>
                  <a:pt x="325247" y="155448"/>
                </a:lnTo>
                <a:lnTo>
                  <a:pt x="335280" y="146304"/>
                </a:lnTo>
                <a:lnTo>
                  <a:pt x="335153" y="144018"/>
                </a:lnTo>
                <a:lnTo>
                  <a:pt x="334645" y="141986"/>
                </a:lnTo>
                <a:lnTo>
                  <a:pt x="333629" y="140208"/>
                </a:lnTo>
                <a:lnTo>
                  <a:pt x="319278" y="118872"/>
                </a:lnTo>
                <a:lnTo>
                  <a:pt x="333629" y="97663"/>
                </a:lnTo>
                <a:lnTo>
                  <a:pt x="334645" y="95758"/>
                </a:lnTo>
                <a:lnTo>
                  <a:pt x="335153" y="93726"/>
                </a:lnTo>
                <a:lnTo>
                  <a:pt x="335280" y="9156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40">
            <a:extLst>
              <a:ext uri="{FF2B5EF4-FFF2-40B4-BE49-F238E27FC236}">
                <a16:creationId xmlns:a16="http://schemas.microsoft.com/office/drawing/2014/main" id="{35CE2FFB-6183-5980-1901-EFC7F540A980}"/>
              </a:ext>
            </a:extLst>
          </p:cNvPr>
          <p:cNvSpPr/>
          <p:nvPr/>
        </p:nvSpPr>
        <p:spPr>
          <a:xfrm>
            <a:off x="9720265" y="2942484"/>
            <a:ext cx="971858" cy="984884"/>
          </a:xfrm>
          <a:custGeom>
            <a:avLst/>
            <a:gdLst/>
            <a:ahLst/>
            <a:cxnLst/>
            <a:rect l="l" t="t" r="r" b="b"/>
            <a:pathLst>
              <a:path w="1033779" h="1033779">
                <a:moveTo>
                  <a:pt x="516635" y="0"/>
                </a:moveTo>
                <a:lnTo>
                  <a:pt x="469605" y="2110"/>
                </a:lnTo>
                <a:lnTo>
                  <a:pt x="423759" y="8322"/>
                </a:lnTo>
                <a:lnTo>
                  <a:pt x="379280" y="18452"/>
                </a:lnTo>
                <a:lnTo>
                  <a:pt x="336349" y="32317"/>
                </a:lnTo>
                <a:lnTo>
                  <a:pt x="295149" y="49736"/>
                </a:lnTo>
                <a:lnTo>
                  <a:pt x="255862" y="70527"/>
                </a:lnTo>
                <a:lnTo>
                  <a:pt x="218671" y="94507"/>
                </a:lnTo>
                <a:lnTo>
                  <a:pt x="183758" y="121493"/>
                </a:lnTo>
                <a:lnTo>
                  <a:pt x="151304" y="151304"/>
                </a:lnTo>
                <a:lnTo>
                  <a:pt x="121493" y="183758"/>
                </a:lnTo>
                <a:lnTo>
                  <a:pt x="94507" y="218671"/>
                </a:lnTo>
                <a:lnTo>
                  <a:pt x="70527" y="255862"/>
                </a:lnTo>
                <a:lnTo>
                  <a:pt x="49736" y="295149"/>
                </a:lnTo>
                <a:lnTo>
                  <a:pt x="32317" y="336349"/>
                </a:lnTo>
                <a:lnTo>
                  <a:pt x="18452" y="379280"/>
                </a:lnTo>
                <a:lnTo>
                  <a:pt x="8322" y="423759"/>
                </a:lnTo>
                <a:lnTo>
                  <a:pt x="2110" y="469605"/>
                </a:lnTo>
                <a:lnTo>
                  <a:pt x="0" y="516635"/>
                </a:lnTo>
                <a:lnTo>
                  <a:pt x="2110" y="563666"/>
                </a:lnTo>
                <a:lnTo>
                  <a:pt x="8322" y="609512"/>
                </a:lnTo>
                <a:lnTo>
                  <a:pt x="18452" y="653991"/>
                </a:lnTo>
                <a:lnTo>
                  <a:pt x="32317" y="696922"/>
                </a:lnTo>
                <a:lnTo>
                  <a:pt x="49736" y="738122"/>
                </a:lnTo>
                <a:lnTo>
                  <a:pt x="70527" y="777409"/>
                </a:lnTo>
                <a:lnTo>
                  <a:pt x="94507" y="814600"/>
                </a:lnTo>
                <a:lnTo>
                  <a:pt x="121493" y="849513"/>
                </a:lnTo>
                <a:lnTo>
                  <a:pt x="151304" y="881967"/>
                </a:lnTo>
                <a:lnTo>
                  <a:pt x="183758" y="911778"/>
                </a:lnTo>
                <a:lnTo>
                  <a:pt x="218671" y="938764"/>
                </a:lnTo>
                <a:lnTo>
                  <a:pt x="255862" y="962744"/>
                </a:lnTo>
                <a:lnTo>
                  <a:pt x="295149" y="983535"/>
                </a:lnTo>
                <a:lnTo>
                  <a:pt x="336349" y="1000954"/>
                </a:lnTo>
                <a:lnTo>
                  <a:pt x="379280" y="1014819"/>
                </a:lnTo>
                <a:lnTo>
                  <a:pt x="423759" y="1024949"/>
                </a:lnTo>
                <a:lnTo>
                  <a:pt x="469605" y="1031161"/>
                </a:lnTo>
                <a:lnTo>
                  <a:pt x="516635" y="1033271"/>
                </a:lnTo>
                <a:lnTo>
                  <a:pt x="563666" y="1031161"/>
                </a:lnTo>
                <a:lnTo>
                  <a:pt x="609512" y="1024949"/>
                </a:lnTo>
                <a:lnTo>
                  <a:pt x="653991" y="1014819"/>
                </a:lnTo>
                <a:lnTo>
                  <a:pt x="696922" y="1000954"/>
                </a:lnTo>
                <a:lnTo>
                  <a:pt x="738122" y="983535"/>
                </a:lnTo>
                <a:lnTo>
                  <a:pt x="777409" y="962744"/>
                </a:lnTo>
                <a:lnTo>
                  <a:pt x="814600" y="938764"/>
                </a:lnTo>
                <a:lnTo>
                  <a:pt x="849513" y="911778"/>
                </a:lnTo>
                <a:lnTo>
                  <a:pt x="881967" y="881967"/>
                </a:lnTo>
                <a:lnTo>
                  <a:pt x="911778" y="849513"/>
                </a:lnTo>
                <a:lnTo>
                  <a:pt x="938764" y="814600"/>
                </a:lnTo>
                <a:lnTo>
                  <a:pt x="962744" y="777409"/>
                </a:lnTo>
                <a:lnTo>
                  <a:pt x="983535" y="738122"/>
                </a:lnTo>
                <a:lnTo>
                  <a:pt x="1000954" y="696922"/>
                </a:lnTo>
                <a:lnTo>
                  <a:pt x="1014819" y="653991"/>
                </a:lnTo>
                <a:lnTo>
                  <a:pt x="1024949" y="609512"/>
                </a:lnTo>
                <a:lnTo>
                  <a:pt x="1031161" y="563666"/>
                </a:lnTo>
                <a:lnTo>
                  <a:pt x="1033272" y="516635"/>
                </a:lnTo>
                <a:lnTo>
                  <a:pt x="1031161" y="469605"/>
                </a:lnTo>
                <a:lnTo>
                  <a:pt x="1024949" y="423759"/>
                </a:lnTo>
                <a:lnTo>
                  <a:pt x="1014819" y="379280"/>
                </a:lnTo>
                <a:lnTo>
                  <a:pt x="1000954" y="336349"/>
                </a:lnTo>
                <a:lnTo>
                  <a:pt x="983535" y="295149"/>
                </a:lnTo>
                <a:lnTo>
                  <a:pt x="962744" y="255862"/>
                </a:lnTo>
                <a:lnTo>
                  <a:pt x="938764" y="218671"/>
                </a:lnTo>
                <a:lnTo>
                  <a:pt x="911778" y="183758"/>
                </a:lnTo>
                <a:lnTo>
                  <a:pt x="881967" y="151304"/>
                </a:lnTo>
                <a:lnTo>
                  <a:pt x="849513" y="121493"/>
                </a:lnTo>
                <a:lnTo>
                  <a:pt x="814600" y="94507"/>
                </a:lnTo>
                <a:lnTo>
                  <a:pt x="777409" y="70527"/>
                </a:lnTo>
                <a:lnTo>
                  <a:pt x="738122" y="49736"/>
                </a:lnTo>
                <a:lnTo>
                  <a:pt x="696922" y="32317"/>
                </a:lnTo>
                <a:lnTo>
                  <a:pt x="653991" y="18452"/>
                </a:lnTo>
                <a:lnTo>
                  <a:pt x="609512" y="8322"/>
                </a:lnTo>
                <a:lnTo>
                  <a:pt x="563666" y="2110"/>
                </a:lnTo>
                <a:lnTo>
                  <a:pt x="51663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41">
            <a:extLst>
              <a:ext uri="{FF2B5EF4-FFF2-40B4-BE49-F238E27FC236}">
                <a16:creationId xmlns:a16="http://schemas.microsoft.com/office/drawing/2014/main" id="{002F63CB-2210-28F2-230B-BDF5E051396C}"/>
              </a:ext>
            </a:extLst>
          </p:cNvPr>
          <p:cNvSpPr/>
          <p:nvPr/>
        </p:nvSpPr>
        <p:spPr>
          <a:xfrm>
            <a:off x="9869268" y="3096388"/>
            <a:ext cx="670988" cy="679981"/>
          </a:xfrm>
          <a:custGeom>
            <a:avLst/>
            <a:gdLst/>
            <a:ahLst/>
            <a:cxnLst/>
            <a:rect l="l" t="t" r="r" b="b"/>
            <a:pathLst>
              <a:path w="713740" h="713739">
                <a:moveTo>
                  <a:pt x="356616" y="0"/>
                </a:moveTo>
                <a:lnTo>
                  <a:pt x="308220" y="3255"/>
                </a:lnTo>
                <a:lnTo>
                  <a:pt x="261805" y="12737"/>
                </a:lnTo>
                <a:lnTo>
                  <a:pt x="217795" y="28021"/>
                </a:lnTo>
                <a:lnTo>
                  <a:pt x="176614" y="48683"/>
                </a:lnTo>
                <a:lnTo>
                  <a:pt x="138688" y="74298"/>
                </a:lnTo>
                <a:lnTo>
                  <a:pt x="104441" y="104441"/>
                </a:lnTo>
                <a:lnTo>
                  <a:pt x="74298" y="138688"/>
                </a:lnTo>
                <a:lnTo>
                  <a:pt x="48683" y="176614"/>
                </a:lnTo>
                <a:lnTo>
                  <a:pt x="28021" y="217795"/>
                </a:lnTo>
                <a:lnTo>
                  <a:pt x="12737" y="261805"/>
                </a:lnTo>
                <a:lnTo>
                  <a:pt x="3255" y="308220"/>
                </a:lnTo>
                <a:lnTo>
                  <a:pt x="0" y="356615"/>
                </a:lnTo>
                <a:lnTo>
                  <a:pt x="3255" y="405011"/>
                </a:lnTo>
                <a:lnTo>
                  <a:pt x="12737" y="451426"/>
                </a:lnTo>
                <a:lnTo>
                  <a:pt x="28021" y="495436"/>
                </a:lnTo>
                <a:lnTo>
                  <a:pt x="48683" y="536617"/>
                </a:lnTo>
                <a:lnTo>
                  <a:pt x="74298" y="574543"/>
                </a:lnTo>
                <a:lnTo>
                  <a:pt x="104441" y="608790"/>
                </a:lnTo>
                <a:lnTo>
                  <a:pt x="138688" y="638933"/>
                </a:lnTo>
                <a:lnTo>
                  <a:pt x="176614" y="664548"/>
                </a:lnTo>
                <a:lnTo>
                  <a:pt x="217795" y="685210"/>
                </a:lnTo>
                <a:lnTo>
                  <a:pt x="261805" y="700494"/>
                </a:lnTo>
                <a:lnTo>
                  <a:pt x="308220" y="709976"/>
                </a:lnTo>
                <a:lnTo>
                  <a:pt x="356616" y="713231"/>
                </a:lnTo>
                <a:lnTo>
                  <a:pt x="405011" y="709976"/>
                </a:lnTo>
                <a:lnTo>
                  <a:pt x="451426" y="700494"/>
                </a:lnTo>
                <a:lnTo>
                  <a:pt x="495436" y="685210"/>
                </a:lnTo>
                <a:lnTo>
                  <a:pt x="536617" y="664548"/>
                </a:lnTo>
                <a:lnTo>
                  <a:pt x="574543" y="638933"/>
                </a:lnTo>
                <a:lnTo>
                  <a:pt x="608790" y="608790"/>
                </a:lnTo>
                <a:lnTo>
                  <a:pt x="638933" y="574543"/>
                </a:lnTo>
                <a:lnTo>
                  <a:pt x="664548" y="536617"/>
                </a:lnTo>
                <a:lnTo>
                  <a:pt x="685210" y="495436"/>
                </a:lnTo>
                <a:lnTo>
                  <a:pt x="700494" y="451426"/>
                </a:lnTo>
                <a:lnTo>
                  <a:pt x="709976" y="405011"/>
                </a:lnTo>
                <a:lnTo>
                  <a:pt x="713232" y="356615"/>
                </a:lnTo>
                <a:lnTo>
                  <a:pt x="709976" y="308220"/>
                </a:lnTo>
                <a:lnTo>
                  <a:pt x="700494" y="261805"/>
                </a:lnTo>
                <a:lnTo>
                  <a:pt x="685210" y="217795"/>
                </a:lnTo>
                <a:lnTo>
                  <a:pt x="664548" y="176614"/>
                </a:lnTo>
                <a:lnTo>
                  <a:pt x="638933" y="138688"/>
                </a:lnTo>
                <a:lnTo>
                  <a:pt x="608790" y="104441"/>
                </a:lnTo>
                <a:lnTo>
                  <a:pt x="574543" y="74298"/>
                </a:lnTo>
                <a:lnTo>
                  <a:pt x="536617" y="48683"/>
                </a:lnTo>
                <a:lnTo>
                  <a:pt x="495436" y="28021"/>
                </a:lnTo>
                <a:lnTo>
                  <a:pt x="451426" y="12737"/>
                </a:lnTo>
                <a:lnTo>
                  <a:pt x="405011" y="3255"/>
                </a:lnTo>
                <a:lnTo>
                  <a:pt x="356616" y="0"/>
                </a:lnTo>
                <a:close/>
              </a:path>
            </a:pathLst>
          </a:custGeom>
          <a:solidFill>
            <a:srgbClr val="FC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42">
            <a:extLst>
              <a:ext uri="{FF2B5EF4-FFF2-40B4-BE49-F238E27FC236}">
                <a16:creationId xmlns:a16="http://schemas.microsoft.com/office/drawing/2014/main" id="{F369A10C-7115-140C-3492-35975A77481A}"/>
              </a:ext>
            </a:extLst>
          </p:cNvPr>
          <p:cNvSpPr/>
          <p:nvPr/>
        </p:nvSpPr>
        <p:spPr>
          <a:xfrm>
            <a:off x="9625706" y="2864081"/>
            <a:ext cx="1137814" cy="1150039"/>
          </a:xfrm>
          <a:custGeom>
            <a:avLst/>
            <a:gdLst/>
            <a:ahLst/>
            <a:cxnLst/>
            <a:rect l="l" t="t" r="r" b="b"/>
            <a:pathLst>
              <a:path w="1210309" h="1207135">
                <a:moveTo>
                  <a:pt x="0" y="603504"/>
                </a:moveTo>
                <a:lnTo>
                  <a:pt x="1820" y="556348"/>
                </a:lnTo>
                <a:lnTo>
                  <a:pt x="7191" y="510183"/>
                </a:lnTo>
                <a:lnTo>
                  <a:pt x="15979" y="465144"/>
                </a:lnTo>
                <a:lnTo>
                  <a:pt x="28049" y="421365"/>
                </a:lnTo>
                <a:lnTo>
                  <a:pt x="43267" y="378980"/>
                </a:lnTo>
                <a:lnTo>
                  <a:pt x="61497" y="338123"/>
                </a:lnTo>
                <a:lnTo>
                  <a:pt x="82606" y="298929"/>
                </a:lnTo>
                <a:lnTo>
                  <a:pt x="106459" y="261532"/>
                </a:lnTo>
                <a:lnTo>
                  <a:pt x="132921" y="226067"/>
                </a:lnTo>
                <a:lnTo>
                  <a:pt x="161858" y="192667"/>
                </a:lnTo>
                <a:lnTo>
                  <a:pt x="193135" y="161467"/>
                </a:lnTo>
                <a:lnTo>
                  <a:pt x="226618" y="132601"/>
                </a:lnTo>
                <a:lnTo>
                  <a:pt x="262172" y="106203"/>
                </a:lnTo>
                <a:lnTo>
                  <a:pt x="299663" y="82408"/>
                </a:lnTo>
                <a:lnTo>
                  <a:pt x="338956" y="61350"/>
                </a:lnTo>
                <a:lnTo>
                  <a:pt x="379917" y="43164"/>
                </a:lnTo>
                <a:lnTo>
                  <a:pt x="422411" y="27983"/>
                </a:lnTo>
                <a:lnTo>
                  <a:pt x="466304" y="15942"/>
                </a:lnTo>
                <a:lnTo>
                  <a:pt x="511460" y="7174"/>
                </a:lnTo>
                <a:lnTo>
                  <a:pt x="557746" y="1816"/>
                </a:lnTo>
                <a:lnTo>
                  <a:pt x="605027" y="0"/>
                </a:lnTo>
                <a:lnTo>
                  <a:pt x="652309" y="1816"/>
                </a:lnTo>
                <a:lnTo>
                  <a:pt x="698595" y="7174"/>
                </a:lnTo>
                <a:lnTo>
                  <a:pt x="743751" y="15942"/>
                </a:lnTo>
                <a:lnTo>
                  <a:pt x="787644" y="27983"/>
                </a:lnTo>
                <a:lnTo>
                  <a:pt x="830138" y="43164"/>
                </a:lnTo>
                <a:lnTo>
                  <a:pt x="871099" y="61350"/>
                </a:lnTo>
                <a:lnTo>
                  <a:pt x="910392" y="82408"/>
                </a:lnTo>
                <a:lnTo>
                  <a:pt x="947883" y="106203"/>
                </a:lnTo>
                <a:lnTo>
                  <a:pt x="983437" y="132601"/>
                </a:lnTo>
                <a:lnTo>
                  <a:pt x="1016920" y="161467"/>
                </a:lnTo>
                <a:lnTo>
                  <a:pt x="1048197" y="192667"/>
                </a:lnTo>
                <a:lnTo>
                  <a:pt x="1077134" y="226067"/>
                </a:lnTo>
                <a:lnTo>
                  <a:pt x="1103596" y="261532"/>
                </a:lnTo>
                <a:lnTo>
                  <a:pt x="1127449" y="298929"/>
                </a:lnTo>
                <a:lnTo>
                  <a:pt x="1148558" y="338123"/>
                </a:lnTo>
                <a:lnTo>
                  <a:pt x="1166788" y="378980"/>
                </a:lnTo>
                <a:lnTo>
                  <a:pt x="1182006" y="421365"/>
                </a:lnTo>
                <a:lnTo>
                  <a:pt x="1194076" y="465144"/>
                </a:lnTo>
                <a:lnTo>
                  <a:pt x="1202864" y="510183"/>
                </a:lnTo>
                <a:lnTo>
                  <a:pt x="1208235" y="556348"/>
                </a:lnTo>
                <a:lnTo>
                  <a:pt x="1210056" y="603504"/>
                </a:lnTo>
                <a:lnTo>
                  <a:pt x="1208235" y="650659"/>
                </a:lnTo>
                <a:lnTo>
                  <a:pt x="1202864" y="696824"/>
                </a:lnTo>
                <a:lnTo>
                  <a:pt x="1194076" y="741863"/>
                </a:lnTo>
                <a:lnTo>
                  <a:pt x="1182006" y="785642"/>
                </a:lnTo>
                <a:lnTo>
                  <a:pt x="1166788" y="828027"/>
                </a:lnTo>
                <a:lnTo>
                  <a:pt x="1148558" y="868884"/>
                </a:lnTo>
                <a:lnTo>
                  <a:pt x="1127449" y="908078"/>
                </a:lnTo>
                <a:lnTo>
                  <a:pt x="1103596" y="945475"/>
                </a:lnTo>
                <a:lnTo>
                  <a:pt x="1077134" y="980940"/>
                </a:lnTo>
                <a:lnTo>
                  <a:pt x="1048197" y="1014340"/>
                </a:lnTo>
                <a:lnTo>
                  <a:pt x="1016920" y="1045540"/>
                </a:lnTo>
                <a:lnTo>
                  <a:pt x="983437" y="1074406"/>
                </a:lnTo>
                <a:lnTo>
                  <a:pt x="947883" y="1100804"/>
                </a:lnTo>
                <a:lnTo>
                  <a:pt x="910392" y="1124599"/>
                </a:lnTo>
                <a:lnTo>
                  <a:pt x="871099" y="1145657"/>
                </a:lnTo>
                <a:lnTo>
                  <a:pt x="830138" y="1163843"/>
                </a:lnTo>
                <a:lnTo>
                  <a:pt x="787644" y="1179024"/>
                </a:lnTo>
                <a:lnTo>
                  <a:pt x="743751" y="1191065"/>
                </a:lnTo>
                <a:lnTo>
                  <a:pt x="698595" y="1199833"/>
                </a:lnTo>
                <a:lnTo>
                  <a:pt x="652309" y="1205191"/>
                </a:lnTo>
                <a:lnTo>
                  <a:pt x="605027" y="1207008"/>
                </a:lnTo>
                <a:lnTo>
                  <a:pt x="557746" y="1205191"/>
                </a:lnTo>
                <a:lnTo>
                  <a:pt x="511460" y="1199833"/>
                </a:lnTo>
                <a:lnTo>
                  <a:pt x="466304" y="1191065"/>
                </a:lnTo>
                <a:lnTo>
                  <a:pt x="422411" y="1179024"/>
                </a:lnTo>
                <a:lnTo>
                  <a:pt x="379917" y="1163843"/>
                </a:lnTo>
                <a:lnTo>
                  <a:pt x="338956" y="1145657"/>
                </a:lnTo>
                <a:lnTo>
                  <a:pt x="299663" y="1124599"/>
                </a:lnTo>
                <a:lnTo>
                  <a:pt x="262172" y="1100804"/>
                </a:lnTo>
                <a:lnTo>
                  <a:pt x="226618" y="1074406"/>
                </a:lnTo>
                <a:lnTo>
                  <a:pt x="193135" y="1045540"/>
                </a:lnTo>
                <a:lnTo>
                  <a:pt x="161858" y="1014340"/>
                </a:lnTo>
                <a:lnTo>
                  <a:pt x="132921" y="980940"/>
                </a:lnTo>
                <a:lnTo>
                  <a:pt x="106459" y="945475"/>
                </a:lnTo>
                <a:lnTo>
                  <a:pt x="82606" y="908078"/>
                </a:lnTo>
                <a:lnTo>
                  <a:pt x="61497" y="868884"/>
                </a:lnTo>
                <a:lnTo>
                  <a:pt x="43267" y="828027"/>
                </a:lnTo>
                <a:lnTo>
                  <a:pt x="28049" y="785642"/>
                </a:lnTo>
                <a:lnTo>
                  <a:pt x="15979" y="741863"/>
                </a:lnTo>
                <a:lnTo>
                  <a:pt x="7191" y="696824"/>
                </a:lnTo>
                <a:lnTo>
                  <a:pt x="1820" y="650659"/>
                </a:lnTo>
                <a:lnTo>
                  <a:pt x="0" y="603504"/>
                </a:lnTo>
                <a:close/>
              </a:path>
            </a:pathLst>
          </a:custGeom>
          <a:ln w="12192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43">
            <a:extLst>
              <a:ext uri="{FF2B5EF4-FFF2-40B4-BE49-F238E27FC236}">
                <a16:creationId xmlns:a16="http://schemas.microsoft.com/office/drawing/2014/main" id="{8C9CAF7F-E98C-9A98-9AD3-7E3168ED414E}"/>
              </a:ext>
            </a:extLst>
          </p:cNvPr>
          <p:cNvSpPr/>
          <p:nvPr/>
        </p:nvSpPr>
        <p:spPr>
          <a:xfrm>
            <a:off x="10211686" y="4015451"/>
            <a:ext cx="0" cy="402302"/>
          </a:xfrm>
          <a:custGeom>
            <a:avLst/>
            <a:gdLst/>
            <a:ahLst/>
            <a:cxnLst/>
            <a:rect l="l" t="t" r="r" b="b"/>
            <a:pathLst>
              <a:path h="422275">
                <a:moveTo>
                  <a:pt x="0" y="0"/>
                </a:moveTo>
                <a:lnTo>
                  <a:pt x="0" y="421767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0" name="object 44">
            <a:extLst>
              <a:ext uri="{FF2B5EF4-FFF2-40B4-BE49-F238E27FC236}">
                <a16:creationId xmlns:a16="http://schemas.microsoft.com/office/drawing/2014/main" id="{F5631255-B8BB-D933-EE7C-DDA554CBC0A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0022" y="4359556"/>
            <a:ext cx="160464" cy="162614"/>
          </a:xfrm>
          <a:prstGeom prst="rect">
            <a:avLst/>
          </a:prstGeom>
        </p:spPr>
      </p:pic>
      <p:sp>
        <p:nvSpPr>
          <p:cNvPr id="131" name="object 45">
            <a:extLst>
              <a:ext uri="{FF2B5EF4-FFF2-40B4-BE49-F238E27FC236}">
                <a16:creationId xmlns:a16="http://schemas.microsoft.com/office/drawing/2014/main" id="{62DF3C51-5A23-FE83-4EF5-1240CB3BAFC0}"/>
              </a:ext>
            </a:extLst>
          </p:cNvPr>
          <p:cNvSpPr/>
          <p:nvPr/>
        </p:nvSpPr>
        <p:spPr>
          <a:xfrm>
            <a:off x="10075578" y="3314175"/>
            <a:ext cx="278185" cy="241381"/>
          </a:xfrm>
          <a:custGeom>
            <a:avLst/>
            <a:gdLst/>
            <a:ahLst/>
            <a:cxnLst/>
            <a:rect l="l" t="t" r="r" b="b"/>
            <a:pathLst>
              <a:path w="295909" h="253364">
                <a:moveTo>
                  <a:pt x="280797" y="44576"/>
                </a:moveTo>
                <a:lnTo>
                  <a:pt x="14858" y="44576"/>
                </a:lnTo>
                <a:lnTo>
                  <a:pt x="12191" y="44830"/>
                </a:lnTo>
                <a:lnTo>
                  <a:pt x="0" y="59562"/>
                </a:lnTo>
                <a:lnTo>
                  <a:pt x="0" y="237997"/>
                </a:lnTo>
                <a:lnTo>
                  <a:pt x="14858" y="252983"/>
                </a:lnTo>
                <a:lnTo>
                  <a:pt x="280797" y="252983"/>
                </a:lnTo>
                <a:lnTo>
                  <a:pt x="294798" y="243077"/>
                </a:lnTo>
                <a:lnTo>
                  <a:pt x="39497" y="243077"/>
                </a:lnTo>
                <a:lnTo>
                  <a:pt x="39497" y="54482"/>
                </a:lnTo>
                <a:lnTo>
                  <a:pt x="294798" y="54482"/>
                </a:lnTo>
                <a:lnTo>
                  <a:pt x="283463" y="44830"/>
                </a:lnTo>
                <a:lnTo>
                  <a:pt x="280797" y="44576"/>
                </a:lnTo>
                <a:close/>
              </a:path>
              <a:path w="295909" h="253364">
                <a:moveTo>
                  <a:pt x="246379" y="54482"/>
                </a:moveTo>
                <a:lnTo>
                  <a:pt x="49275" y="54482"/>
                </a:lnTo>
                <a:lnTo>
                  <a:pt x="49275" y="243077"/>
                </a:lnTo>
                <a:lnTo>
                  <a:pt x="246379" y="243077"/>
                </a:lnTo>
                <a:lnTo>
                  <a:pt x="246379" y="54482"/>
                </a:lnTo>
                <a:close/>
              </a:path>
              <a:path w="295909" h="253364">
                <a:moveTo>
                  <a:pt x="294798" y="54482"/>
                </a:moveTo>
                <a:lnTo>
                  <a:pt x="256158" y="54482"/>
                </a:lnTo>
                <a:lnTo>
                  <a:pt x="256158" y="243077"/>
                </a:lnTo>
                <a:lnTo>
                  <a:pt x="294798" y="243077"/>
                </a:lnTo>
                <a:lnTo>
                  <a:pt x="295401" y="240664"/>
                </a:lnTo>
                <a:lnTo>
                  <a:pt x="295655" y="237997"/>
                </a:lnTo>
                <a:lnTo>
                  <a:pt x="295655" y="59562"/>
                </a:lnTo>
                <a:lnTo>
                  <a:pt x="295401" y="56895"/>
                </a:lnTo>
                <a:lnTo>
                  <a:pt x="294798" y="54482"/>
                </a:lnTo>
                <a:close/>
              </a:path>
              <a:path w="295909" h="253364">
                <a:moveTo>
                  <a:pt x="73913" y="29717"/>
                </a:moveTo>
                <a:lnTo>
                  <a:pt x="24637" y="29717"/>
                </a:lnTo>
                <a:lnTo>
                  <a:pt x="24637" y="44576"/>
                </a:lnTo>
                <a:lnTo>
                  <a:pt x="73913" y="44576"/>
                </a:lnTo>
                <a:lnTo>
                  <a:pt x="73913" y="29717"/>
                </a:lnTo>
                <a:close/>
              </a:path>
              <a:path w="295909" h="253364">
                <a:moveTo>
                  <a:pt x="186181" y="0"/>
                </a:moveTo>
                <a:lnTo>
                  <a:pt x="109474" y="0"/>
                </a:lnTo>
                <a:lnTo>
                  <a:pt x="106552" y="253"/>
                </a:lnTo>
                <a:lnTo>
                  <a:pt x="93599" y="15874"/>
                </a:lnTo>
                <a:lnTo>
                  <a:pt x="93599" y="44576"/>
                </a:lnTo>
                <a:lnTo>
                  <a:pt x="103504" y="44576"/>
                </a:lnTo>
                <a:lnTo>
                  <a:pt x="103631" y="14350"/>
                </a:lnTo>
                <a:lnTo>
                  <a:pt x="104266" y="12826"/>
                </a:lnTo>
                <a:lnTo>
                  <a:pt x="105282" y="11683"/>
                </a:lnTo>
                <a:lnTo>
                  <a:pt x="106425" y="10667"/>
                </a:lnTo>
                <a:lnTo>
                  <a:pt x="107823" y="10032"/>
                </a:lnTo>
                <a:lnTo>
                  <a:pt x="109474" y="9905"/>
                </a:lnTo>
                <a:lnTo>
                  <a:pt x="200860" y="9905"/>
                </a:lnTo>
                <a:lnTo>
                  <a:pt x="199898" y="7873"/>
                </a:lnTo>
                <a:lnTo>
                  <a:pt x="189102" y="253"/>
                </a:lnTo>
                <a:lnTo>
                  <a:pt x="186181" y="0"/>
                </a:lnTo>
                <a:close/>
              </a:path>
              <a:path w="295909" h="253364">
                <a:moveTo>
                  <a:pt x="200860" y="9905"/>
                </a:moveTo>
                <a:lnTo>
                  <a:pt x="186181" y="9905"/>
                </a:lnTo>
                <a:lnTo>
                  <a:pt x="187832" y="10032"/>
                </a:lnTo>
                <a:lnTo>
                  <a:pt x="189229" y="10667"/>
                </a:lnTo>
                <a:lnTo>
                  <a:pt x="190373" y="11683"/>
                </a:lnTo>
                <a:lnTo>
                  <a:pt x="191388" y="12826"/>
                </a:lnTo>
                <a:lnTo>
                  <a:pt x="192024" y="14350"/>
                </a:lnTo>
                <a:lnTo>
                  <a:pt x="192150" y="44576"/>
                </a:lnTo>
                <a:lnTo>
                  <a:pt x="202056" y="44576"/>
                </a:lnTo>
                <a:lnTo>
                  <a:pt x="202056" y="15874"/>
                </a:lnTo>
                <a:lnTo>
                  <a:pt x="201675" y="12953"/>
                </a:lnTo>
                <a:lnTo>
                  <a:pt x="201040" y="10286"/>
                </a:lnTo>
                <a:lnTo>
                  <a:pt x="200860" y="9905"/>
                </a:lnTo>
                <a:close/>
              </a:path>
              <a:path w="295909" h="253364">
                <a:moveTo>
                  <a:pt x="271017" y="29717"/>
                </a:moveTo>
                <a:lnTo>
                  <a:pt x="221741" y="29717"/>
                </a:lnTo>
                <a:lnTo>
                  <a:pt x="221741" y="44576"/>
                </a:lnTo>
                <a:lnTo>
                  <a:pt x="271017" y="44576"/>
                </a:lnTo>
                <a:lnTo>
                  <a:pt x="271017" y="2971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48">
            <a:extLst>
              <a:ext uri="{FF2B5EF4-FFF2-40B4-BE49-F238E27FC236}">
                <a16:creationId xmlns:a16="http://schemas.microsoft.com/office/drawing/2014/main" id="{589D5C76-43D4-C222-FBC0-D10794BC00D2}"/>
              </a:ext>
            </a:extLst>
          </p:cNvPr>
          <p:cNvSpPr/>
          <p:nvPr/>
        </p:nvSpPr>
        <p:spPr>
          <a:xfrm>
            <a:off x="6468003" y="2942484"/>
            <a:ext cx="971858" cy="984884"/>
          </a:xfrm>
          <a:custGeom>
            <a:avLst/>
            <a:gdLst/>
            <a:ahLst/>
            <a:cxnLst/>
            <a:rect l="l" t="t" r="r" b="b"/>
            <a:pathLst>
              <a:path w="1033779" h="1033779">
                <a:moveTo>
                  <a:pt x="516636" y="0"/>
                </a:moveTo>
                <a:lnTo>
                  <a:pt x="469605" y="2110"/>
                </a:lnTo>
                <a:lnTo>
                  <a:pt x="423759" y="8322"/>
                </a:lnTo>
                <a:lnTo>
                  <a:pt x="379280" y="18452"/>
                </a:lnTo>
                <a:lnTo>
                  <a:pt x="336349" y="32317"/>
                </a:lnTo>
                <a:lnTo>
                  <a:pt x="295149" y="49736"/>
                </a:lnTo>
                <a:lnTo>
                  <a:pt x="255862" y="70527"/>
                </a:lnTo>
                <a:lnTo>
                  <a:pt x="218671" y="94507"/>
                </a:lnTo>
                <a:lnTo>
                  <a:pt x="183758" y="121493"/>
                </a:lnTo>
                <a:lnTo>
                  <a:pt x="151304" y="151304"/>
                </a:lnTo>
                <a:lnTo>
                  <a:pt x="121493" y="183758"/>
                </a:lnTo>
                <a:lnTo>
                  <a:pt x="94507" y="218671"/>
                </a:lnTo>
                <a:lnTo>
                  <a:pt x="70527" y="255862"/>
                </a:lnTo>
                <a:lnTo>
                  <a:pt x="49736" y="295149"/>
                </a:lnTo>
                <a:lnTo>
                  <a:pt x="32317" y="336349"/>
                </a:lnTo>
                <a:lnTo>
                  <a:pt x="18452" y="379280"/>
                </a:lnTo>
                <a:lnTo>
                  <a:pt x="8322" y="423759"/>
                </a:lnTo>
                <a:lnTo>
                  <a:pt x="2110" y="469605"/>
                </a:lnTo>
                <a:lnTo>
                  <a:pt x="0" y="516635"/>
                </a:lnTo>
                <a:lnTo>
                  <a:pt x="2110" y="563666"/>
                </a:lnTo>
                <a:lnTo>
                  <a:pt x="8322" y="609512"/>
                </a:lnTo>
                <a:lnTo>
                  <a:pt x="18452" y="653991"/>
                </a:lnTo>
                <a:lnTo>
                  <a:pt x="32317" y="696922"/>
                </a:lnTo>
                <a:lnTo>
                  <a:pt x="49736" y="738122"/>
                </a:lnTo>
                <a:lnTo>
                  <a:pt x="70527" y="777409"/>
                </a:lnTo>
                <a:lnTo>
                  <a:pt x="94507" y="814600"/>
                </a:lnTo>
                <a:lnTo>
                  <a:pt x="121493" y="849513"/>
                </a:lnTo>
                <a:lnTo>
                  <a:pt x="151304" y="881967"/>
                </a:lnTo>
                <a:lnTo>
                  <a:pt x="183758" y="911778"/>
                </a:lnTo>
                <a:lnTo>
                  <a:pt x="218671" y="938764"/>
                </a:lnTo>
                <a:lnTo>
                  <a:pt x="255862" y="962744"/>
                </a:lnTo>
                <a:lnTo>
                  <a:pt x="295149" y="983535"/>
                </a:lnTo>
                <a:lnTo>
                  <a:pt x="336349" y="1000954"/>
                </a:lnTo>
                <a:lnTo>
                  <a:pt x="379280" y="1014819"/>
                </a:lnTo>
                <a:lnTo>
                  <a:pt x="423759" y="1024949"/>
                </a:lnTo>
                <a:lnTo>
                  <a:pt x="469605" y="1031161"/>
                </a:lnTo>
                <a:lnTo>
                  <a:pt x="516636" y="1033271"/>
                </a:lnTo>
                <a:lnTo>
                  <a:pt x="563666" y="1031161"/>
                </a:lnTo>
                <a:lnTo>
                  <a:pt x="609512" y="1024949"/>
                </a:lnTo>
                <a:lnTo>
                  <a:pt x="653991" y="1014819"/>
                </a:lnTo>
                <a:lnTo>
                  <a:pt x="696922" y="1000954"/>
                </a:lnTo>
                <a:lnTo>
                  <a:pt x="738122" y="983535"/>
                </a:lnTo>
                <a:lnTo>
                  <a:pt x="777409" y="962744"/>
                </a:lnTo>
                <a:lnTo>
                  <a:pt x="814600" y="938764"/>
                </a:lnTo>
                <a:lnTo>
                  <a:pt x="849513" y="911778"/>
                </a:lnTo>
                <a:lnTo>
                  <a:pt x="881967" y="881967"/>
                </a:lnTo>
                <a:lnTo>
                  <a:pt x="911778" y="849513"/>
                </a:lnTo>
                <a:lnTo>
                  <a:pt x="938764" y="814600"/>
                </a:lnTo>
                <a:lnTo>
                  <a:pt x="962744" y="777409"/>
                </a:lnTo>
                <a:lnTo>
                  <a:pt x="983535" y="738122"/>
                </a:lnTo>
                <a:lnTo>
                  <a:pt x="1000954" y="696922"/>
                </a:lnTo>
                <a:lnTo>
                  <a:pt x="1014819" y="653991"/>
                </a:lnTo>
                <a:lnTo>
                  <a:pt x="1024949" y="609512"/>
                </a:lnTo>
                <a:lnTo>
                  <a:pt x="1031161" y="563666"/>
                </a:lnTo>
                <a:lnTo>
                  <a:pt x="1033271" y="516635"/>
                </a:lnTo>
                <a:lnTo>
                  <a:pt x="1031161" y="469605"/>
                </a:lnTo>
                <a:lnTo>
                  <a:pt x="1024949" y="423759"/>
                </a:lnTo>
                <a:lnTo>
                  <a:pt x="1014819" y="379280"/>
                </a:lnTo>
                <a:lnTo>
                  <a:pt x="1000954" y="336349"/>
                </a:lnTo>
                <a:lnTo>
                  <a:pt x="983535" y="295149"/>
                </a:lnTo>
                <a:lnTo>
                  <a:pt x="962744" y="255862"/>
                </a:lnTo>
                <a:lnTo>
                  <a:pt x="938764" y="218671"/>
                </a:lnTo>
                <a:lnTo>
                  <a:pt x="911778" y="183758"/>
                </a:lnTo>
                <a:lnTo>
                  <a:pt x="881967" y="151304"/>
                </a:lnTo>
                <a:lnTo>
                  <a:pt x="849513" y="121493"/>
                </a:lnTo>
                <a:lnTo>
                  <a:pt x="814600" y="94507"/>
                </a:lnTo>
                <a:lnTo>
                  <a:pt x="777409" y="70527"/>
                </a:lnTo>
                <a:lnTo>
                  <a:pt x="738122" y="49736"/>
                </a:lnTo>
                <a:lnTo>
                  <a:pt x="696922" y="32317"/>
                </a:lnTo>
                <a:lnTo>
                  <a:pt x="653991" y="18452"/>
                </a:lnTo>
                <a:lnTo>
                  <a:pt x="609512" y="8322"/>
                </a:lnTo>
                <a:lnTo>
                  <a:pt x="563666" y="2110"/>
                </a:lnTo>
                <a:lnTo>
                  <a:pt x="516636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49">
            <a:extLst>
              <a:ext uri="{FF2B5EF4-FFF2-40B4-BE49-F238E27FC236}">
                <a16:creationId xmlns:a16="http://schemas.microsoft.com/office/drawing/2014/main" id="{D6A9E25F-50CD-7E39-9409-D10DAB373D01}"/>
              </a:ext>
            </a:extLst>
          </p:cNvPr>
          <p:cNvSpPr/>
          <p:nvPr/>
        </p:nvSpPr>
        <p:spPr>
          <a:xfrm>
            <a:off x="6619871" y="3096388"/>
            <a:ext cx="668003" cy="679981"/>
          </a:xfrm>
          <a:custGeom>
            <a:avLst/>
            <a:gdLst/>
            <a:ahLst/>
            <a:cxnLst/>
            <a:rect l="l" t="t" r="r" b="b"/>
            <a:pathLst>
              <a:path w="710565" h="713739">
                <a:moveTo>
                  <a:pt x="355092" y="0"/>
                </a:moveTo>
                <a:lnTo>
                  <a:pt x="306913" y="3255"/>
                </a:lnTo>
                <a:lnTo>
                  <a:pt x="260702" y="12737"/>
                </a:lnTo>
                <a:lnTo>
                  <a:pt x="216884" y="28021"/>
                </a:lnTo>
                <a:lnTo>
                  <a:pt x="175880" y="48683"/>
                </a:lnTo>
                <a:lnTo>
                  <a:pt x="138116" y="74298"/>
                </a:lnTo>
                <a:lnTo>
                  <a:pt x="104013" y="104441"/>
                </a:lnTo>
                <a:lnTo>
                  <a:pt x="73995" y="138688"/>
                </a:lnTo>
                <a:lnTo>
                  <a:pt x="48485" y="176614"/>
                </a:lnTo>
                <a:lnTo>
                  <a:pt x="27908" y="217795"/>
                </a:lnTo>
                <a:lnTo>
                  <a:pt x="12685" y="261805"/>
                </a:lnTo>
                <a:lnTo>
                  <a:pt x="3242" y="308220"/>
                </a:lnTo>
                <a:lnTo>
                  <a:pt x="0" y="356615"/>
                </a:lnTo>
                <a:lnTo>
                  <a:pt x="3242" y="405011"/>
                </a:lnTo>
                <a:lnTo>
                  <a:pt x="12685" y="451426"/>
                </a:lnTo>
                <a:lnTo>
                  <a:pt x="27908" y="495436"/>
                </a:lnTo>
                <a:lnTo>
                  <a:pt x="48485" y="536617"/>
                </a:lnTo>
                <a:lnTo>
                  <a:pt x="73995" y="574543"/>
                </a:lnTo>
                <a:lnTo>
                  <a:pt x="104013" y="608790"/>
                </a:lnTo>
                <a:lnTo>
                  <a:pt x="138116" y="638933"/>
                </a:lnTo>
                <a:lnTo>
                  <a:pt x="175880" y="664548"/>
                </a:lnTo>
                <a:lnTo>
                  <a:pt x="216884" y="685210"/>
                </a:lnTo>
                <a:lnTo>
                  <a:pt x="260702" y="700494"/>
                </a:lnTo>
                <a:lnTo>
                  <a:pt x="306913" y="709976"/>
                </a:lnTo>
                <a:lnTo>
                  <a:pt x="355092" y="713231"/>
                </a:lnTo>
                <a:lnTo>
                  <a:pt x="403270" y="709976"/>
                </a:lnTo>
                <a:lnTo>
                  <a:pt x="449481" y="700494"/>
                </a:lnTo>
                <a:lnTo>
                  <a:pt x="493299" y="685210"/>
                </a:lnTo>
                <a:lnTo>
                  <a:pt x="534303" y="664548"/>
                </a:lnTo>
                <a:lnTo>
                  <a:pt x="572067" y="638933"/>
                </a:lnTo>
                <a:lnTo>
                  <a:pt x="606171" y="608790"/>
                </a:lnTo>
                <a:lnTo>
                  <a:pt x="636188" y="574543"/>
                </a:lnTo>
                <a:lnTo>
                  <a:pt x="661698" y="536617"/>
                </a:lnTo>
                <a:lnTo>
                  <a:pt x="682275" y="495436"/>
                </a:lnTo>
                <a:lnTo>
                  <a:pt x="697498" y="451426"/>
                </a:lnTo>
                <a:lnTo>
                  <a:pt x="706941" y="405011"/>
                </a:lnTo>
                <a:lnTo>
                  <a:pt x="710184" y="356615"/>
                </a:lnTo>
                <a:lnTo>
                  <a:pt x="706941" y="308220"/>
                </a:lnTo>
                <a:lnTo>
                  <a:pt x="697498" y="261805"/>
                </a:lnTo>
                <a:lnTo>
                  <a:pt x="682275" y="217795"/>
                </a:lnTo>
                <a:lnTo>
                  <a:pt x="661698" y="176614"/>
                </a:lnTo>
                <a:lnTo>
                  <a:pt x="636188" y="138688"/>
                </a:lnTo>
                <a:lnTo>
                  <a:pt x="606171" y="104441"/>
                </a:lnTo>
                <a:lnTo>
                  <a:pt x="572067" y="74298"/>
                </a:lnTo>
                <a:lnTo>
                  <a:pt x="534303" y="48683"/>
                </a:lnTo>
                <a:lnTo>
                  <a:pt x="493299" y="28021"/>
                </a:lnTo>
                <a:lnTo>
                  <a:pt x="449481" y="12737"/>
                </a:lnTo>
                <a:lnTo>
                  <a:pt x="403270" y="3255"/>
                </a:lnTo>
                <a:lnTo>
                  <a:pt x="355092" y="0"/>
                </a:lnTo>
                <a:close/>
              </a:path>
            </a:pathLst>
          </a:custGeom>
          <a:solidFill>
            <a:srgbClr val="FC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50">
            <a:extLst>
              <a:ext uri="{FF2B5EF4-FFF2-40B4-BE49-F238E27FC236}">
                <a16:creationId xmlns:a16="http://schemas.microsoft.com/office/drawing/2014/main" id="{7F81737F-C84F-BB53-5B09-D9FDEDC692B2}"/>
              </a:ext>
            </a:extLst>
          </p:cNvPr>
          <p:cNvSpPr/>
          <p:nvPr/>
        </p:nvSpPr>
        <p:spPr>
          <a:xfrm>
            <a:off x="6370578" y="2864081"/>
            <a:ext cx="1134830" cy="1150039"/>
          </a:xfrm>
          <a:custGeom>
            <a:avLst/>
            <a:gdLst/>
            <a:ahLst/>
            <a:cxnLst/>
            <a:rect l="l" t="t" r="r" b="b"/>
            <a:pathLst>
              <a:path w="1207134" h="1207135">
                <a:moveTo>
                  <a:pt x="0" y="603504"/>
                </a:moveTo>
                <a:lnTo>
                  <a:pt x="1816" y="556348"/>
                </a:lnTo>
                <a:lnTo>
                  <a:pt x="7174" y="510183"/>
                </a:lnTo>
                <a:lnTo>
                  <a:pt x="15942" y="465144"/>
                </a:lnTo>
                <a:lnTo>
                  <a:pt x="27983" y="421365"/>
                </a:lnTo>
                <a:lnTo>
                  <a:pt x="43164" y="378980"/>
                </a:lnTo>
                <a:lnTo>
                  <a:pt x="61350" y="338123"/>
                </a:lnTo>
                <a:lnTo>
                  <a:pt x="82408" y="298929"/>
                </a:lnTo>
                <a:lnTo>
                  <a:pt x="106203" y="261532"/>
                </a:lnTo>
                <a:lnTo>
                  <a:pt x="132601" y="226067"/>
                </a:lnTo>
                <a:lnTo>
                  <a:pt x="161467" y="192667"/>
                </a:lnTo>
                <a:lnTo>
                  <a:pt x="192667" y="161467"/>
                </a:lnTo>
                <a:lnTo>
                  <a:pt x="226067" y="132601"/>
                </a:lnTo>
                <a:lnTo>
                  <a:pt x="261532" y="106203"/>
                </a:lnTo>
                <a:lnTo>
                  <a:pt x="298929" y="82408"/>
                </a:lnTo>
                <a:lnTo>
                  <a:pt x="338123" y="61350"/>
                </a:lnTo>
                <a:lnTo>
                  <a:pt x="378980" y="43164"/>
                </a:lnTo>
                <a:lnTo>
                  <a:pt x="421365" y="27983"/>
                </a:lnTo>
                <a:lnTo>
                  <a:pt x="465144" y="15942"/>
                </a:lnTo>
                <a:lnTo>
                  <a:pt x="510183" y="7174"/>
                </a:lnTo>
                <a:lnTo>
                  <a:pt x="556348" y="1816"/>
                </a:lnTo>
                <a:lnTo>
                  <a:pt x="603503" y="0"/>
                </a:lnTo>
                <a:lnTo>
                  <a:pt x="650659" y="1816"/>
                </a:lnTo>
                <a:lnTo>
                  <a:pt x="696824" y="7174"/>
                </a:lnTo>
                <a:lnTo>
                  <a:pt x="741863" y="15942"/>
                </a:lnTo>
                <a:lnTo>
                  <a:pt x="785642" y="27983"/>
                </a:lnTo>
                <a:lnTo>
                  <a:pt x="828027" y="43164"/>
                </a:lnTo>
                <a:lnTo>
                  <a:pt x="868884" y="61350"/>
                </a:lnTo>
                <a:lnTo>
                  <a:pt x="908078" y="82408"/>
                </a:lnTo>
                <a:lnTo>
                  <a:pt x="945475" y="106203"/>
                </a:lnTo>
                <a:lnTo>
                  <a:pt x="980940" y="132601"/>
                </a:lnTo>
                <a:lnTo>
                  <a:pt x="1014340" y="161467"/>
                </a:lnTo>
                <a:lnTo>
                  <a:pt x="1045540" y="192667"/>
                </a:lnTo>
                <a:lnTo>
                  <a:pt x="1074406" y="226067"/>
                </a:lnTo>
                <a:lnTo>
                  <a:pt x="1100804" y="261532"/>
                </a:lnTo>
                <a:lnTo>
                  <a:pt x="1124599" y="298929"/>
                </a:lnTo>
                <a:lnTo>
                  <a:pt x="1145657" y="338123"/>
                </a:lnTo>
                <a:lnTo>
                  <a:pt x="1163843" y="378980"/>
                </a:lnTo>
                <a:lnTo>
                  <a:pt x="1179024" y="421365"/>
                </a:lnTo>
                <a:lnTo>
                  <a:pt x="1191065" y="465144"/>
                </a:lnTo>
                <a:lnTo>
                  <a:pt x="1199833" y="510183"/>
                </a:lnTo>
                <a:lnTo>
                  <a:pt x="1205191" y="556348"/>
                </a:lnTo>
                <a:lnTo>
                  <a:pt x="1207007" y="603504"/>
                </a:lnTo>
                <a:lnTo>
                  <a:pt x="1205191" y="650659"/>
                </a:lnTo>
                <a:lnTo>
                  <a:pt x="1199833" y="696824"/>
                </a:lnTo>
                <a:lnTo>
                  <a:pt x="1191065" y="741863"/>
                </a:lnTo>
                <a:lnTo>
                  <a:pt x="1179024" y="785642"/>
                </a:lnTo>
                <a:lnTo>
                  <a:pt x="1163843" y="828027"/>
                </a:lnTo>
                <a:lnTo>
                  <a:pt x="1145657" y="868884"/>
                </a:lnTo>
                <a:lnTo>
                  <a:pt x="1124599" y="908078"/>
                </a:lnTo>
                <a:lnTo>
                  <a:pt x="1100804" y="945475"/>
                </a:lnTo>
                <a:lnTo>
                  <a:pt x="1074406" y="980940"/>
                </a:lnTo>
                <a:lnTo>
                  <a:pt x="1045540" y="1014340"/>
                </a:lnTo>
                <a:lnTo>
                  <a:pt x="1014340" y="1045540"/>
                </a:lnTo>
                <a:lnTo>
                  <a:pt x="980940" y="1074406"/>
                </a:lnTo>
                <a:lnTo>
                  <a:pt x="945475" y="1100804"/>
                </a:lnTo>
                <a:lnTo>
                  <a:pt x="908078" y="1124599"/>
                </a:lnTo>
                <a:lnTo>
                  <a:pt x="868884" y="1145657"/>
                </a:lnTo>
                <a:lnTo>
                  <a:pt x="828027" y="1163843"/>
                </a:lnTo>
                <a:lnTo>
                  <a:pt x="785642" y="1179024"/>
                </a:lnTo>
                <a:lnTo>
                  <a:pt x="741863" y="1191065"/>
                </a:lnTo>
                <a:lnTo>
                  <a:pt x="696824" y="1199833"/>
                </a:lnTo>
                <a:lnTo>
                  <a:pt x="650659" y="1205191"/>
                </a:lnTo>
                <a:lnTo>
                  <a:pt x="603503" y="1207008"/>
                </a:lnTo>
                <a:lnTo>
                  <a:pt x="556348" y="1205191"/>
                </a:lnTo>
                <a:lnTo>
                  <a:pt x="510183" y="1199833"/>
                </a:lnTo>
                <a:lnTo>
                  <a:pt x="465144" y="1191065"/>
                </a:lnTo>
                <a:lnTo>
                  <a:pt x="421365" y="1179024"/>
                </a:lnTo>
                <a:lnTo>
                  <a:pt x="378980" y="1163843"/>
                </a:lnTo>
                <a:lnTo>
                  <a:pt x="338123" y="1145657"/>
                </a:lnTo>
                <a:lnTo>
                  <a:pt x="298929" y="1124599"/>
                </a:lnTo>
                <a:lnTo>
                  <a:pt x="261532" y="1100804"/>
                </a:lnTo>
                <a:lnTo>
                  <a:pt x="226067" y="1074406"/>
                </a:lnTo>
                <a:lnTo>
                  <a:pt x="192667" y="1045540"/>
                </a:lnTo>
                <a:lnTo>
                  <a:pt x="161467" y="1014340"/>
                </a:lnTo>
                <a:lnTo>
                  <a:pt x="132601" y="980940"/>
                </a:lnTo>
                <a:lnTo>
                  <a:pt x="106203" y="945475"/>
                </a:lnTo>
                <a:lnTo>
                  <a:pt x="82408" y="908078"/>
                </a:lnTo>
                <a:lnTo>
                  <a:pt x="61350" y="868884"/>
                </a:lnTo>
                <a:lnTo>
                  <a:pt x="43164" y="828027"/>
                </a:lnTo>
                <a:lnTo>
                  <a:pt x="27983" y="785642"/>
                </a:lnTo>
                <a:lnTo>
                  <a:pt x="15942" y="741863"/>
                </a:lnTo>
                <a:lnTo>
                  <a:pt x="7174" y="696824"/>
                </a:lnTo>
                <a:lnTo>
                  <a:pt x="1816" y="650659"/>
                </a:lnTo>
                <a:lnTo>
                  <a:pt x="0" y="603504"/>
                </a:lnTo>
                <a:close/>
              </a:path>
            </a:pathLst>
          </a:custGeom>
          <a:ln w="12192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51">
            <a:extLst>
              <a:ext uri="{FF2B5EF4-FFF2-40B4-BE49-F238E27FC236}">
                <a16:creationId xmlns:a16="http://schemas.microsoft.com/office/drawing/2014/main" id="{677E389C-5536-AEE9-7D52-60F7B8AD08CE}"/>
              </a:ext>
            </a:extLst>
          </p:cNvPr>
          <p:cNvSpPr/>
          <p:nvPr/>
        </p:nvSpPr>
        <p:spPr>
          <a:xfrm>
            <a:off x="6968021" y="4015451"/>
            <a:ext cx="0" cy="402302"/>
          </a:xfrm>
          <a:custGeom>
            <a:avLst/>
            <a:gdLst/>
            <a:ahLst/>
            <a:cxnLst/>
            <a:rect l="l" t="t" r="r" b="b"/>
            <a:pathLst>
              <a:path h="422275">
                <a:moveTo>
                  <a:pt x="0" y="0"/>
                </a:moveTo>
                <a:lnTo>
                  <a:pt x="0" y="421767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8" name="object 52">
            <a:extLst>
              <a:ext uri="{FF2B5EF4-FFF2-40B4-BE49-F238E27FC236}">
                <a16:creationId xmlns:a16="http://schemas.microsoft.com/office/drawing/2014/main" id="{11CD0C84-B70A-B221-DB93-F67216A914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6356" y="4359556"/>
            <a:ext cx="160463" cy="162614"/>
          </a:xfrm>
          <a:prstGeom prst="rect">
            <a:avLst/>
          </a:prstGeom>
        </p:spPr>
      </p:pic>
      <p:sp>
        <p:nvSpPr>
          <p:cNvPr id="139" name="object 53">
            <a:extLst>
              <a:ext uri="{FF2B5EF4-FFF2-40B4-BE49-F238E27FC236}">
                <a16:creationId xmlns:a16="http://schemas.microsoft.com/office/drawing/2014/main" id="{E2A4B6B3-4F7F-184C-D7E3-0ECEA119D789}"/>
              </a:ext>
            </a:extLst>
          </p:cNvPr>
          <p:cNvSpPr/>
          <p:nvPr/>
        </p:nvSpPr>
        <p:spPr>
          <a:xfrm>
            <a:off x="6797528" y="3293848"/>
            <a:ext cx="332509" cy="284939"/>
          </a:xfrm>
          <a:custGeom>
            <a:avLst/>
            <a:gdLst/>
            <a:ahLst/>
            <a:cxnLst/>
            <a:rect l="l" t="t" r="r" b="b"/>
            <a:pathLst>
              <a:path w="353695" h="299085">
                <a:moveTo>
                  <a:pt x="140208" y="21717"/>
                </a:moveTo>
                <a:lnTo>
                  <a:pt x="109093" y="0"/>
                </a:lnTo>
                <a:lnTo>
                  <a:pt x="104902" y="254"/>
                </a:lnTo>
                <a:lnTo>
                  <a:pt x="79248" y="27686"/>
                </a:lnTo>
                <a:lnTo>
                  <a:pt x="79375" y="29210"/>
                </a:lnTo>
                <a:lnTo>
                  <a:pt x="79883" y="30353"/>
                </a:lnTo>
                <a:lnTo>
                  <a:pt x="80899" y="31115"/>
                </a:lnTo>
                <a:lnTo>
                  <a:pt x="82042" y="31623"/>
                </a:lnTo>
                <a:lnTo>
                  <a:pt x="83566" y="31623"/>
                </a:lnTo>
                <a:lnTo>
                  <a:pt x="89535" y="30353"/>
                </a:lnTo>
                <a:lnTo>
                  <a:pt x="95758" y="29591"/>
                </a:lnTo>
                <a:lnTo>
                  <a:pt x="101981" y="29210"/>
                </a:lnTo>
                <a:lnTo>
                  <a:pt x="108839" y="29591"/>
                </a:lnTo>
                <a:lnTo>
                  <a:pt x="115443" y="30480"/>
                </a:lnTo>
                <a:lnTo>
                  <a:pt x="122174" y="31877"/>
                </a:lnTo>
                <a:lnTo>
                  <a:pt x="128524" y="33782"/>
                </a:lnTo>
                <a:lnTo>
                  <a:pt x="134620" y="36449"/>
                </a:lnTo>
                <a:lnTo>
                  <a:pt x="136017" y="36576"/>
                </a:lnTo>
                <a:lnTo>
                  <a:pt x="137287" y="36449"/>
                </a:lnTo>
                <a:lnTo>
                  <a:pt x="138430" y="35687"/>
                </a:lnTo>
                <a:lnTo>
                  <a:pt x="139192" y="34671"/>
                </a:lnTo>
                <a:lnTo>
                  <a:pt x="139446" y="33274"/>
                </a:lnTo>
                <a:lnTo>
                  <a:pt x="140208" y="21717"/>
                </a:lnTo>
                <a:close/>
              </a:path>
              <a:path w="353695" h="299085">
                <a:moveTo>
                  <a:pt x="274320" y="27686"/>
                </a:moveTo>
                <a:lnTo>
                  <a:pt x="247269" y="254"/>
                </a:lnTo>
                <a:lnTo>
                  <a:pt x="242951" y="0"/>
                </a:lnTo>
                <a:lnTo>
                  <a:pt x="238760" y="127"/>
                </a:lnTo>
                <a:lnTo>
                  <a:pt x="210312" y="21717"/>
                </a:lnTo>
                <a:lnTo>
                  <a:pt x="210947" y="33274"/>
                </a:lnTo>
                <a:lnTo>
                  <a:pt x="211455" y="34671"/>
                </a:lnTo>
                <a:lnTo>
                  <a:pt x="212344" y="35687"/>
                </a:lnTo>
                <a:lnTo>
                  <a:pt x="213360" y="36449"/>
                </a:lnTo>
                <a:lnTo>
                  <a:pt x="214757" y="36576"/>
                </a:lnTo>
                <a:lnTo>
                  <a:pt x="216154" y="36449"/>
                </a:lnTo>
                <a:lnTo>
                  <a:pt x="222631" y="33782"/>
                </a:lnTo>
                <a:lnTo>
                  <a:pt x="229362" y="31877"/>
                </a:lnTo>
                <a:lnTo>
                  <a:pt x="236220" y="30480"/>
                </a:lnTo>
                <a:lnTo>
                  <a:pt x="243205" y="29591"/>
                </a:lnTo>
                <a:lnTo>
                  <a:pt x="250444" y="29210"/>
                </a:lnTo>
                <a:lnTo>
                  <a:pt x="257048" y="29591"/>
                </a:lnTo>
                <a:lnTo>
                  <a:pt x="263525" y="30353"/>
                </a:lnTo>
                <a:lnTo>
                  <a:pt x="269748" y="31623"/>
                </a:lnTo>
                <a:lnTo>
                  <a:pt x="271272" y="31623"/>
                </a:lnTo>
                <a:lnTo>
                  <a:pt x="272542" y="31115"/>
                </a:lnTo>
                <a:lnTo>
                  <a:pt x="273685" y="30353"/>
                </a:lnTo>
                <a:lnTo>
                  <a:pt x="274193" y="29210"/>
                </a:lnTo>
                <a:lnTo>
                  <a:pt x="274320" y="27686"/>
                </a:lnTo>
                <a:close/>
              </a:path>
              <a:path w="353695" h="299085">
                <a:moveTo>
                  <a:pt x="353568" y="240296"/>
                </a:moveTo>
                <a:lnTo>
                  <a:pt x="346557" y="200926"/>
                </a:lnTo>
                <a:lnTo>
                  <a:pt x="340334" y="169176"/>
                </a:lnTo>
                <a:lnTo>
                  <a:pt x="339090" y="162826"/>
                </a:lnTo>
                <a:lnTo>
                  <a:pt x="338328" y="157746"/>
                </a:lnTo>
                <a:lnTo>
                  <a:pt x="336931" y="153924"/>
                </a:lnTo>
                <a:lnTo>
                  <a:pt x="335026" y="150126"/>
                </a:lnTo>
                <a:lnTo>
                  <a:pt x="332613" y="145046"/>
                </a:lnTo>
                <a:lnTo>
                  <a:pt x="332359" y="144703"/>
                </a:lnTo>
                <a:lnTo>
                  <a:pt x="332359" y="240296"/>
                </a:lnTo>
                <a:lnTo>
                  <a:pt x="332105" y="245376"/>
                </a:lnTo>
                <a:lnTo>
                  <a:pt x="301625" y="274574"/>
                </a:lnTo>
                <a:lnTo>
                  <a:pt x="284353" y="278396"/>
                </a:lnTo>
                <a:lnTo>
                  <a:pt x="271780" y="278396"/>
                </a:lnTo>
                <a:lnTo>
                  <a:pt x="235712" y="264426"/>
                </a:lnTo>
                <a:lnTo>
                  <a:pt x="223520" y="240296"/>
                </a:lnTo>
                <a:lnTo>
                  <a:pt x="223901" y="236474"/>
                </a:lnTo>
                <a:lnTo>
                  <a:pt x="237871" y="216154"/>
                </a:lnTo>
                <a:lnTo>
                  <a:pt x="240487" y="213626"/>
                </a:lnTo>
                <a:lnTo>
                  <a:pt x="241808" y="212344"/>
                </a:lnTo>
                <a:lnTo>
                  <a:pt x="246126" y="209804"/>
                </a:lnTo>
                <a:lnTo>
                  <a:pt x="250825" y="208546"/>
                </a:lnTo>
                <a:lnTo>
                  <a:pt x="255778" y="205994"/>
                </a:lnTo>
                <a:lnTo>
                  <a:pt x="260985" y="204724"/>
                </a:lnTo>
                <a:lnTo>
                  <a:pt x="266446" y="203454"/>
                </a:lnTo>
                <a:lnTo>
                  <a:pt x="290322" y="203454"/>
                </a:lnTo>
                <a:lnTo>
                  <a:pt x="296037" y="204724"/>
                </a:lnTo>
                <a:lnTo>
                  <a:pt x="301625" y="207276"/>
                </a:lnTo>
                <a:lnTo>
                  <a:pt x="306959" y="208546"/>
                </a:lnTo>
                <a:lnTo>
                  <a:pt x="311785" y="211074"/>
                </a:lnTo>
                <a:lnTo>
                  <a:pt x="316230" y="213626"/>
                </a:lnTo>
                <a:lnTo>
                  <a:pt x="320167" y="217424"/>
                </a:lnTo>
                <a:lnTo>
                  <a:pt x="323723" y="219976"/>
                </a:lnTo>
                <a:lnTo>
                  <a:pt x="332359" y="240296"/>
                </a:lnTo>
                <a:lnTo>
                  <a:pt x="332359" y="144703"/>
                </a:lnTo>
                <a:lnTo>
                  <a:pt x="329819" y="141224"/>
                </a:lnTo>
                <a:lnTo>
                  <a:pt x="326390" y="137426"/>
                </a:lnTo>
                <a:lnTo>
                  <a:pt x="322834" y="133604"/>
                </a:lnTo>
                <a:lnTo>
                  <a:pt x="318643" y="131076"/>
                </a:lnTo>
                <a:lnTo>
                  <a:pt x="314071" y="127254"/>
                </a:lnTo>
                <a:lnTo>
                  <a:pt x="309245" y="124726"/>
                </a:lnTo>
                <a:lnTo>
                  <a:pt x="304025" y="84074"/>
                </a:lnTo>
                <a:lnTo>
                  <a:pt x="302895" y="75196"/>
                </a:lnTo>
                <a:lnTo>
                  <a:pt x="302514" y="71374"/>
                </a:lnTo>
                <a:lnTo>
                  <a:pt x="301625" y="66294"/>
                </a:lnTo>
                <a:lnTo>
                  <a:pt x="268224" y="39624"/>
                </a:lnTo>
                <a:lnTo>
                  <a:pt x="256794" y="37096"/>
                </a:lnTo>
                <a:lnTo>
                  <a:pt x="244983" y="37096"/>
                </a:lnTo>
                <a:lnTo>
                  <a:pt x="206502" y="52324"/>
                </a:lnTo>
                <a:lnTo>
                  <a:pt x="199263" y="61849"/>
                </a:lnTo>
                <a:lnTo>
                  <a:pt x="199263" y="184404"/>
                </a:lnTo>
                <a:lnTo>
                  <a:pt x="199009" y="186944"/>
                </a:lnTo>
                <a:lnTo>
                  <a:pt x="180467" y="200926"/>
                </a:lnTo>
                <a:lnTo>
                  <a:pt x="173101" y="200926"/>
                </a:lnTo>
                <a:lnTo>
                  <a:pt x="154305" y="184404"/>
                </a:lnTo>
                <a:lnTo>
                  <a:pt x="154686" y="181876"/>
                </a:lnTo>
                <a:lnTo>
                  <a:pt x="155575" y="179324"/>
                </a:lnTo>
                <a:lnTo>
                  <a:pt x="156845" y="178054"/>
                </a:lnTo>
                <a:lnTo>
                  <a:pt x="158623" y="175526"/>
                </a:lnTo>
                <a:lnTo>
                  <a:pt x="160909" y="174244"/>
                </a:lnTo>
                <a:lnTo>
                  <a:pt x="163576" y="171704"/>
                </a:lnTo>
                <a:lnTo>
                  <a:pt x="166497" y="170446"/>
                </a:lnTo>
                <a:lnTo>
                  <a:pt x="169672" y="170446"/>
                </a:lnTo>
                <a:lnTo>
                  <a:pt x="173101" y="169176"/>
                </a:lnTo>
                <a:lnTo>
                  <a:pt x="180467" y="169176"/>
                </a:lnTo>
                <a:lnTo>
                  <a:pt x="183896" y="170446"/>
                </a:lnTo>
                <a:lnTo>
                  <a:pt x="187071" y="170446"/>
                </a:lnTo>
                <a:lnTo>
                  <a:pt x="190119" y="171704"/>
                </a:lnTo>
                <a:lnTo>
                  <a:pt x="192659" y="174244"/>
                </a:lnTo>
                <a:lnTo>
                  <a:pt x="194945" y="175526"/>
                </a:lnTo>
                <a:lnTo>
                  <a:pt x="196723" y="178054"/>
                </a:lnTo>
                <a:lnTo>
                  <a:pt x="198120" y="179324"/>
                </a:lnTo>
                <a:lnTo>
                  <a:pt x="199009" y="181876"/>
                </a:lnTo>
                <a:lnTo>
                  <a:pt x="199263" y="184404"/>
                </a:lnTo>
                <a:lnTo>
                  <a:pt x="199263" y="61849"/>
                </a:lnTo>
                <a:lnTo>
                  <a:pt x="198120" y="63754"/>
                </a:lnTo>
                <a:lnTo>
                  <a:pt x="196596" y="67576"/>
                </a:lnTo>
                <a:lnTo>
                  <a:pt x="195453" y="71374"/>
                </a:lnTo>
                <a:lnTo>
                  <a:pt x="195072" y="75196"/>
                </a:lnTo>
                <a:lnTo>
                  <a:pt x="195072" y="76454"/>
                </a:lnTo>
                <a:lnTo>
                  <a:pt x="195326" y="78994"/>
                </a:lnTo>
                <a:lnTo>
                  <a:pt x="195707" y="84074"/>
                </a:lnTo>
                <a:lnTo>
                  <a:pt x="191389" y="82804"/>
                </a:lnTo>
                <a:lnTo>
                  <a:pt x="181864" y="80276"/>
                </a:lnTo>
                <a:lnTo>
                  <a:pt x="171704" y="80276"/>
                </a:lnTo>
                <a:lnTo>
                  <a:pt x="162179" y="82804"/>
                </a:lnTo>
                <a:lnTo>
                  <a:pt x="157861" y="84074"/>
                </a:lnTo>
                <a:lnTo>
                  <a:pt x="158115" y="78994"/>
                </a:lnTo>
                <a:lnTo>
                  <a:pt x="134620" y="44704"/>
                </a:lnTo>
                <a:lnTo>
                  <a:pt x="129921" y="42252"/>
                </a:lnTo>
                <a:lnTo>
                  <a:pt x="129921" y="240296"/>
                </a:lnTo>
                <a:lnTo>
                  <a:pt x="129540" y="245376"/>
                </a:lnTo>
                <a:lnTo>
                  <a:pt x="99187" y="274574"/>
                </a:lnTo>
                <a:lnTo>
                  <a:pt x="81788" y="278396"/>
                </a:lnTo>
                <a:lnTo>
                  <a:pt x="69215" y="278396"/>
                </a:lnTo>
                <a:lnTo>
                  <a:pt x="33274" y="264426"/>
                </a:lnTo>
                <a:lnTo>
                  <a:pt x="20955" y="240296"/>
                </a:lnTo>
                <a:lnTo>
                  <a:pt x="21463" y="236474"/>
                </a:lnTo>
                <a:lnTo>
                  <a:pt x="35306" y="216154"/>
                </a:lnTo>
                <a:lnTo>
                  <a:pt x="39243" y="212344"/>
                </a:lnTo>
                <a:lnTo>
                  <a:pt x="43561" y="209804"/>
                </a:lnTo>
                <a:lnTo>
                  <a:pt x="48260" y="208546"/>
                </a:lnTo>
                <a:lnTo>
                  <a:pt x="53213" y="205994"/>
                </a:lnTo>
                <a:lnTo>
                  <a:pt x="63881" y="203454"/>
                </a:lnTo>
                <a:lnTo>
                  <a:pt x="87757" y="203454"/>
                </a:lnTo>
                <a:lnTo>
                  <a:pt x="93599" y="204724"/>
                </a:lnTo>
                <a:lnTo>
                  <a:pt x="99187" y="207276"/>
                </a:lnTo>
                <a:lnTo>
                  <a:pt x="104394" y="208546"/>
                </a:lnTo>
                <a:lnTo>
                  <a:pt x="109347" y="211074"/>
                </a:lnTo>
                <a:lnTo>
                  <a:pt x="113665" y="213626"/>
                </a:lnTo>
                <a:lnTo>
                  <a:pt x="117729" y="217424"/>
                </a:lnTo>
                <a:lnTo>
                  <a:pt x="121285" y="219976"/>
                </a:lnTo>
                <a:lnTo>
                  <a:pt x="129921" y="240296"/>
                </a:lnTo>
                <a:lnTo>
                  <a:pt x="129921" y="42252"/>
                </a:lnTo>
                <a:lnTo>
                  <a:pt x="129794" y="42176"/>
                </a:lnTo>
                <a:lnTo>
                  <a:pt x="119507" y="39624"/>
                </a:lnTo>
                <a:lnTo>
                  <a:pt x="108458" y="37096"/>
                </a:lnTo>
                <a:lnTo>
                  <a:pt x="96774" y="37096"/>
                </a:lnTo>
                <a:lnTo>
                  <a:pt x="58801" y="54876"/>
                </a:lnTo>
                <a:lnTo>
                  <a:pt x="50546" y="75196"/>
                </a:lnTo>
                <a:lnTo>
                  <a:pt x="44196" y="124726"/>
                </a:lnTo>
                <a:lnTo>
                  <a:pt x="39370" y="127254"/>
                </a:lnTo>
                <a:lnTo>
                  <a:pt x="34925" y="131076"/>
                </a:lnTo>
                <a:lnTo>
                  <a:pt x="30734" y="133604"/>
                </a:lnTo>
                <a:lnTo>
                  <a:pt x="27051" y="137426"/>
                </a:lnTo>
                <a:lnTo>
                  <a:pt x="23749" y="141224"/>
                </a:lnTo>
                <a:lnTo>
                  <a:pt x="20828" y="145046"/>
                </a:lnTo>
                <a:lnTo>
                  <a:pt x="18415" y="150126"/>
                </a:lnTo>
                <a:lnTo>
                  <a:pt x="16510" y="153924"/>
                </a:lnTo>
                <a:lnTo>
                  <a:pt x="15113" y="157746"/>
                </a:lnTo>
                <a:lnTo>
                  <a:pt x="14351" y="162826"/>
                </a:lnTo>
                <a:lnTo>
                  <a:pt x="1016" y="231394"/>
                </a:lnTo>
                <a:lnTo>
                  <a:pt x="889" y="231394"/>
                </a:lnTo>
                <a:lnTo>
                  <a:pt x="508" y="233946"/>
                </a:lnTo>
                <a:lnTo>
                  <a:pt x="127" y="237744"/>
                </a:lnTo>
                <a:lnTo>
                  <a:pt x="0" y="240296"/>
                </a:lnTo>
                <a:lnTo>
                  <a:pt x="381" y="246646"/>
                </a:lnTo>
                <a:lnTo>
                  <a:pt x="19812" y="279654"/>
                </a:lnTo>
                <a:lnTo>
                  <a:pt x="54356" y="297446"/>
                </a:lnTo>
                <a:lnTo>
                  <a:pt x="61214" y="298704"/>
                </a:lnTo>
                <a:lnTo>
                  <a:pt x="89789" y="298704"/>
                </a:lnTo>
                <a:lnTo>
                  <a:pt x="126365" y="283476"/>
                </a:lnTo>
                <a:lnTo>
                  <a:pt x="149606" y="251726"/>
                </a:lnTo>
                <a:lnTo>
                  <a:pt x="151003" y="240296"/>
                </a:lnTo>
                <a:lnTo>
                  <a:pt x="151003" y="213626"/>
                </a:lnTo>
                <a:lnTo>
                  <a:pt x="155575" y="216154"/>
                </a:lnTo>
                <a:lnTo>
                  <a:pt x="160528" y="217424"/>
                </a:lnTo>
                <a:lnTo>
                  <a:pt x="165735" y="218694"/>
                </a:lnTo>
                <a:lnTo>
                  <a:pt x="187833" y="218694"/>
                </a:lnTo>
                <a:lnTo>
                  <a:pt x="193040" y="217424"/>
                </a:lnTo>
                <a:lnTo>
                  <a:pt x="197866" y="216154"/>
                </a:lnTo>
                <a:lnTo>
                  <a:pt x="202692" y="213626"/>
                </a:lnTo>
                <a:lnTo>
                  <a:pt x="202692" y="240296"/>
                </a:lnTo>
                <a:lnTo>
                  <a:pt x="218059" y="275844"/>
                </a:lnTo>
                <a:lnTo>
                  <a:pt x="256921" y="297446"/>
                </a:lnTo>
                <a:lnTo>
                  <a:pt x="263652" y="298704"/>
                </a:lnTo>
                <a:lnTo>
                  <a:pt x="292354" y="298704"/>
                </a:lnTo>
                <a:lnTo>
                  <a:pt x="328930" y="283476"/>
                </a:lnTo>
                <a:lnTo>
                  <a:pt x="352171" y="251726"/>
                </a:lnTo>
                <a:lnTo>
                  <a:pt x="353187" y="246646"/>
                </a:lnTo>
                <a:lnTo>
                  <a:pt x="353568" y="24029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54">
            <a:extLst>
              <a:ext uri="{FF2B5EF4-FFF2-40B4-BE49-F238E27FC236}">
                <a16:creationId xmlns:a16="http://schemas.microsoft.com/office/drawing/2014/main" id="{DE204870-BFF6-857C-E68A-EB950955D09B}"/>
              </a:ext>
            </a:extLst>
          </p:cNvPr>
          <p:cNvSpPr txBox="1"/>
          <p:nvPr/>
        </p:nvSpPr>
        <p:spPr>
          <a:xfrm>
            <a:off x="2628087" y="1422401"/>
            <a:ext cx="452978" cy="2268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10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-285" dirty="0">
                <a:solidFill>
                  <a:srgbClr val="0D0D0D"/>
                </a:solidFill>
                <a:latin typeface="Arial"/>
                <a:cs typeface="Arial"/>
              </a:rPr>
              <a:t>1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1" name="object 55">
            <a:extLst>
              <a:ext uri="{FF2B5EF4-FFF2-40B4-BE49-F238E27FC236}">
                <a16:creationId xmlns:a16="http://schemas.microsoft.com/office/drawing/2014/main" id="{BDE6F1A9-0A23-191A-7BA9-05CEB92D3C26}"/>
              </a:ext>
            </a:extLst>
          </p:cNvPr>
          <p:cNvSpPr txBox="1"/>
          <p:nvPr/>
        </p:nvSpPr>
        <p:spPr>
          <a:xfrm>
            <a:off x="4233086" y="2078958"/>
            <a:ext cx="515365" cy="2268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60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10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60" dirty="0">
                <a:solidFill>
                  <a:srgbClr val="0D0D0D"/>
                </a:solidFill>
                <a:latin typeface="Arial"/>
                <a:cs typeface="Arial"/>
              </a:rPr>
              <a:t>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2" name="object 56">
            <a:extLst>
              <a:ext uri="{FF2B5EF4-FFF2-40B4-BE49-F238E27FC236}">
                <a16:creationId xmlns:a16="http://schemas.microsoft.com/office/drawing/2014/main" id="{D2A10815-E1F3-28B0-A259-115849C78ED0}"/>
              </a:ext>
            </a:extLst>
          </p:cNvPr>
          <p:cNvSpPr txBox="1"/>
          <p:nvPr/>
        </p:nvSpPr>
        <p:spPr>
          <a:xfrm>
            <a:off x="5876410" y="1422401"/>
            <a:ext cx="494167" cy="2268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10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114" dirty="0">
                <a:solidFill>
                  <a:srgbClr val="0D0D0D"/>
                </a:solidFill>
                <a:latin typeface="Arial"/>
                <a:cs typeface="Arial"/>
              </a:rPr>
              <a:t>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3" name="object 57">
            <a:extLst>
              <a:ext uri="{FF2B5EF4-FFF2-40B4-BE49-F238E27FC236}">
                <a16:creationId xmlns:a16="http://schemas.microsoft.com/office/drawing/2014/main" id="{36367308-9A09-6A4A-F9EC-B16DEF1FCC4A}"/>
              </a:ext>
            </a:extLst>
          </p:cNvPr>
          <p:cNvSpPr txBox="1"/>
          <p:nvPr/>
        </p:nvSpPr>
        <p:spPr>
          <a:xfrm>
            <a:off x="7525704" y="2078958"/>
            <a:ext cx="455003" cy="2268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60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10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-70" dirty="0">
                <a:solidFill>
                  <a:srgbClr val="0D0D0D"/>
                </a:solidFill>
                <a:latin typeface="Arial"/>
                <a:cs typeface="Arial"/>
              </a:rPr>
              <a:t>7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4" name="object 58">
            <a:extLst>
              <a:ext uri="{FF2B5EF4-FFF2-40B4-BE49-F238E27FC236}">
                <a16:creationId xmlns:a16="http://schemas.microsoft.com/office/drawing/2014/main" id="{C7DBE60C-35FE-174D-9C37-E277D4D2F2AB}"/>
              </a:ext>
            </a:extLst>
          </p:cNvPr>
          <p:cNvSpPr txBox="1"/>
          <p:nvPr/>
        </p:nvSpPr>
        <p:spPr>
          <a:xfrm>
            <a:off x="9162224" y="1422401"/>
            <a:ext cx="463482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r>
              <a:rPr sz="1400" b="1" spc="55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r>
              <a:rPr sz="1400" b="1" spc="-280" dirty="0">
                <a:solidFill>
                  <a:srgbClr val="0D0D0D"/>
                </a:solidFill>
                <a:latin typeface="Arial"/>
                <a:cs typeface="Arial"/>
              </a:rPr>
              <a:t>1</a:t>
            </a:r>
            <a:r>
              <a:rPr lang="en-US" sz="1400" b="1" spc="-28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114" dirty="0">
                <a:solidFill>
                  <a:srgbClr val="0D0D0D"/>
                </a:solidFill>
                <a:latin typeface="Arial"/>
                <a:cs typeface="Arial"/>
              </a:rPr>
              <a:t>0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5" name="object 25">
            <a:extLst>
              <a:ext uri="{FF2B5EF4-FFF2-40B4-BE49-F238E27FC236}">
                <a16:creationId xmlns:a16="http://schemas.microsoft.com/office/drawing/2014/main" id="{C891BD26-6942-8C59-19A6-714AB05DBAF9}"/>
              </a:ext>
            </a:extLst>
          </p:cNvPr>
          <p:cNvSpPr/>
          <p:nvPr/>
        </p:nvSpPr>
        <p:spPr>
          <a:xfrm>
            <a:off x="4831549" y="2942484"/>
            <a:ext cx="971858" cy="984884"/>
          </a:xfrm>
          <a:custGeom>
            <a:avLst/>
            <a:gdLst/>
            <a:ahLst/>
            <a:cxnLst/>
            <a:rect l="l" t="t" r="r" b="b"/>
            <a:pathLst>
              <a:path w="1033780" h="1033779">
                <a:moveTo>
                  <a:pt x="516636" y="0"/>
                </a:moveTo>
                <a:lnTo>
                  <a:pt x="469605" y="2110"/>
                </a:lnTo>
                <a:lnTo>
                  <a:pt x="423759" y="8322"/>
                </a:lnTo>
                <a:lnTo>
                  <a:pt x="379280" y="18452"/>
                </a:lnTo>
                <a:lnTo>
                  <a:pt x="336349" y="32317"/>
                </a:lnTo>
                <a:lnTo>
                  <a:pt x="295149" y="49736"/>
                </a:lnTo>
                <a:lnTo>
                  <a:pt x="255862" y="70527"/>
                </a:lnTo>
                <a:lnTo>
                  <a:pt x="218671" y="94507"/>
                </a:lnTo>
                <a:lnTo>
                  <a:pt x="183758" y="121493"/>
                </a:lnTo>
                <a:lnTo>
                  <a:pt x="151304" y="151304"/>
                </a:lnTo>
                <a:lnTo>
                  <a:pt x="121493" y="183758"/>
                </a:lnTo>
                <a:lnTo>
                  <a:pt x="94507" y="218671"/>
                </a:lnTo>
                <a:lnTo>
                  <a:pt x="70527" y="255862"/>
                </a:lnTo>
                <a:lnTo>
                  <a:pt x="49736" y="295149"/>
                </a:lnTo>
                <a:lnTo>
                  <a:pt x="32317" y="336349"/>
                </a:lnTo>
                <a:lnTo>
                  <a:pt x="18452" y="379280"/>
                </a:lnTo>
                <a:lnTo>
                  <a:pt x="8322" y="423759"/>
                </a:lnTo>
                <a:lnTo>
                  <a:pt x="2110" y="469605"/>
                </a:lnTo>
                <a:lnTo>
                  <a:pt x="0" y="516635"/>
                </a:lnTo>
                <a:lnTo>
                  <a:pt x="2110" y="563666"/>
                </a:lnTo>
                <a:lnTo>
                  <a:pt x="8322" y="609512"/>
                </a:lnTo>
                <a:lnTo>
                  <a:pt x="18452" y="653991"/>
                </a:lnTo>
                <a:lnTo>
                  <a:pt x="32317" y="696922"/>
                </a:lnTo>
                <a:lnTo>
                  <a:pt x="49736" y="738122"/>
                </a:lnTo>
                <a:lnTo>
                  <a:pt x="70527" y="777409"/>
                </a:lnTo>
                <a:lnTo>
                  <a:pt x="94507" y="814600"/>
                </a:lnTo>
                <a:lnTo>
                  <a:pt x="121493" y="849513"/>
                </a:lnTo>
                <a:lnTo>
                  <a:pt x="151304" y="881967"/>
                </a:lnTo>
                <a:lnTo>
                  <a:pt x="183758" y="911778"/>
                </a:lnTo>
                <a:lnTo>
                  <a:pt x="218671" y="938764"/>
                </a:lnTo>
                <a:lnTo>
                  <a:pt x="255862" y="962744"/>
                </a:lnTo>
                <a:lnTo>
                  <a:pt x="295149" y="983535"/>
                </a:lnTo>
                <a:lnTo>
                  <a:pt x="336349" y="1000954"/>
                </a:lnTo>
                <a:lnTo>
                  <a:pt x="379280" y="1014819"/>
                </a:lnTo>
                <a:lnTo>
                  <a:pt x="423759" y="1024949"/>
                </a:lnTo>
                <a:lnTo>
                  <a:pt x="469605" y="1031161"/>
                </a:lnTo>
                <a:lnTo>
                  <a:pt x="516636" y="1033271"/>
                </a:lnTo>
                <a:lnTo>
                  <a:pt x="563666" y="1031161"/>
                </a:lnTo>
                <a:lnTo>
                  <a:pt x="609512" y="1024949"/>
                </a:lnTo>
                <a:lnTo>
                  <a:pt x="653991" y="1014819"/>
                </a:lnTo>
                <a:lnTo>
                  <a:pt x="696922" y="1000954"/>
                </a:lnTo>
                <a:lnTo>
                  <a:pt x="738122" y="983535"/>
                </a:lnTo>
                <a:lnTo>
                  <a:pt x="777409" y="962744"/>
                </a:lnTo>
                <a:lnTo>
                  <a:pt x="814600" y="938764"/>
                </a:lnTo>
                <a:lnTo>
                  <a:pt x="849513" y="911778"/>
                </a:lnTo>
                <a:lnTo>
                  <a:pt x="881967" y="881967"/>
                </a:lnTo>
                <a:lnTo>
                  <a:pt x="911778" y="849513"/>
                </a:lnTo>
                <a:lnTo>
                  <a:pt x="938764" y="814600"/>
                </a:lnTo>
                <a:lnTo>
                  <a:pt x="962744" y="777409"/>
                </a:lnTo>
                <a:lnTo>
                  <a:pt x="983535" y="738122"/>
                </a:lnTo>
                <a:lnTo>
                  <a:pt x="1000954" y="696922"/>
                </a:lnTo>
                <a:lnTo>
                  <a:pt x="1014819" y="653991"/>
                </a:lnTo>
                <a:lnTo>
                  <a:pt x="1024949" y="609512"/>
                </a:lnTo>
                <a:lnTo>
                  <a:pt x="1031161" y="563666"/>
                </a:lnTo>
                <a:lnTo>
                  <a:pt x="1033271" y="516635"/>
                </a:lnTo>
                <a:lnTo>
                  <a:pt x="1031161" y="469605"/>
                </a:lnTo>
                <a:lnTo>
                  <a:pt x="1024949" y="423759"/>
                </a:lnTo>
                <a:lnTo>
                  <a:pt x="1014819" y="379280"/>
                </a:lnTo>
                <a:lnTo>
                  <a:pt x="1000954" y="336349"/>
                </a:lnTo>
                <a:lnTo>
                  <a:pt x="983535" y="295149"/>
                </a:lnTo>
                <a:lnTo>
                  <a:pt x="962744" y="255862"/>
                </a:lnTo>
                <a:lnTo>
                  <a:pt x="938764" y="218671"/>
                </a:lnTo>
                <a:lnTo>
                  <a:pt x="911778" y="183758"/>
                </a:lnTo>
                <a:lnTo>
                  <a:pt x="881967" y="151304"/>
                </a:lnTo>
                <a:lnTo>
                  <a:pt x="849513" y="121493"/>
                </a:lnTo>
                <a:lnTo>
                  <a:pt x="814600" y="94507"/>
                </a:lnTo>
                <a:lnTo>
                  <a:pt x="777409" y="70527"/>
                </a:lnTo>
                <a:lnTo>
                  <a:pt x="738122" y="49736"/>
                </a:lnTo>
                <a:lnTo>
                  <a:pt x="696922" y="32317"/>
                </a:lnTo>
                <a:lnTo>
                  <a:pt x="653991" y="18452"/>
                </a:lnTo>
                <a:lnTo>
                  <a:pt x="609512" y="8322"/>
                </a:lnTo>
                <a:lnTo>
                  <a:pt x="563666" y="2110"/>
                </a:lnTo>
                <a:lnTo>
                  <a:pt x="516636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26">
            <a:extLst>
              <a:ext uri="{FF2B5EF4-FFF2-40B4-BE49-F238E27FC236}">
                <a16:creationId xmlns:a16="http://schemas.microsoft.com/office/drawing/2014/main" id="{5E03E289-FA31-BE5E-DDCA-0E4391E7A380}"/>
              </a:ext>
            </a:extLst>
          </p:cNvPr>
          <p:cNvSpPr/>
          <p:nvPr/>
        </p:nvSpPr>
        <p:spPr>
          <a:xfrm>
            <a:off x="4980552" y="3096388"/>
            <a:ext cx="670988" cy="679981"/>
          </a:xfrm>
          <a:custGeom>
            <a:avLst/>
            <a:gdLst/>
            <a:ahLst/>
            <a:cxnLst/>
            <a:rect l="l" t="t" r="r" b="b"/>
            <a:pathLst>
              <a:path w="713739" h="713739">
                <a:moveTo>
                  <a:pt x="356616" y="0"/>
                </a:moveTo>
                <a:lnTo>
                  <a:pt x="308220" y="3255"/>
                </a:lnTo>
                <a:lnTo>
                  <a:pt x="261805" y="12737"/>
                </a:lnTo>
                <a:lnTo>
                  <a:pt x="217795" y="28021"/>
                </a:lnTo>
                <a:lnTo>
                  <a:pt x="176614" y="48683"/>
                </a:lnTo>
                <a:lnTo>
                  <a:pt x="138688" y="74298"/>
                </a:lnTo>
                <a:lnTo>
                  <a:pt x="104441" y="104441"/>
                </a:lnTo>
                <a:lnTo>
                  <a:pt x="74298" y="138688"/>
                </a:lnTo>
                <a:lnTo>
                  <a:pt x="48683" y="176614"/>
                </a:lnTo>
                <a:lnTo>
                  <a:pt x="28021" y="217795"/>
                </a:lnTo>
                <a:lnTo>
                  <a:pt x="12737" y="261805"/>
                </a:lnTo>
                <a:lnTo>
                  <a:pt x="3255" y="308220"/>
                </a:lnTo>
                <a:lnTo>
                  <a:pt x="0" y="356615"/>
                </a:lnTo>
                <a:lnTo>
                  <a:pt x="3255" y="405011"/>
                </a:lnTo>
                <a:lnTo>
                  <a:pt x="12737" y="451426"/>
                </a:lnTo>
                <a:lnTo>
                  <a:pt x="28021" y="495436"/>
                </a:lnTo>
                <a:lnTo>
                  <a:pt x="48683" y="536617"/>
                </a:lnTo>
                <a:lnTo>
                  <a:pt x="74298" y="574543"/>
                </a:lnTo>
                <a:lnTo>
                  <a:pt x="104441" y="608790"/>
                </a:lnTo>
                <a:lnTo>
                  <a:pt x="138688" y="638933"/>
                </a:lnTo>
                <a:lnTo>
                  <a:pt x="176614" y="664548"/>
                </a:lnTo>
                <a:lnTo>
                  <a:pt x="217795" y="685210"/>
                </a:lnTo>
                <a:lnTo>
                  <a:pt x="261805" y="700494"/>
                </a:lnTo>
                <a:lnTo>
                  <a:pt x="308220" y="709976"/>
                </a:lnTo>
                <a:lnTo>
                  <a:pt x="356616" y="713231"/>
                </a:lnTo>
                <a:lnTo>
                  <a:pt x="405011" y="709976"/>
                </a:lnTo>
                <a:lnTo>
                  <a:pt x="451426" y="700494"/>
                </a:lnTo>
                <a:lnTo>
                  <a:pt x="495436" y="685210"/>
                </a:lnTo>
                <a:lnTo>
                  <a:pt x="536617" y="664548"/>
                </a:lnTo>
                <a:lnTo>
                  <a:pt x="574543" y="638933"/>
                </a:lnTo>
                <a:lnTo>
                  <a:pt x="608790" y="608790"/>
                </a:lnTo>
                <a:lnTo>
                  <a:pt x="638933" y="574543"/>
                </a:lnTo>
                <a:lnTo>
                  <a:pt x="664548" y="536617"/>
                </a:lnTo>
                <a:lnTo>
                  <a:pt x="685210" y="495436"/>
                </a:lnTo>
                <a:lnTo>
                  <a:pt x="700494" y="451426"/>
                </a:lnTo>
                <a:lnTo>
                  <a:pt x="709976" y="405011"/>
                </a:lnTo>
                <a:lnTo>
                  <a:pt x="713232" y="356615"/>
                </a:lnTo>
                <a:lnTo>
                  <a:pt x="709976" y="308220"/>
                </a:lnTo>
                <a:lnTo>
                  <a:pt x="700494" y="261805"/>
                </a:lnTo>
                <a:lnTo>
                  <a:pt x="685210" y="217795"/>
                </a:lnTo>
                <a:lnTo>
                  <a:pt x="664548" y="176614"/>
                </a:lnTo>
                <a:lnTo>
                  <a:pt x="638933" y="138688"/>
                </a:lnTo>
                <a:lnTo>
                  <a:pt x="608790" y="104441"/>
                </a:lnTo>
                <a:lnTo>
                  <a:pt x="574543" y="74298"/>
                </a:lnTo>
                <a:lnTo>
                  <a:pt x="536617" y="48683"/>
                </a:lnTo>
                <a:lnTo>
                  <a:pt x="495436" y="28021"/>
                </a:lnTo>
                <a:lnTo>
                  <a:pt x="451426" y="12737"/>
                </a:lnTo>
                <a:lnTo>
                  <a:pt x="405011" y="3255"/>
                </a:lnTo>
                <a:lnTo>
                  <a:pt x="356616" y="0"/>
                </a:lnTo>
                <a:close/>
              </a:path>
            </a:pathLst>
          </a:custGeom>
          <a:solidFill>
            <a:srgbClr val="FC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27">
            <a:extLst>
              <a:ext uri="{FF2B5EF4-FFF2-40B4-BE49-F238E27FC236}">
                <a16:creationId xmlns:a16="http://schemas.microsoft.com/office/drawing/2014/main" id="{7BDDC212-DC38-80AD-D2D6-F2E065D64F28}"/>
              </a:ext>
            </a:extLst>
          </p:cNvPr>
          <p:cNvSpPr/>
          <p:nvPr/>
        </p:nvSpPr>
        <p:spPr>
          <a:xfrm>
            <a:off x="4748452" y="2864081"/>
            <a:ext cx="1134830" cy="1150039"/>
          </a:xfrm>
          <a:custGeom>
            <a:avLst/>
            <a:gdLst/>
            <a:ahLst/>
            <a:cxnLst/>
            <a:rect l="l" t="t" r="r" b="b"/>
            <a:pathLst>
              <a:path w="1207135" h="1207135">
                <a:moveTo>
                  <a:pt x="0" y="603504"/>
                </a:moveTo>
                <a:lnTo>
                  <a:pt x="1816" y="556348"/>
                </a:lnTo>
                <a:lnTo>
                  <a:pt x="7174" y="510183"/>
                </a:lnTo>
                <a:lnTo>
                  <a:pt x="15942" y="465144"/>
                </a:lnTo>
                <a:lnTo>
                  <a:pt x="27983" y="421365"/>
                </a:lnTo>
                <a:lnTo>
                  <a:pt x="43164" y="378980"/>
                </a:lnTo>
                <a:lnTo>
                  <a:pt x="61350" y="338123"/>
                </a:lnTo>
                <a:lnTo>
                  <a:pt x="82408" y="298929"/>
                </a:lnTo>
                <a:lnTo>
                  <a:pt x="106203" y="261532"/>
                </a:lnTo>
                <a:lnTo>
                  <a:pt x="132601" y="226067"/>
                </a:lnTo>
                <a:lnTo>
                  <a:pt x="161467" y="192667"/>
                </a:lnTo>
                <a:lnTo>
                  <a:pt x="192667" y="161467"/>
                </a:lnTo>
                <a:lnTo>
                  <a:pt x="226067" y="132601"/>
                </a:lnTo>
                <a:lnTo>
                  <a:pt x="261532" y="106203"/>
                </a:lnTo>
                <a:lnTo>
                  <a:pt x="298929" y="82408"/>
                </a:lnTo>
                <a:lnTo>
                  <a:pt x="338123" y="61350"/>
                </a:lnTo>
                <a:lnTo>
                  <a:pt x="378980" y="43164"/>
                </a:lnTo>
                <a:lnTo>
                  <a:pt x="421365" y="27983"/>
                </a:lnTo>
                <a:lnTo>
                  <a:pt x="465144" y="15942"/>
                </a:lnTo>
                <a:lnTo>
                  <a:pt x="510183" y="7174"/>
                </a:lnTo>
                <a:lnTo>
                  <a:pt x="556348" y="1816"/>
                </a:lnTo>
                <a:lnTo>
                  <a:pt x="603504" y="0"/>
                </a:lnTo>
                <a:lnTo>
                  <a:pt x="650659" y="1816"/>
                </a:lnTo>
                <a:lnTo>
                  <a:pt x="696824" y="7174"/>
                </a:lnTo>
                <a:lnTo>
                  <a:pt x="741863" y="15942"/>
                </a:lnTo>
                <a:lnTo>
                  <a:pt x="785642" y="27983"/>
                </a:lnTo>
                <a:lnTo>
                  <a:pt x="828027" y="43164"/>
                </a:lnTo>
                <a:lnTo>
                  <a:pt x="868884" y="61350"/>
                </a:lnTo>
                <a:lnTo>
                  <a:pt x="908078" y="82408"/>
                </a:lnTo>
                <a:lnTo>
                  <a:pt x="945475" y="106203"/>
                </a:lnTo>
                <a:lnTo>
                  <a:pt x="980940" y="132601"/>
                </a:lnTo>
                <a:lnTo>
                  <a:pt x="1014340" y="161467"/>
                </a:lnTo>
                <a:lnTo>
                  <a:pt x="1045540" y="192667"/>
                </a:lnTo>
                <a:lnTo>
                  <a:pt x="1074406" y="226067"/>
                </a:lnTo>
                <a:lnTo>
                  <a:pt x="1100804" y="261532"/>
                </a:lnTo>
                <a:lnTo>
                  <a:pt x="1124599" y="298929"/>
                </a:lnTo>
                <a:lnTo>
                  <a:pt x="1145657" y="338123"/>
                </a:lnTo>
                <a:lnTo>
                  <a:pt x="1163843" y="378980"/>
                </a:lnTo>
                <a:lnTo>
                  <a:pt x="1179024" y="421365"/>
                </a:lnTo>
                <a:lnTo>
                  <a:pt x="1191065" y="465144"/>
                </a:lnTo>
                <a:lnTo>
                  <a:pt x="1199833" y="510183"/>
                </a:lnTo>
                <a:lnTo>
                  <a:pt x="1205191" y="556348"/>
                </a:lnTo>
                <a:lnTo>
                  <a:pt x="1207008" y="603504"/>
                </a:lnTo>
                <a:lnTo>
                  <a:pt x="1205191" y="650659"/>
                </a:lnTo>
                <a:lnTo>
                  <a:pt x="1199833" y="696824"/>
                </a:lnTo>
                <a:lnTo>
                  <a:pt x="1191065" y="741863"/>
                </a:lnTo>
                <a:lnTo>
                  <a:pt x="1179024" y="785642"/>
                </a:lnTo>
                <a:lnTo>
                  <a:pt x="1163843" y="828027"/>
                </a:lnTo>
                <a:lnTo>
                  <a:pt x="1145657" y="868884"/>
                </a:lnTo>
                <a:lnTo>
                  <a:pt x="1124599" y="908078"/>
                </a:lnTo>
                <a:lnTo>
                  <a:pt x="1100804" y="945475"/>
                </a:lnTo>
                <a:lnTo>
                  <a:pt x="1074406" y="980940"/>
                </a:lnTo>
                <a:lnTo>
                  <a:pt x="1045540" y="1014340"/>
                </a:lnTo>
                <a:lnTo>
                  <a:pt x="1014340" y="1045540"/>
                </a:lnTo>
                <a:lnTo>
                  <a:pt x="980940" y="1074406"/>
                </a:lnTo>
                <a:lnTo>
                  <a:pt x="945475" y="1100804"/>
                </a:lnTo>
                <a:lnTo>
                  <a:pt x="908078" y="1124599"/>
                </a:lnTo>
                <a:lnTo>
                  <a:pt x="868884" y="1145657"/>
                </a:lnTo>
                <a:lnTo>
                  <a:pt x="828027" y="1163843"/>
                </a:lnTo>
                <a:lnTo>
                  <a:pt x="785642" y="1179024"/>
                </a:lnTo>
                <a:lnTo>
                  <a:pt x="741863" y="1191065"/>
                </a:lnTo>
                <a:lnTo>
                  <a:pt x="696824" y="1199833"/>
                </a:lnTo>
                <a:lnTo>
                  <a:pt x="650659" y="1205191"/>
                </a:lnTo>
                <a:lnTo>
                  <a:pt x="603504" y="1207008"/>
                </a:lnTo>
                <a:lnTo>
                  <a:pt x="556348" y="1205191"/>
                </a:lnTo>
                <a:lnTo>
                  <a:pt x="510183" y="1199833"/>
                </a:lnTo>
                <a:lnTo>
                  <a:pt x="465144" y="1191065"/>
                </a:lnTo>
                <a:lnTo>
                  <a:pt x="421365" y="1179024"/>
                </a:lnTo>
                <a:lnTo>
                  <a:pt x="378980" y="1163843"/>
                </a:lnTo>
                <a:lnTo>
                  <a:pt x="338123" y="1145657"/>
                </a:lnTo>
                <a:lnTo>
                  <a:pt x="298929" y="1124599"/>
                </a:lnTo>
                <a:lnTo>
                  <a:pt x="261532" y="1100804"/>
                </a:lnTo>
                <a:lnTo>
                  <a:pt x="226067" y="1074406"/>
                </a:lnTo>
                <a:lnTo>
                  <a:pt x="192667" y="1045540"/>
                </a:lnTo>
                <a:lnTo>
                  <a:pt x="161467" y="1014340"/>
                </a:lnTo>
                <a:lnTo>
                  <a:pt x="132601" y="980940"/>
                </a:lnTo>
                <a:lnTo>
                  <a:pt x="106203" y="945475"/>
                </a:lnTo>
                <a:lnTo>
                  <a:pt x="82408" y="908078"/>
                </a:lnTo>
                <a:lnTo>
                  <a:pt x="61350" y="868884"/>
                </a:lnTo>
                <a:lnTo>
                  <a:pt x="43164" y="828027"/>
                </a:lnTo>
                <a:lnTo>
                  <a:pt x="27983" y="785642"/>
                </a:lnTo>
                <a:lnTo>
                  <a:pt x="15942" y="741863"/>
                </a:lnTo>
                <a:lnTo>
                  <a:pt x="7174" y="696824"/>
                </a:lnTo>
                <a:lnTo>
                  <a:pt x="1816" y="650659"/>
                </a:lnTo>
                <a:lnTo>
                  <a:pt x="0" y="603504"/>
                </a:lnTo>
                <a:close/>
              </a:path>
            </a:pathLst>
          </a:custGeom>
          <a:ln w="12191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28">
            <a:extLst>
              <a:ext uri="{FF2B5EF4-FFF2-40B4-BE49-F238E27FC236}">
                <a16:creationId xmlns:a16="http://schemas.microsoft.com/office/drawing/2014/main" id="{F1C0680F-83F6-9E0D-0578-469DF4DEFF19}"/>
              </a:ext>
            </a:extLst>
          </p:cNvPr>
          <p:cNvSpPr/>
          <p:nvPr/>
        </p:nvSpPr>
        <p:spPr>
          <a:xfrm>
            <a:off x="5311509" y="4015451"/>
            <a:ext cx="7164" cy="803999"/>
          </a:xfrm>
          <a:custGeom>
            <a:avLst/>
            <a:gdLst/>
            <a:ahLst/>
            <a:cxnLst/>
            <a:rect l="l" t="t" r="r" b="b"/>
            <a:pathLst>
              <a:path w="7619" h="843914">
                <a:moveTo>
                  <a:pt x="7238" y="0"/>
                </a:moveTo>
                <a:lnTo>
                  <a:pt x="0" y="843534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9" name="object 29">
            <a:extLst>
              <a:ext uri="{FF2B5EF4-FFF2-40B4-BE49-F238E27FC236}">
                <a16:creationId xmlns:a16="http://schemas.microsoft.com/office/drawing/2014/main" id="{00E539A0-1EC3-696D-491B-873995F2F71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2709" y="4731247"/>
            <a:ext cx="160463" cy="162614"/>
          </a:xfrm>
          <a:prstGeom prst="rect">
            <a:avLst/>
          </a:prstGeom>
        </p:spPr>
      </p:pic>
      <p:sp>
        <p:nvSpPr>
          <p:cNvPr id="168" name="object 25">
            <a:extLst>
              <a:ext uri="{FF2B5EF4-FFF2-40B4-BE49-F238E27FC236}">
                <a16:creationId xmlns:a16="http://schemas.microsoft.com/office/drawing/2014/main" id="{D921ACB5-E303-BB49-2764-7F45035B1A9A}"/>
              </a:ext>
            </a:extLst>
          </p:cNvPr>
          <p:cNvSpPr/>
          <p:nvPr/>
        </p:nvSpPr>
        <p:spPr>
          <a:xfrm>
            <a:off x="8188872" y="2942484"/>
            <a:ext cx="971858" cy="984884"/>
          </a:xfrm>
          <a:custGeom>
            <a:avLst/>
            <a:gdLst/>
            <a:ahLst/>
            <a:cxnLst/>
            <a:rect l="l" t="t" r="r" b="b"/>
            <a:pathLst>
              <a:path w="1033780" h="1033779">
                <a:moveTo>
                  <a:pt x="516636" y="0"/>
                </a:moveTo>
                <a:lnTo>
                  <a:pt x="469605" y="2110"/>
                </a:lnTo>
                <a:lnTo>
                  <a:pt x="423759" y="8322"/>
                </a:lnTo>
                <a:lnTo>
                  <a:pt x="379280" y="18452"/>
                </a:lnTo>
                <a:lnTo>
                  <a:pt x="336349" y="32317"/>
                </a:lnTo>
                <a:lnTo>
                  <a:pt x="295149" y="49736"/>
                </a:lnTo>
                <a:lnTo>
                  <a:pt x="255862" y="70527"/>
                </a:lnTo>
                <a:lnTo>
                  <a:pt x="218671" y="94507"/>
                </a:lnTo>
                <a:lnTo>
                  <a:pt x="183758" y="121493"/>
                </a:lnTo>
                <a:lnTo>
                  <a:pt x="151304" y="151304"/>
                </a:lnTo>
                <a:lnTo>
                  <a:pt x="121493" y="183758"/>
                </a:lnTo>
                <a:lnTo>
                  <a:pt x="94507" y="218671"/>
                </a:lnTo>
                <a:lnTo>
                  <a:pt x="70527" y="255862"/>
                </a:lnTo>
                <a:lnTo>
                  <a:pt x="49736" y="295149"/>
                </a:lnTo>
                <a:lnTo>
                  <a:pt x="32317" y="336349"/>
                </a:lnTo>
                <a:lnTo>
                  <a:pt x="18452" y="379280"/>
                </a:lnTo>
                <a:lnTo>
                  <a:pt x="8322" y="423759"/>
                </a:lnTo>
                <a:lnTo>
                  <a:pt x="2110" y="469605"/>
                </a:lnTo>
                <a:lnTo>
                  <a:pt x="0" y="516635"/>
                </a:lnTo>
                <a:lnTo>
                  <a:pt x="2110" y="563666"/>
                </a:lnTo>
                <a:lnTo>
                  <a:pt x="8322" y="609512"/>
                </a:lnTo>
                <a:lnTo>
                  <a:pt x="18452" y="653991"/>
                </a:lnTo>
                <a:lnTo>
                  <a:pt x="32317" y="696922"/>
                </a:lnTo>
                <a:lnTo>
                  <a:pt x="49736" y="738122"/>
                </a:lnTo>
                <a:lnTo>
                  <a:pt x="70527" y="777409"/>
                </a:lnTo>
                <a:lnTo>
                  <a:pt x="94507" y="814600"/>
                </a:lnTo>
                <a:lnTo>
                  <a:pt x="121493" y="849513"/>
                </a:lnTo>
                <a:lnTo>
                  <a:pt x="151304" y="881967"/>
                </a:lnTo>
                <a:lnTo>
                  <a:pt x="183758" y="911778"/>
                </a:lnTo>
                <a:lnTo>
                  <a:pt x="218671" y="938764"/>
                </a:lnTo>
                <a:lnTo>
                  <a:pt x="255862" y="962744"/>
                </a:lnTo>
                <a:lnTo>
                  <a:pt x="295149" y="983535"/>
                </a:lnTo>
                <a:lnTo>
                  <a:pt x="336349" y="1000954"/>
                </a:lnTo>
                <a:lnTo>
                  <a:pt x="379280" y="1014819"/>
                </a:lnTo>
                <a:lnTo>
                  <a:pt x="423759" y="1024949"/>
                </a:lnTo>
                <a:lnTo>
                  <a:pt x="469605" y="1031161"/>
                </a:lnTo>
                <a:lnTo>
                  <a:pt x="516636" y="1033271"/>
                </a:lnTo>
                <a:lnTo>
                  <a:pt x="563666" y="1031161"/>
                </a:lnTo>
                <a:lnTo>
                  <a:pt x="609512" y="1024949"/>
                </a:lnTo>
                <a:lnTo>
                  <a:pt x="653991" y="1014819"/>
                </a:lnTo>
                <a:lnTo>
                  <a:pt x="696922" y="1000954"/>
                </a:lnTo>
                <a:lnTo>
                  <a:pt x="738122" y="983535"/>
                </a:lnTo>
                <a:lnTo>
                  <a:pt x="777409" y="962744"/>
                </a:lnTo>
                <a:lnTo>
                  <a:pt x="814600" y="938764"/>
                </a:lnTo>
                <a:lnTo>
                  <a:pt x="849513" y="911778"/>
                </a:lnTo>
                <a:lnTo>
                  <a:pt x="881967" y="881967"/>
                </a:lnTo>
                <a:lnTo>
                  <a:pt x="911778" y="849513"/>
                </a:lnTo>
                <a:lnTo>
                  <a:pt x="938764" y="814600"/>
                </a:lnTo>
                <a:lnTo>
                  <a:pt x="962744" y="777409"/>
                </a:lnTo>
                <a:lnTo>
                  <a:pt x="983535" y="738122"/>
                </a:lnTo>
                <a:lnTo>
                  <a:pt x="1000954" y="696922"/>
                </a:lnTo>
                <a:lnTo>
                  <a:pt x="1014819" y="653991"/>
                </a:lnTo>
                <a:lnTo>
                  <a:pt x="1024949" y="609512"/>
                </a:lnTo>
                <a:lnTo>
                  <a:pt x="1031161" y="563666"/>
                </a:lnTo>
                <a:lnTo>
                  <a:pt x="1033271" y="516635"/>
                </a:lnTo>
                <a:lnTo>
                  <a:pt x="1031161" y="469605"/>
                </a:lnTo>
                <a:lnTo>
                  <a:pt x="1024949" y="423759"/>
                </a:lnTo>
                <a:lnTo>
                  <a:pt x="1014819" y="379280"/>
                </a:lnTo>
                <a:lnTo>
                  <a:pt x="1000954" y="336349"/>
                </a:lnTo>
                <a:lnTo>
                  <a:pt x="983535" y="295149"/>
                </a:lnTo>
                <a:lnTo>
                  <a:pt x="962744" y="255862"/>
                </a:lnTo>
                <a:lnTo>
                  <a:pt x="938764" y="218671"/>
                </a:lnTo>
                <a:lnTo>
                  <a:pt x="911778" y="183758"/>
                </a:lnTo>
                <a:lnTo>
                  <a:pt x="881967" y="151304"/>
                </a:lnTo>
                <a:lnTo>
                  <a:pt x="849513" y="121493"/>
                </a:lnTo>
                <a:lnTo>
                  <a:pt x="814600" y="94507"/>
                </a:lnTo>
                <a:lnTo>
                  <a:pt x="777409" y="70527"/>
                </a:lnTo>
                <a:lnTo>
                  <a:pt x="738122" y="49736"/>
                </a:lnTo>
                <a:lnTo>
                  <a:pt x="696922" y="32317"/>
                </a:lnTo>
                <a:lnTo>
                  <a:pt x="653991" y="18452"/>
                </a:lnTo>
                <a:lnTo>
                  <a:pt x="609512" y="8322"/>
                </a:lnTo>
                <a:lnTo>
                  <a:pt x="563666" y="2110"/>
                </a:lnTo>
                <a:lnTo>
                  <a:pt x="516636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26">
            <a:extLst>
              <a:ext uri="{FF2B5EF4-FFF2-40B4-BE49-F238E27FC236}">
                <a16:creationId xmlns:a16="http://schemas.microsoft.com/office/drawing/2014/main" id="{7F3F6C39-4D02-D6C2-A425-43EFAB71121F}"/>
              </a:ext>
            </a:extLst>
          </p:cNvPr>
          <p:cNvSpPr/>
          <p:nvPr/>
        </p:nvSpPr>
        <p:spPr>
          <a:xfrm>
            <a:off x="8337875" y="3096388"/>
            <a:ext cx="670988" cy="679981"/>
          </a:xfrm>
          <a:custGeom>
            <a:avLst/>
            <a:gdLst/>
            <a:ahLst/>
            <a:cxnLst/>
            <a:rect l="l" t="t" r="r" b="b"/>
            <a:pathLst>
              <a:path w="713739" h="713739">
                <a:moveTo>
                  <a:pt x="356616" y="0"/>
                </a:moveTo>
                <a:lnTo>
                  <a:pt x="308220" y="3255"/>
                </a:lnTo>
                <a:lnTo>
                  <a:pt x="261805" y="12737"/>
                </a:lnTo>
                <a:lnTo>
                  <a:pt x="217795" y="28021"/>
                </a:lnTo>
                <a:lnTo>
                  <a:pt x="176614" y="48683"/>
                </a:lnTo>
                <a:lnTo>
                  <a:pt x="138688" y="74298"/>
                </a:lnTo>
                <a:lnTo>
                  <a:pt x="104441" y="104441"/>
                </a:lnTo>
                <a:lnTo>
                  <a:pt x="74298" y="138688"/>
                </a:lnTo>
                <a:lnTo>
                  <a:pt x="48683" y="176614"/>
                </a:lnTo>
                <a:lnTo>
                  <a:pt x="28021" y="217795"/>
                </a:lnTo>
                <a:lnTo>
                  <a:pt x="12737" y="261805"/>
                </a:lnTo>
                <a:lnTo>
                  <a:pt x="3255" y="308220"/>
                </a:lnTo>
                <a:lnTo>
                  <a:pt x="0" y="356615"/>
                </a:lnTo>
                <a:lnTo>
                  <a:pt x="3255" y="405011"/>
                </a:lnTo>
                <a:lnTo>
                  <a:pt x="12737" y="451426"/>
                </a:lnTo>
                <a:lnTo>
                  <a:pt x="28021" y="495436"/>
                </a:lnTo>
                <a:lnTo>
                  <a:pt x="48683" y="536617"/>
                </a:lnTo>
                <a:lnTo>
                  <a:pt x="74298" y="574543"/>
                </a:lnTo>
                <a:lnTo>
                  <a:pt x="104441" y="608790"/>
                </a:lnTo>
                <a:lnTo>
                  <a:pt x="138688" y="638933"/>
                </a:lnTo>
                <a:lnTo>
                  <a:pt x="176614" y="664548"/>
                </a:lnTo>
                <a:lnTo>
                  <a:pt x="217795" y="685210"/>
                </a:lnTo>
                <a:lnTo>
                  <a:pt x="261805" y="700494"/>
                </a:lnTo>
                <a:lnTo>
                  <a:pt x="308220" y="709976"/>
                </a:lnTo>
                <a:lnTo>
                  <a:pt x="356616" y="713231"/>
                </a:lnTo>
                <a:lnTo>
                  <a:pt x="405011" y="709976"/>
                </a:lnTo>
                <a:lnTo>
                  <a:pt x="451426" y="700494"/>
                </a:lnTo>
                <a:lnTo>
                  <a:pt x="495436" y="685210"/>
                </a:lnTo>
                <a:lnTo>
                  <a:pt x="536617" y="664548"/>
                </a:lnTo>
                <a:lnTo>
                  <a:pt x="574543" y="638933"/>
                </a:lnTo>
                <a:lnTo>
                  <a:pt x="608790" y="608790"/>
                </a:lnTo>
                <a:lnTo>
                  <a:pt x="638933" y="574543"/>
                </a:lnTo>
                <a:lnTo>
                  <a:pt x="664548" y="536617"/>
                </a:lnTo>
                <a:lnTo>
                  <a:pt x="685210" y="495436"/>
                </a:lnTo>
                <a:lnTo>
                  <a:pt x="700494" y="451426"/>
                </a:lnTo>
                <a:lnTo>
                  <a:pt x="709976" y="405011"/>
                </a:lnTo>
                <a:lnTo>
                  <a:pt x="713232" y="356615"/>
                </a:lnTo>
                <a:lnTo>
                  <a:pt x="709976" y="308220"/>
                </a:lnTo>
                <a:lnTo>
                  <a:pt x="700494" y="261805"/>
                </a:lnTo>
                <a:lnTo>
                  <a:pt x="685210" y="217795"/>
                </a:lnTo>
                <a:lnTo>
                  <a:pt x="664548" y="176614"/>
                </a:lnTo>
                <a:lnTo>
                  <a:pt x="638933" y="138688"/>
                </a:lnTo>
                <a:lnTo>
                  <a:pt x="608790" y="104441"/>
                </a:lnTo>
                <a:lnTo>
                  <a:pt x="574543" y="74298"/>
                </a:lnTo>
                <a:lnTo>
                  <a:pt x="536617" y="48683"/>
                </a:lnTo>
                <a:lnTo>
                  <a:pt x="495436" y="28021"/>
                </a:lnTo>
                <a:lnTo>
                  <a:pt x="451426" y="12737"/>
                </a:lnTo>
                <a:lnTo>
                  <a:pt x="405011" y="3255"/>
                </a:lnTo>
                <a:lnTo>
                  <a:pt x="356616" y="0"/>
                </a:lnTo>
                <a:close/>
              </a:path>
            </a:pathLst>
          </a:custGeom>
          <a:solidFill>
            <a:srgbClr val="FC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27">
            <a:extLst>
              <a:ext uri="{FF2B5EF4-FFF2-40B4-BE49-F238E27FC236}">
                <a16:creationId xmlns:a16="http://schemas.microsoft.com/office/drawing/2014/main" id="{DC243A9E-C89F-0101-29F6-500D3B784DA9}"/>
              </a:ext>
            </a:extLst>
          </p:cNvPr>
          <p:cNvSpPr/>
          <p:nvPr/>
        </p:nvSpPr>
        <p:spPr>
          <a:xfrm>
            <a:off x="8105775" y="2864081"/>
            <a:ext cx="1134830" cy="1150039"/>
          </a:xfrm>
          <a:custGeom>
            <a:avLst/>
            <a:gdLst/>
            <a:ahLst/>
            <a:cxnLst/>
            <a:rect l="l" t="t" r="r" b="b"/>
            <a:pathLst>
              <a:path w="1207135" h="1207135">
                <a:moveTo>
                  <a:pt x="0" y="603504"/>
                </a:moveTo>
                <a:lnTo>
                  <a:pt x="1816" y="556348"/>
                </a:lnTo>
                <a:lnTo>
                  <a:pt x="7174" y="510183"/>
                </a:lnTo>
                <a:lnTo>
                  <a:pt x="15942" y="465144"/>
                </a:lnTo>
                <a:lnTo>
                  <a:pt x="27983" y="421365"/>
                </a:lnTo>
                <a:lnTo>
                  <a:pt x="43164" y="378980"/>
                </a:lnTo>
                <a:lnTo>
                  <a:pt x="61350" y="338123"/>
                </a:lnTo>
                <a:lnTo>
                  <a:pt x="82408" y="298929"/>
                </a:lnTo>
                <a:lnTo>
                  <a:pt x="106203" y="261532"/>
                </a:lnTo>
                <a:lnTo>
                  <a:pt x="132601" y="226067"/>
                </a:lnTo>
                <a:lnTo>
                  <a:pt x="161467" y="192667"/>
                </a:lnTo>
                <a:lnTo>
                  <a:pt x="192667" y="161467"/>
                </a:lnTo>
                <a:lnTo>
                  <a:pt x="226067" y="132601"/>
                </a:lnTo>
                <a:lnTo>
                  <a:pt x="261532" y="106203"/>
                </a:lnTo>
                <a:lnTo>
                  <a:pt x="298929" y="82408"/>
                </a:lnTo>
                <a:lnTo>
                  <a:pt x="338123" y="61350"/>
                </a:lnTo>
                <a:lnTo>
                  <a:pt x="378980" y="43164"/>
                </a:lnTo>
                <a:lnTo>
                  <a:pt x="421365" y="27983"/>
                </a:lnTo>
                <a:lnTo>
                  <a:pt x="465144" y="15942"/>
                </a:lnTo>
                <a:lnTo>
                  <a:pt x="510183" y="7174"/>
                </a:lnTo>
                <a:lnTo>
                  <a:pt x="556348" y="1816"/>
                </a:lnTo>
                <a:lnTo>
                  <a:pt x="603504" y="0"/>
                </a:lnTo>
                <a:lnTo>
                  <a:pt x="650659" y="1816"/>
                </a:lnTo>
                <a:lnTo>
                  <a:pt x="696824" y="7174"/>
                </a:lnTo>
                <a:lnTo>
                  <a:pt x="741863" y="15942"/>
                </a:lnTo>
                <a:lnTo>
                  <a:pt x="785642" y="27983"/>
                </a:lnTo>
                <a:lnTo>
                  <a:pt x="828027" y="43164"/>
                </a:lnTo>
                <a:lnTo>
                  <a:pt x="868884" y="61350"/>
                </a:lnTo>
                <a:lnTo>
                  <a:pt x="908078" y="82408"/>
                </a:lnTo>
                <a:lnTo>
                  <a:pt x="945475" y="106203"/>
                </a:lnTo>
                <a:lnTo>
                  <a:pt x="980940" y="132601"/>
                </a:lnTo>
                <a:lnTo>
                  <a:pt x="1014340" y="161467"/>
                </a:lnTo>
                <a:lnTo>
                  <a:pt x="1045540" y="192667"/>
                </a:lnTo>
                <a:lnTo>
                  <a:pt x="1074406" y="226067"/>
                </a:lnTo>
                <a:lnTo>
                  <a:pt x="1100804" y="261532"/>
                </a:lnTo>
                <a:lnTo>
                  <a:pt x="1124599" y="298929"/>
                </a:lnTo>
                <a:lnTo>
                  <a:pt x="1145657" y="338123"/>
                </a:lnTo>
                <a:lnTo>
                  <a:pt x="1163843" y="378980"/>
                </a:lnTo>
                <a:lnTo>
                  <a:pt x="1179024" y="421365"/>
                </a:lnTo>
                <a:lnTo>
                  <a:pt x="1191065" y="465144"/>
                </a:lnTo>
                <a:lnTo>
                  <a:pt x="1199833" y="510183"/>
                </a:lnTo>
                <a:lnTo>
                  <a:pt x="1205191" y="556348"/>
                </a:lnTo>
                <a:lnTo>
                  <a:pt x="1207008" y="603504"/>
                </a:lnTo>
                <a:lnTo>
                  <a:pt x="1205191" y="650659"/>
                </a:lnTo>
                <a:lnTo>
                  <a:pt x="1199833" y="696824"/>
                </a:lnTo>
                <a:lnTo>
                  <a:pt x="1191065" y="741863"/>
                </a:lnTo>
                <a:lnTo>
                  <a:pt x="1179024" y="785642"/>
                </a:lnTo>
                <a:lnTo>
                  <a:pt x="1163843" y="828027"/>
                </a:lnTo>
                <a:lnTo>
                  <a:pt x="1145657" y="868884"/>
                </a:lnTo>
                <a:lnTo>
                  <a:pt x="1124599" y="908078"/>
                </a:lnTo>
                <a:lnTo>
                  <a:pt x="1100804" y="945475"/>
                </a:lnTo>
                <a:lnTo>
                  <a:pt x="1074406" y="980940"/>
                </a:lnTo>
                <a:lnTo>
                  <a:pt x="1045540" y="1014340"/>
                </a:lnTo>
                <a:lnTo>
                  <a:pt x="1014340" y="1045540"/>
                </a:lnTo>
                <a:lnTo>
                  <a:pt x="980940" y="1074406"/>
                </a:lnTo>
                <a:lnTo>
                  <a:pt x="945475" y="1100804"/>
                </a:lnTo>
                <a:lnTo>
                  <a:pt x="908078" y="1124599"/>
                </a:lnTo>
                <a:lnTo>
                  <a:pt x="868884" y="1145657"/>
                </a:lnTo>
                <a:lnTo>
                  <a:pt x="828027" y="1163843"/>
                </a:lnTo>
                <a:lnTo>
                  <a:pt x="785642" y="1179024"/>
                </a:lnTo>
                <a:lnTo>
                  <a:pt x="741863" y="1191065"/>
                </a:lnTo>
                <a:lnTo>
                  <a:pt x="696824" y="1199833"/>
                </a:lnTo>
                <a:lnTo>
                  <a:pt x="650659" y="1205191"/>
                </a:lnTo>
                <a:lnTo>
                  <a:pt x="603504" y="1207008"/>
                </a:lnTo>
                <a:lnTo>
                  <a:pt x="556348" y="1205191"/>
                </a:lnTo>
                <a:lnTo>
                  <a:pt x="510183" y="1199833"/>
                </a:lnTo>
                <a:lnTo>
                  <a:pt x="465144" y="1191065"/>
                </a:lnTo>
                <a:lnTo>
                  <a:pt x="421365" y="1179024"/>
                </a:lnTo>
                <a:lnTo>
                  <a:pt x="378980" y="1163843"/>
                </a:lnTo>
                <a:lnTo>
                  <a:pt x="338123" y="1145657"/>
                </a:lnTo>
                <a:lnTo>
                  <a:pt x="298929" y="1124599"/>
                </a:lnTo>
                <a:lnTo>
                  <a:pt x="261532" y="1100804"/>
                </a:lnTo>
                <a:lnTo>
                  <a:pt x="226067" y="1074406"/>
                </a:lnTo>
                <a:lnTo>
                  <a:pt x="192667" y="1045540"/>
                </a:lnTo>
                <a:lnTo>
                  <a:pt x="161467" y="1014340"/>
                </a:lnTo>
                <a:lnTo>
                  <a:pt x="132601" y="980940"/>
                </a:lnTo>
                <a:lnTo>
                  <a:pt x="106203" y="945475"/>
                </a:lnTo>
                <a:lnTo>
                  <a:pt x="82408" y="908078"/>
                </a:lnTo>
                <a:lnTo>
                  <a:pt x="61350" y="868884"/>
                </a:lnTo>
                <a:lnTo>
                  <a:pt x="43164" y="828027"/>
                </a:lnTo>
                <a:lnTo>
                  <a:pt x="27983" y="785642"/>
                </a:lnTo>
                <a:lnTo>
                  <a:pt x="15942" y="741863"/>
                </a:lnTo>
                <a:lnTo>
                  <a:pt x="7174" y="696824"/>
                </a:lnTo>
                <a:lnTo>
                  <a:pt x="1816" y="650659"/>
                </a:lnTo>
                <a:lnTo>
                  <a:pt x="0" y="603504"/>
                </a:lnTo>
                <a:close/>
              </a:path>
            </a:pathLst>
          </a:custGeom>
          <a:ln w="12191">
            <a:solidFill>
              <a:srgbClr val="25252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28">
            <a:extLst>
              <a:ext uri="{FF2B5EF4-FFF2-40B4-BE49-F238E27FC236}">
                <a16:creationId xmlns:a16="http://schemas.microsoft.com/office/drawing/2014/main" id="{8F6B14DF-BA93-9A13-3879-2E42E5CFF0DA}"/>
              </a:ext>
            </a:extLst>
          </p:cNvPr>
          <p:cNvSpPr/>
          <p:nvPr/>
        </p:nvSpPr>
        <p:spPr>
          <a:xfrm>
            <a:off x="8668832" y="4015451"/>
            <a:ext cx="7164" cy="803999"/>
          </a:xfrm>
          <a:custGeom>
            <a:avLst/>
            <a:gdLst/>
            <a:ahLst/>
            <a:cxnLst/>
            <a:rect l="l" t="t" r="r" b="b"/>
            <a:pathLst>
              <a:path w="7619" h="843914">
                <a:moveTo>
                  <a:pt x="7238" y="0"/>
                </a:moveTo>
                <a:lnTo>
                  <a:pt x="0" y="843534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2" name="object 29">
            <a:extLst>
              <a:ext uri="{FF2B5EF4-FFF2-40B4-BE49-F238E27FC236}">
                <a16:creationId xmlns:a16="http://schemas.microsoft.com/office/drawing/2014/main" id="{D0B71B7E-2283-8184-F0AA-B3F10F81F75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90033" y="4731247"/>
            <a:ext cx="160463" cy="162614"/>
          </a:xfrm>
          <a:prstGeom prst="rect">
            <a:avLst/>
          </a:prstGeom>
        </p:spPr>
      </p:pic>
      <p:pic>
        <p:nvPicPr>
          <p:cNvPr id="176" name="Graphic 175" descr="Target Audience">
            <a:extLst>
              <a:ext uri="{FF2B5EF4-FFF2-40B4-BE49-F238E27FC236}">
                <a16:creationId xmlns:a16="http://schemas.microsoft.com/office/drawing/2014/main" id="{41206A82-242D-4C08-2750-9EECC169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6400" y="3200637"/>
            <a:ext cx="450217" cy="456251"/>
          </a:xfrm>
          <a:prstGeom prst="rect">
            <a:avLst/>
          </a:prstGeom>
        </p:spPr>
      </p:pic>
      <p:pic>
        <p:nvPicPr>
          <p:cNvPr id="178" name="Graphic 177" descr="Group brainstorm">
            <a:extLst>
              <a:ext uri="{FF2B5EF4-FFF2-40B4-BE49-F238E27FC236}">
                <a16:creationId xmlns:a16="http://schemas.microsoft.com/office/drawing/2014/main" id="{BE062A7D-CAF5-4077-71D9-91FBE1F65F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37181" y="3150915"/>
            <a:ext cx="475241" cy="481611"/>
          </a:xfrm>
          <a:prstGeom prst="rect">
            <a:avLst/>
          </a:prstGeom>
        </p:spPr>
      </p:pic>
      <p:sp>
        <p:nvSpPr>
          <p:cNvPr id="183" name="object 62">
            <a:extLst>
              <a:ext uri="{FF2B5EF4-FFF2-40B4-BE49-F238E27FC236}">
                <a16:creationId xmlns:a16="http://schemas.microsoft.com/office/drawing/2014/main" id="{E0C77829-6C56-AD2C-C566-EEA26023FDAB}"/>
              </a:ext>
            </a:extLst>
          </p:cNvPr>
          <p:cNvSpPr txBox="1"/>
          <p:nvPr/>
        </p:nvSpPr>
        <p:spPr>
          <a:xfrm>
            <a:off x="3057981" y="4930825"/>
            <a:ext cx="1031875" cy="19614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95"/>
              </a:spcBef>
            </a:pPr>
            <a:r>
              <a:rPr sz="1400" b="1" spc="45" dirty="0">
                <a:solidFill>
                  <a:srgbClr val="0D0D0D"/>
                </a:solidFill>
                <a:latin typeface="Arial"/>
                <a:cs typeface="Arial"/>
              </a:rPr>
              <a:t>Step</a:t>
            </a:r>
            <a:r>
              <a:rPr sz="1400" b="1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0D0D0D"/>
                </a:solidFill>
                <a:latin typeface="Arial"/>
                <a:cs typeface="Arial"/>
              </a:rPr>
              <a:t>T</a:t>
            </a:r>
            <a:r>
              <a:rPr sz="1400" b="1" spc="85" dirty="0">
                <a:solidFill>
                  <a:srgbClr val="0D0D0D"/>
                </a:solidFill>
                <a:latin typeface="Arial"/>
                <a:cs typeface="Arial"/>
              </a:rPr>
              <a:t>wo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L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psu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Lorem</a:t>
            </a:r>
            <a:r>
              <a:rPr lang="en-US"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Ipsum</a:t>
            </a:r>
            <a:r>
              <a:rPr lang="en-US" sz="1100" spc="-6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simply</a:t>
            </a:r>
            <a:r>
              <a:rPr lang="en-US" sz="1100" spc="-11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dummy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xt</a:t>
            </a:r>
            <a:r>
              <a:rPr lang="en-US" sz="1100" spc="-7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f</a:t>
            </a:r>
            <a:r>
              <a:rPr lang="en-US"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h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</a:t>
            </a:r>
            <a:r>
              <a:rPr lang="en-US"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95" dirty="0">
                <a:solidFill>
                  <a:srgbClr val="A6A6A6"/>
                </a:solidFill>
                <a:latin typeface="Lucida Sans Unicode"/>
                <a:cs typeface="Lucida Sans Unicode"/>
              </a:rPr>
              <a:t>g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.</a:t>
            </a:r>
            <a:endParaRPr lang="en-US" sz="1100" dirty="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185" name="object 64">
            <a:extLst>
              <a:ext uri="{FF2B5EF4-FFF2-40B4-BE49-F238E27FC236}">
                <a16:creationId xmlns:a16="http://schemas.microsoft.com/office/drawing/2014/main" id="{4F60A8DA-C8DA-45E8-F5B6-028232DC9DE3}"/>
              </a:ext>
            </a:extLst>
          </p:cNvPr>
          <p:cNvSpPr txBox="1"/>
          <p:nvPr/>
        </p:nvSpPr>
        <p:spPr>
          <a:xfrm>
            <a:off x="6504251" y="4930397"/>
            <a:ext cx="1031240" cy="19614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95"/>
              </a:spcBef>
            </a:pPr>
            <a:r>
              <a:rPr sz="1400" b="1" spc="45" dirty="0">
                <a:solidFill>
                  <a:srgbClr val="0D0D0D"/>
                </a:solidFill>
                <a:latin typeface="Arial"/>
                <a:cs typeface="Arial"/>
              </a:rPr>
              <a:t>Step</a:t>
            </a:r>
            <a:r>
              <a:rPr sz="1400" b="1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0D0D0D"/>
                </a:solidFill>
                <a:latin typeface="Arial"/>
                <a:cs typeface="Arial"/>
              </a:rPr>
              <a:t>Four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L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psu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Lorem</a:t>
            </a:r>
            <a:r>
              <a:rPr lang="en-US"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Ipsum</a:t>
            </a:r>
            <a:r>
              <a:rPr lang="en-US" sz="1100" spc="-6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simply</a:t>
            </a:r>
            <a:r>
              <a:rPr lang="en-US" sz="1100" spc="-11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dummy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xt</a:t>
            </a:r>
            <a:r>
              <a:rPr lang="en-US" sz="1100" spc="-7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f</a:t>
            </a:r>
            <a:r>
              <a:rPr lang="en-US"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h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</a:t>
            </a:r>
            <a:r>
              <a:rPr lang="en-US"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95" dirty="0">
                <a:solidFill>
                  <a:srgbClr val="A6A6A6"/>
                </a:solidFill>
                <a:latin typeface="Lucida Sans Unicode"/>
                <a:cs typeface="Lucida Sans Unicode"/>
              </a:rPr>
              <a:t>g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.</a:t>
            </a:r>
            <a:endParaRPr lang="en-US" sz="11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186" name="object 65">
            <a:extLst>
              <a:ext uri="{FF2B5EF4-FFF2-40B4-BE49-F238E27FC236}">
                <a16:creationId xmlns:a16="http://schemas.microsoft.com/office/drawing/2014/main" id="{FC4371E7-F8EE-CD7A-69C3-401FB9CAC31D}"/>
              </a:ext>
            </a:extLst>
          </p:cNvPr>
          <p:cNvSpPr txBox="1"/>
          <p:nvPr/>
        </p:nvSpPr>
        <p:spPr>
          <a:xfrm>
            <a:off x="9720265" y="4930397"/>
            <a:ext cx="1031240" cy="19614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400" b="1" spc="45" dirty="0">
                <a:solidFill>
                  <a:srgbClr val="0D0D0D"/>
                </a:solidFill>
                <a:latin typeface="Arial"/>
                <a:cs typeface="Arial"/>
              </a:rPr>
              <a:t>Step</a:t>
            </a:r>
            <a:r>
              <a:rPr sz="1400" b="1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0D0D0D"/>
                </a:solidFill>
                <a:latin typeface="Arial"/>
                <a:cs typeface="Arial"/>
              </a:rPr>
              <a:t>Si</a:t>
            </a: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x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L</a:t>
            </a:r>
            <a:r>
              <a:rPr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sz="1100" spc="10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ps</a:t>
            </a:r>
            <a:r>
              <a:rPr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u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9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Lorem</a:t>
            </a:r>
            <a:r>
              <a:rPr lang="en-US"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Ipsum</a:t>
            </a:r>
            <a:r>
              <a:rPr lang="en-US" sz="1100" spc="-6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simply</a:t>
            </a:r>
            <a:r>
              <a:rPr lang="en-US" sz="1100" spc="-11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dummy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xt</a:t>
            </a:r>
            <a:r>
              <a:rPr lang="en-US" sz="1100" spc="-7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f</a:t>
            </a:r>
            <a:r>
              <a:rPr lang="en-US"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h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</a:t>
            </a:r>
            <a:r>
              <a:rPr lang="en-US"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95" dirty="0">
                <a:solidFill>
                  <a:srgbClr val="A6A6A6"/>
                </a:solidFill>
                <a:latin typeface="Lucida Sans Unicode"/>
                <a:cs typeface="Lucida Sans Unicode"/>
              </a:rPr>
              <a:t>g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.</a:t>
            </a:r>
            <a:endParaRPr lang="en-US" sz="1100" dirty="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188" name="object 65">
            <a:extLst>
              <a:ext uri="{FF2B5EF4-FFF2-40B4-BE49-F238E27FC236}">
                <a16:creationId xmlns:a16="http://schemas.microsoft.com/office/drawing/2014/main" id="{E70718CE-0167-04A5-22B6-7EC01A8F2CB3}"/>
              </a:ext>
            </a:extLst>
          </p:cNvPr>
          <p:cNvSpPr txBox="1"/>
          <p:nvPr/>
        </p:nvSpPr>
        <p:spPr>
          <a:xfrm>
            <a:off x="1270910" y="4930825"/>
            <a:ext cx="1031240" cy="16126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400" b="1" spc="45" dirty="0">
                <a:solidFill>
                  <a:srgbClr val="0D0D0D"/>
                </a:solidFill>
                <a:latin typeface="Arial"/>
                <a:cs typeface="Arial"/>
              </a:rPr>
              <a:t>Step</a:t>
            </a:r>
            <a:r>
              <a:rPr sz="1400" b="1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0D0D0D"/>
                </a:solidFill>
                <a:latin typeface="Arial"/>
                <a:cs typeface="Arial"/>
              </a:rPr>
              <a:t>Si</a:t>
            </a: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x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L</a:t>
            </a:r>
            <a:r>
              <a:rPr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sz="1100" spc="10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ps</a:t>
            </a:r>
            <a:r>
              <a:rPr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u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9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Lorem</a:t>
            </a:r>
            <a:r>
              <a:rPr lang="en-US"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Ipsum</a:t>
            </a:r>
            <a:r>
              <a:rPr lang="en-US" sz="1100" spc="-6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simply</a:t>
            </a:r>
            <a:r>
              <a:rPr lang="en-US" sz="1100" spc="-11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dummy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xt</a:t>
            </a:r>
            <a:r>
              <a:rPr lang="en-US" sz="1100" spc="-7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f</a:t>
            </a:r>
            <a:r>
              <a:rPr lang="en-US"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h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</a:t>
            </a:r>
            <a:r>
              <a:rPr lang="en-US"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95" dirty="0">
                <a:solidFill>
                  <a:srgbClr val="A6A6A6"/>
                </a:solidFill>
                <a:latin typeface="Lucida Sans Unicode"/>
                <a:cs typeface="Lucida Sans Unicode"/>
              </a:rPr>
              <a:t>g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.</a:t>
            </a: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189" name="object 65">
            <a:extLst>
              <a:ext uri="{FF2B5EF4-FFF2-40B4-BE49-F238E27FC236}">
                <a16:creationId xmlns:a16="http://schemas.microsoft.com/office/drawing/2014/main" id="{657694D8-937C-381E-091D-E01A0BF00A57}"/>
              </a:ext>
            </a:extLst>
          </p:cNvPr>
          <p:cNvSpPr txBox="1"/>
          <p:nvPr/>
        </p:nvSpPr>
        <p:spPr>
          <a:xfrm>
            <a:off x="4877552" y="4936387"/>
            <a:ext cx="1031240" cy="19614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400" b="1" spc="45" dirty="0">
                <a:solidFill>
                  <a:srgbClr val="0D0D0D"/>
                </a:solidFill>
                <a:latin typeface="Arial"/>
                <a:cs typeface="Arial"/>
              </a:rPr>
              <a:t>Step</a:t>
            </a:r>
            <a:r>
              <a:rPr sz="1400" b="1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0D0D0D"/>
                </a:solidFill>
                <a:latin typeface="Arial"/>
                <a:cs typeface="Arial"/>
              </a:rPr>
              <a:t>Si</a:t>
            </a: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x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L</a:t>
            </a:r>
            <a:r>
              <a:rPr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sz="1100" spc="10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ps</a:t>
            </a:r>
            <a:r>
              <a:rPr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u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9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Lorem</a:t>
            </a:r>
            <a:r>
              <a:rPr lang="en-US"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Ipsum</a:t>
            </a:r>
            <a:r>
              <a:rPr lang="en-US" sz="1100" spc="-6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simply</a:t>
            </a:r>
            <a:r>
              <a:rPr lang="en-US" sz="1100" spc="-11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dummy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xt</a:t>
            </a:r>
            <a:r>
              <a:rPr lang="en-US" sz="1100" spc="-7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f</a:t>
            </a:r>
            <a:r>
              <a:rPr lang="en-US"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h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</a:t>
            </a:r>
            <a:r>
              <a:rPr lang="en-US"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95" dirty="0">
                <a:solidFill>
                  <a:srgbClr val="A6A6A6"/>
                </a:solidFill>
                <a:latin typeface="Lucida Sans Unicode"/>
                <a:cs typeface="Lucida Sans Unicode"/>
              </a:rPr>
              <a:t>g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.</a:t>
            </a:r>
            <a:endParaRPr lang="en-US" sz="1100" dirty="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190" name="object 65">
            <a:extLst>
              <a:ext uri="{FF2B5EF4-FFF2-40B4-BE49-F238E27FC236}">
                <a16:creationId xmlns:a16="http://schemas.microsoft.com/office/drawing/2014/main" id="{3A8EEB09-0D3A-9384-E2A9-6AC1E58D71E1}"/>
              </a:ext>
            </a:extLst>
          </p:cNvPr>
          <p:cNvSpPr txBox="1"/>
          <p:nvPr/>
        </p:nvSpPr>
        <p:spPr>
          <a:xfrm>
            <a:off x="8187716" y="4930397"/>
            <a:ext cx="1031240" cy="19614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400" b="1" spc="45" dirty="0">
                <a:solidFill>
                  <a:srgbClr val="0D0D0D"/>
                </a:solidFill>
                <a:latin typeface="Arial"/>
                <a:cs typeface="Arial"/>
              </a:rPr>
              <a:t>Step</a:t>
            </a:r>
            <a:r>
              <a:rPr sz="1400" b="1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0D0D0D"/>
                </a:solidFill>
                <a:latin typeface="Arial"/>
                <a:cs typeface="Arial"/>
              </a:rPr>
              <a:t>Si</a:t>
            </a:r>
            <a:r>
              <a:rPr sz="1400" b="1" spc="65" dirty="0">
                <a:solidFill>
                  <a:srgbClr val="0D0D0D"/>
                </a:solidFill>
                <a:latin typeface="Arial"/>
                <a:cs typeface="Arial"/>
              </a:rPr>
              <a:t>x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L</a:t>
            </a:r>
            <a:r>
              <a:rPr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sz="1100" spc="10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ps</a:t>
            </a:r>
            <a:r>
              <a:rPr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u</a:t>
            </a:r>
            <a:r>
              <a:rPr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m</a:t>
            </a:r>
            <a:r>
              <a:rPr sz="1100" spc="-9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Lorem</a:t>
            </a:r>
            <a:r>
              <a:rPr lang="en-US" sz="1100" spc="-7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Ipsum</a:t>
            </a:r>
            <a:r>
              <a:rPr lang="en-US" sz="1100" spc="-6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is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simply</a:t>
            </a:r>
            <a:r>
              <a:rPr lang="en-US" sz="1100" spc="-11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15" dirty="0">
                <a:solidFill>
                  <a:srgbClr val="A6A6A6"/>
                </a:solidFill>
                <a:latin typeface="Lucida Sans Unicode"/>
                <a:cs typeface="Lucida Sans Unicode"/>
              </a:rPr>
              <a:t>dummy</a:t>
            </a:r>
            <a:endParaRPr lang="en-US" sz="1100" spc="-35" dirty="0">
              <a:solidFill>
                <a:srgbClr val="A6A6A6"/>
              </a:solidFill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xt</a:t>
            </a:r>
            <a:r>
              <a:rPr lang="en-US" sz="1100" spc="-7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5" dirty="0">
                <a:solidFill>
                  <a:srgbClr val="A6A6A6"/>
                </a:solidFill>
                <a:latin typeface="Lucida Sans Unicode"/>
                <a:cs typeface="Lucida Sans Unicode"/>
              </a:rPr>
              <a:t>o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f</a:t>
            </a:r>
            <a:r>
              <a:rPr lang="en-US" sz="1100" spc="-8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h</a:t>
            </a:r>
            <a:r>
              <a:rPr lang="en-US" sz="1100" spc="5" dirty="0">
                <a:solidFill>
                  <a:srgbClr val="A6A6A6"/>
                </a:solidFill>
                <a:latin typeface="Lucida Sans Unicode"/>
                <a:cs typeface="Lucida Sans Unicode"/>
              </a:rPr>
              <a:t>e</a:t>
            </a:r>
            <a:r>
              <a:rPr lang="en-US" sz="11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lang="en-US" sz="11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p</a:t>
            </a:r>
            <a:r>
              <a:rPr lang="en-US" sz="1100" dirty="0">
                <a:solidFill>
                  <a:srgbClr val="A6A6A6"/>
                </a:solidFill>
                <a:latin typeface="Lucida Sans Unicode"/>
                <a:cs typeface="Lucida Sans Unicode"/>
              </a:rPr>
              <a:t>r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35" dirty="0">
                <a:solidFill>
                  <a:srgbClr val="A6A6A6"/>
                </a:solidFill>
                <a:latin typeface="Lucida Sans Unicode"/>
                <a:cs typeface="Lucida Sans Unicode"/>
              </a:rPr>
              <a:t>ti</a:t>
            </a:r>
            <a:r>
              <a:rPr lang="en-US" sz="11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n</a:t>
            </a:r>
            <a:r>
              <a:rPr lang="en-US" sz="1100" spc="-95" dirty="0">
                <a:solidFill>
                  <a:srgbClr val="A6A6A6"/>
                </a:solidFill>
                <a:latin typeface="Lucida Sans Unicode"/>
                <a:cs typeface="Lucida Sans Unicode"/>
              </a:rPr>
              <a:t>g</a:t>
            </a:r>
            <a:r>
              <a:rPr lang="en-US" sz="1100" spc="-55" dirty="0">
                <a:solidFill>
                  <a:srgbClr val="A6A6A6"/>
                </a:solidFill>
                <a:latin typeface="Lucida Sans Unicode"/>
                <a:cs typeface="Lucida Sans Unicode"/>
              </a:rPr>
              <a:t>.</a:t>
            </a:r>
            <a:endParaRPr lang="en-US" sz="1100" dirty="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390"/>
              </a:spcBef>
            </a:pPr>
            <a:endParaRPr sz="1100" dirty="0">
              <a:latin typeface="Lucida Sans Unicode"/>
              <a:cs typeface="Lucida Sans Unicode"/>
            </a:endParaRPr>
          </a:p>
        </p:txBody>
      </p:sp>
      <p:pic>
        <p:nvPicPr>
          <p:cNvPr id="192" name="Graphic 191" descr="Handshake">
            <a:extLst>
              <a:ext uri="{FF2B5EF4-FFF2-40B4-BE49-F238E27FC236}">
                <a16:creationId xmlns:a16="http://schemas.microsoft.com/office/drawing/2014/main" id="{E95E1355-DE08-EF48-B03D-226656800C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6848" y="3153566"/>
            <a:ext cx="503322" cy="50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98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Sans Unicode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6</cp:revision>
  <dcterms:created xsi:type="dcterms:W3CDTF">2024-05-07T09:13:17Z</dcterms:created>
  <dcterms:modified xsi:type="dcterms:W3CDTF">2024-05-27T10:24:55Z</dcterms:modified>
</cp:coreProperties>
</file>