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710" y="58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B5E19-BB5A-173B-9158-CE77BE97D8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78966"/>
            <a:ext cx="9144000" cy="83099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45FD9-F3B8-7E16-1B18-EB6505067F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33239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086B1E-3DAA-A970-57F7-B668E7005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4D288-5714-4AA3-8899-F10D7AF5B009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7DF7A-9242-0D28-8F5A-007518613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C2316B-DA8F-AA3C-2B6D-FC293A424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07C8-7C40-46EC-BE2B-231968229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413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76CDC-CB11-2205-3846-4C7786DA8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F87A2-1F19-462C-AB40-2D07B57980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4C771D-1708-23A5-7BC5-F84ED5A43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4D288-5714-4AA3-8899-F10D7AF5B009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0D235-4567-FD0A-75F2-6533C1578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5E60AE-490E-3540-53B9-FE841B03A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07C8-7C40-46EC-BE2B-231968229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994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pos="528" userDrawn="1">
          <p15:clr>
            <a:srgbClr val="FBAE40"/>
          </p15:clr>
        </p15:guide>
        <p15:guide id="3" pos="7152" userDrawn="1">
          <p15:clr>
            <a:srgbClr val="FBAE40"/>
          </p15:clr>
        </p15:guide>
        <p15:guide id="4" orient="horz" pos="398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6AEBC2-508E-8CEF-46D8-0DE2AEE1D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4046"/>
            <a:ext cx="10515600" cy="3323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2B449B-5983-27E1-2CC8-A465301A0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04516"/>
            <a:ext cx="10515600" cy="1066702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81CD40-5DBA-F3EB-7024-B064287E9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46579"/>
            <a:ext cx="27432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34D288-5714-4AA3-8899-F10D7AF5B009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0D237-C5D5-483D-0981-D86B2A147D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46579"/>
            <a:ext cx="41148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BB974-6067-5DA6-F49C-4B7E9D15A6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46579"/>
            <a:ext cx="27432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E2007C8-7C40-46EC-BE2B-2319682296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493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00B05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10FBA-1168-B0EF-CE04-73A68A827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 Infographic</a:t>
            </a:r>
          </a:p>
        </p:txBody>
      </p: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5FAE8B60-B914-C2BF-3136-5A7D636BABD0}"/>
              </a:ext>
            </a:extLst>
          </p:cNvPr>
          <p:cNvGrpSpPr/>
          <p:nvPr/>
        </p:nvGrpSpPr>
        <p:grpSpPr>
          <a:xfrm>
            <a:off x="743991" y="1655763"/>
            <a:ext cx="10531520" cy="3049231"/>
            <a:chOff x="801688" y="1855788"/>
            <a:chExt cx="7300912" cy="2113861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30BC97F0-0D43-3335-999D-5B3DD8DDEF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41400" y="3038475"/>
              <a:ext cx="7061200" cy="109538"/>
              <a:chOff x="1389063" y="4052197"/>
              <a:chExt cx="9413876" cy="146050"/>
            </a:xfrm>
          </p:grpSpPr>
          <p:sp>
            <p:nvSpPr>
              <p:cNvPr id="71" name="Freeform 23">
                <a:extLst>
                  <a:ext uri="{FF2B5EF4-FFF2-40B4-BE49-F238E27FC236}">
                    <a16:creationId xmlns:a16="http://schemas.microsoft.com/office/drawing/2014/main" id="{86C5C660-F832-CCC1-2A86-52B0BFF063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44090" y="4126281"/>
                <a:ext cx="9308055" cy="0"/>
              </a:xfrm>
              <a:custGeom>
                <a:avLst/>
                <a:gdLst>
                  <a:gd name="T0" fmla="*/ 0 w 5863"/>
                  <a:gd name="T1" fmla="*/ 5863 w 5863"/>
                  <a:gd name="T2" fmla="*/ 0 w 586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863">
                    <a:moveTo>
                      <a:pt x="0" y="0"/>
                    </a:moveTo>
                    <a:lnTo>
                      <a:pt x="586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sp>
            <p:nvSpPr>
              <p:cNvPr id="72" name="Line 24">
                <a:extLst>
                  <a:ext uri="{FF2B5EF4-FFF2-40B4-BE49-F238E27FC236}">
                    <a16:creationId xmlns:a16="http://schemas.microsoft.com/office/drawing/2014/main" id="{F8174CA2-8D9E-AE7E-C94B-4BDC1DD22E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44090" y="4126281"/>
                <a:ext cx="9308055" cy="0"/>
              </a:xfrm>
              <a:prstGeom prst="line">
                <a:avLst/>
              </a:prstGeom>
              <a:noFill/>
              <a:ln w="31750" cap="flat">
                <a:solidFill>
                  <a:srgbClr val="5E5F5F"/>
                </a:solidFill>
                <a:prstDash val="solid"/>
                <a:miter lim="800000"/>
                <a:headEnd/>
                <a:tailEnd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sp>
            <p:nvSpPr>
              <p:cNvPr id="73" name="Oval 25">
                <a:extLst>
                  <a:ext uri="{FF2B5EF4-FFF2-40B4-BE49-F238E27FC236}">
                    <a16:creationId xmlns:a16="http://schemas.microsoft.com/office/drawing/2014/main" id="{4F01D408-7173-EA5D-0187-104F5A225D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9063" y="4075481"/>
                <a:ext cx="103706" cy="101600"/>
              </a:xfrm>
              <a:prstGeom prst="ellipse">
                <a:avLst/>
              </a:prstGeom>
              <a:solidFill>
                <a:srgbClr val="FFFFFF"/>
              </a:solidFill>
              <a:ln w="31750" cap="flat">
                <a:solidFill>
                  <a:srgbClr val="5E5F5F"/>
                </a:solidFill>
                <a:prstDash val="solid"/>
                <a:miter lim="800000"/>
                <a:headEnd/>
                <a:tailEnd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sp>
            <p:nvSpPr>
              <p:cNvPr id="74" name="Oval 26">
                <a:extLst>
                  <a:ext uri="{FF2B5EF4-FFF2-40B4-BE49-F238E27FC236}">
                    <a16:creationId xmlns:a16="http://schemas.microsoft.com/office/drawing/2014/main" id="{83C49A94-4C01-5136-4BB1-34D8F5A453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99235" y="4075481"/>
                <a:ext cx="103704" cy="101600"/>
              </a:xfrm>
              <a:prstGeom prst="ellipse">
                <a:avLst/>
              </a:prstGeom>
              <a:solidFill>
                <a:srgbClr val="FFFFFF"/>
              </a:solidFill>
              <a:ln w="31750" cap="flat">
                <a:solidFill>
                  <a:srgbClr val="5E5F5F"/>
                </a:solidFill>
                <a:prstDash val="solid"/>
                <a:miter lim="800000"/>
                <a:headEnd/>
                <a:tailEnd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sp>
            <p:nvSpPr>
              <p:cNvPr id="75" name="Oval 27">
                <a:extLst>
                  <a:ext uri="{FF2B5EF4-FFF2-40B4-BE49-F238E27FC236}">
                    <a16:creationId xmlns:a16="http://schemas.microsoft.com/office/drawing/2014/main" id="{B3E8E33B-963A-E811-0B4B-C69F623FD4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7115" y="4052197"/>
                <a:ext cx="146034" cy="146050"/>
              </a:xfrm>
              <a:prstGeom prst="ellipse">
                <a:avLst/>
              </a:prstGeom>
              <a:solidFill>
                <a:srgbClr val="5E5F5F"/>
              </a:solidFill>
              <a:ln w="317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sp>
            <p:nvSpPr>
              <p:cNvPr id="76" name="Oval 28">
                <a:extLst>
                  <a:ext uri="{FF2B5EF4-FFF2-40B4-BE49-F238E27FC236}">
                    <a16:creationId xmlns:a16="http://schemas.microsoft.com/office/drawing/2014/main" id="{CF040E92-72CC-E887-29FD-E5AAEEA204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17663" y="4052197"/>
                <a:ext cx="143917" cy="146050"/>
              </a:xfrm>
              <a:prstGeom prst="ellipse">
                <a:avLst/>
              </a:prstGeom>
              <a:solidFill>
                <a:srgbClr val="5E5F5F"/>
              </a:solidFill>
              <a:ln w="317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sp>
            <p:nvSpPr>
              <p:cNvPr id="77" name="Oval 29">
                <a:extLst>
                  <a:ext uri="{FF2B5EF4-FFF2-40B4-BE49-F238E27FC236}">
                    <a16:creationId xmlns:a16="http://schemas.microsoft.com/office/drawing/2014/main" id="{EFE230B0-0C41-3F62-6A5B-5E2B662B67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16095" y="4052197"/>
                <a:ext cx="146033" cy="146050"/>
              </a:xfrm>
              <a:prstGeom prst="ellipse">
                <a:avLst/>
              </a:prstGeom>
              <a:solidFill>
                <a:srgbClr val="5E5F5F"/>
              </a:solidFill>
              <a:ln w="317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sp>
            <p:nvSpPr>
              <p:cNvPr id="78" name="Oval 30">
                <a:extLst>
                  <a:ext uri="{FF2B5EF4-FFF2-40B4-BE49-F238E27FC236}">
                    <a16:creationId xmlns:a16="http://schemas.microsoft.com/office/drawing/2014/main" id="{6A72962E-C918-4A8D-D276-5089D01443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16643" y="4052197"/>
                <a:ext cx="146034" cy="146050"/>
              </a:xfrm>
              <a:prstGeom prst="ellipse">
                <a:avLst/>
              </a:prstGeom>
              <a:solidFill>
                <a:srgbClr val="5E5F5F"/>
              </a:solidFill>
              <a:ln w="317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sp>
            <p:nvSpPr>
              <p:cNvPr id="79" name="Oval 31">
                <a:extLst>
                  <a:ext uri="{FF2B5EF4-FFF2-40B4-BE49-F238E27FC236}">
                    <a16:creationId xmlns:a16="http://schemas.microsoft.com/office/drawing/2014/main" id="{205F021B-43F7-A8D5-CF97-1B4B358F30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17191" y="4052197"/>
                <a:ext cx="143917" cy="146050"/>
              </a:xfrm>
              <a:prstGeom prst="ellipse">
                <a:avLst/>
              </a:prstGeom>
              <a:solidFill>
                <a:srgbClr val="5E5F5F"/>
              </a:solidFill>
              <a:ln w="317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sp>
            <p:nvSpPr>
              <p:cNvPr id="80" name="Oval 32">
                <a:extLst>
                  <a:ext uri="{FF2B5EF4-FFF2-40B4-BE49-F238E27FC236}">
                    <a16:creationId xmlns:a16="http://schemas.microsoft.com/office/drawing/2014/main" id="{2DFF2E0E-03CB-BC1A-51C9-B64DDFC304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17739" y="4052197"/>
                <a:ext cx="143917" cy="146050"/>
              </a:xfrm>
              <a:prstGeom prst="ellipse">
                <a:avLst/>
              </a:prstGeom>
              <a:solidFill>
                <a:srgbClr val="5E5F5F"/>
              </a:solidFill>
              <a:ln w="317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3042888C-7649-BA02-EF69-B218016CC3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46200" y="1855788"/>
              <a:ext cx="590550" cy="1033462"/>
              <a:chOff x="1795463" y="2474222"/>
              <a:chExt cx="787400" cy="1377950"/>
            </a:xfrm>
          </p:grpSpPr>
          <p:grpSp>
            <p:nvGrpSpPr>
              <p:cNvPr id="82" name="Group 3">
                <a:extLst>
                  <a:ext uri="{FF2B5EF4-FFF2-40B4-BE49-F238E27FC236}">
                    <a16:creationId xmlns:a16="http://schemas.microsoft.com/office/drawing/2014/main" id="{5E49F310-E972-A8BF-1519-C51DCC9F3B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95463" y="2474222"/>
                <a:ext cx="787400" cy="1377950"/>
                <a:chOff x="1795463" y="2474222"/>
                <a:chExt cx="787400" cy="1377950"/>
              </a:xfrm>
            </p:grpSpPr>
            <p:sp>
              <p:nvSpPr>
                <p:cNvPr id="88" name="Freeform 5">
                  <a:extLst>
                    <a:ext uri="{FF2B5EF4-FFF2-40B4-BE49-F238E27FC236}">
                      <a16:creationId xmlns:a16="http://schemas.microsoft.com/office/drawing/2014/main" id="{B6726F42-B8C5-6AE9-3440-A2272E3B27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95463" y="2474222"/>
                  <a:ext cx="393700" cy="1377950"/>
                </a:xfrm>
                <a:custGeom>
                  <a:avLst/>
                  <a:gdLst>
                    <a:gd name="T0" fmla="*/ 0 w 207"/>
                    <a:gd name="T1" fmla="*/ 206 h 724"/>
                    <a:gd name="T2" fmla="*/ 207 w 207"/>
                    <a:gd name="T3" fmla="*/ 717 h 724"/>
                    <a:gd name="T4" fmla="*/ 207 w 207"/>
                    <a:gd name="T5" fmla="*/ 0 h 724"/>
                    <a:gd name="T6" fmla="*/ 0 w 207"/>
                    <a:gd name="T7" fmla="*/ 206 h 7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7" h="724">
                      <a:moveTo>
                        <a:pt x="0" y="206"/>
                      </a:moveTo>
                      <a:cubicBezTo>
                        <a:pt x="0" y="321"/>
                        <a:pt x="207" y="724"/>
                        <a:pt x="207" y="717"/>
                      </a:cubicBezTo>
                      <a:cubicBezTo>
                        <a:pt x="207" y="0"/>
                        <a:pt x="207" y="0"/>
                        <a:pt x="207" y="0"/>
                      </a:cubicBezTo>
                      <a:cubicBezTo>
                        <a:pt x="93" y="0"/>
                        <a:pt x="0" y="92"/>
                        <a:pt x="0" y="206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>
                    <a:latin typeface="+mn-lt"/>
                  </a:endParaRPr>
                </a:p>
              </p:txBody>
            </p:sp>
            <p:sp>
              <p:nvSpPr>
                <p:cNvPr id="89" name="Freeform 6">
                  <a:extLst>
                    <a:ext uri="{FF2B5EF4-FFF2-40B4-BE49-F238E27FC236}">
                      <a16:creationId xmlns:a16="http://schemas.microsoft.com/office/drawing/2014/main" id="{D42E4312-6192-FA99-5569-762B2F94E6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89163" y="2474222"/>
                  <a:ext cx="393700" cy="1365250"/>
                </a:xfrm>
                <a:custGeom>
                  <a:avLst/>
                  <a:gdLst>
                    <a:gd name="T0" fmla="*/ 0 w 206"/>
                    <a:gd name="T1" fmla="*/ 0 h 717"/>
                    <a:gd name="T2" fmla="*/ 0 w 206"/>
                    <a:gd name="T3" fmla="*/ 717 h 717"/>
                    <a:gd name="T4" fmla="*/ 206 w 206"/>
                    <a:gd name="T5" fmla="*/ 206 h 717"/>
                    <a:gd name="T6" fmla="*/ 0 w 206"/>
                    <a:gd name="T7" fmla="*/ 0 h 7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6" h="717">
                      <a:moveTo>
                        <a:pt x="0" y="0"/>
                      </a:moveTo>
                      <a:cubicBezTo>
                        <a:pt x="0" y="717"/>
                        <a:pt x="0" y="717"/>
                        <a:pt x="0" y="717"/>
                      </a:cubicBezTo>
                      <a:cubicBezTo>
                        <a:pt x="0" y="709"/>
                        <a:pt x="206" y="321"/>
                        <a:pt x="206" y="206"/>
                      </a:cubicBezTo>
                      <a:cubicBezTo>
                        <a:pt x="206" y="92"/>
                        <a:pt x="114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>
                    <a:latin typeface="+mn-lt"/>
                  </a:endParaRPr>
                </a:p>
              </p:txBody>
            </p:sp>
          </p:grpSp>
          <p:sp>
            <p:nvSpPr>
              <p:cNvPr id="83" name="Oval 17">
                <a:extLst>
                  <a:ext uri="{FF2B5EF4-FFF2-40B4-BE49-F238E27FC236}">
                    <a16:creationId xmlns:a16="http://schemas.microsoft.com/office/drawing/2014/main" id="{4BEB7B74-C2BA-835B-93D5-F1DC597148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63196" y="2544071"/>
                <a:ext cx="654051" cy="64981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BA0FA6DE-7633-98FA-9858-40A57EE87530}"/>
                  </a:ext>
                </a:extLst>
              </p:cNvPr>
              <p:cNvGrpSpPr/>
              <p:nvPr/>
            </p:nvGrpSpPr>
            <p:grpSpPr>
              <a:xfrm>
                <a:off x="2085783" y="2709970"/>
                <a:ext cx="216582" cy="317491"/>
                <a:chOff x="2388710" y="3738534"/>
                <a:chExt cx="266549" cy="390738"/>
              </a:xfrm>
              <a:solidFill>
                <a:schemeClr val="accent5"/>
              </a:solidFill>
            </p:grpSpPr>
            <p:sp>
              <p:nvSpPr>
                <p:cNvPr id="85" name="Freeform 243">
                  <a:extLst>
                    <a:ext uri="{FF2B5EF4-FFF2-40B4-BE49-F238E27FC236}">
                      <a16:creationId xmlns:a16="http://schemas.microsoft.com/office/drawing/2014/main" id="{948775F7-2BCC-E442-6850-7EFA9FEE2D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11932" y="3738534"/>
                  <a:ext cx="73705" cy="75724"/>
                </a:xfrm>
                <a:custGeom>
                  <a:avLst/>
                  <a:gdLst>
                    <a:gd name="T0" fmla="*/ 331 w 661"/>
                    <a:gd name="T1" fmla="*/ 0 h 670"/>
                    <a:gd name="T2" fmla="*/ 376 w 661"/>
                    <a:gd name="T3" fmla="*/ 2 h 670"/>
                    <a:gd name="T4" fmla="*/ 419 w 661"/>
                    <a:gd name="T5" fmla="*/ 12 h 670"/>
                    <a:gd name="T6" fmla="*/ 460 w 661"/>
                    <a:gd name="T7" fmla="*/ 26 h 670"/>
                    <a:gd name="T8" fmla="*/ 498 w 661"/>
                    <a:gd name="T9" fmla="*/ 45 h 670"/>
                    <a:gd name="T10" fmla="*/ 533 w 661"/>
                    <a:gd name="T11" fmla="*/ 69 h 670"/>
                    <a:gd name="T12" fmla="*/ 565 w 661"/>
                    <a:gd name="T13" fmla="*/ 97 h 670"/>
                    <a:gd name="T14" fmla="*/ 593 w 661"/>
                    <a:gd name="T15" fmla="*/ 130 h 670"/>
                    <a:gd name="T16" fmla="*/ 617 w 661"/>
                    <a:gd name="T17" fmla="*/ 165 h 670"/>
                    <a:gd name="T18" fmla="*/ 635 w 661"/>
                    <a:gd name="T19" fmla="*/ 204 h 670"/>
                    <a:gd name="T20" fmla="*/ 650 w 661"/>
                    <a:gd name="T21" fmla="*/ 245 h 670"/>
                    <a:gd name="T22" fmla="*/ 659 w 661"/>
                    <a:gd name="T23" fmla="*/ 289 h 670"/>
                    <a:gd name="T24" fmla="*/ 661 w 661"/>
                    <a:gd name="T25" fmla="*/ 335 h 670"/>
                    <a:gd name="T26" fmla="*/ 659 w 661"/>
                    <a:gd name="T27" fmla="*/ 380 h 670"/>
                    <a:gd name="T28" fmla="*/ 650 w 661"/>
                    <a:gd name="T29" fmla="*/ 424 h 670"/>
                    <a:gd name="T30" fmla="*/ 635 w 661"/>
                    <a:gd name="T31" fmla="*/ 466 h 670"/>
                    <a:gd name="T32" fmla="*/ 617 w 661"/>
                    <a:gd name="T33" fmla="*/ 504 h 670"/>
                    <a:gd name="T34" fmla="*/ 593 w 661"/>
                    <a:gd name="T35" fmla="*/ 539 h 670"/>
                    <a:gd name="T36" fmla="*/ 565 w 661"/>
                    <a:gd name="T37" fmla="*/ 572 h 670"/>
                    <a:gd name="T38" fmla="*/ 533 w 661"/>
                    <a:gd name="T39" fmla="*/ 601 h 670"/>
                    <a:gd name="T40" fmla="*/ 498 w 661"/>
                    <a:gd name="T41" fmla="*/ 625 h 670"/>
                    <a:gd name="T42" fmla="*/ 460 w 661"/>
                    <a:gd name="T43" fmla="*/ 643 h 670"/>
                    <a:gd name="T44" fmla="*/ 419 w 661"/>
                    <a:gd name="T45" fmla="*/ 658 h 670"/>
                    <a:gd name="T46" fmla="*/ 376 w 661"/>
                    <a:gd name="T47" fmla="*/ 667 h 670"/>
                    <a:gd name="T48" fmla="*/ 331 w 661"/>
                    <a:gd name="T49" fmla="*/ 670 h 670"/>
                    <a:gd name="T50" fmla="*/ 286 w 661"/>
                    <a:gd name="T51" fmla="*/ 667 h 670"/>
                    <a:gd name="T52" fmla="*/ 242 w 661"/>
                    <a:gd name="T53" fmla="*/ 658 h 670"/>
                    <a:gd name="T54" fmla="*/ 201 w 661"/>
                    <a:gd name="T55" fmla="*/ 643 h 670"/>
                    <a:gd name="T56" fmla="*/ 163 w 661"/>
                    <a:gd name="T57" fmla="*/ 625 h 670"/>
                    <a:gd name="T58" fmla="*/ 128 w 661"/>
                    <a:gd name="T59" fmla="*/ 601 h 670"/>
                    <a:gd name="T60" fmla="*/ 96 w 661"/>
                    <a:gd name="T61" fmla="*/ 572 h 670"/>
                    <a:gd name="T62" fmla="*/ 68 w 661"/>
                    <a:gd name="T63" fmla="*/ 539 h 670"/>
                    <a:gd name="T64" fmla="*/ 44 w 661"/>
                    <a:gd name="T65" fmla="*/ 504 h 670"/>
                    <a:gd name="T66" fmla="*/ 26 w 661"/>
                    <a:gd name="T67" fmla="*/ 466 h 670"/>
                    <a:gd name="T68" fmla="*/ 11 w 661"/>
                    <a:gd name="T69" fmla="*/ 424 h 670"/>
                    <a:gd name="T70" fmla="*/ 2 w 661"/>
                    <a:gd name="T71" fmla="*/ 380 h 670"/>
                    <a:gd name="T72" fmla="*/ 0 w 661"/>
                    <a:gd name="T73" fmla="*/ 335 h 670"/>
                    <a:gd name="T74" fmla="*/ 2 w 661"/>
                    <a:gd name="T75" fmla="*/ 289 h 670"/>
                    <a:gd name="T76" fmla="*/ 11 w 661"/>
                    <a:gd name="T77" fmla="*/ 245 h 670"/>
                    <a:gd name="T78" fmla="*/ 26 w 661"/>
                    <a:gd name="T79" fmla="*/ 204 h 670"/>
                    <a:gd name="T80" fmla="*/ 44 w 661"/>
                    <a:gd name="T81" fmla="*/ 165 h 670"/>
                    <a:gd name="T82" fmla="*/ 68 w 661"/>
                    <a:gd name="T83" fmla="*/ 130 h 670"/>
                    <a:gd name="T84" fmla="*/ 96 w 661"/>
                    <a:gd name="T85" fmla="*/ 97 h 670"/>
                    <a:gd name="T86" fmla="*/ 128 w 661"/>
                    <a:gd name="T87" fmla="*/ 69 h 670"/>
                    <a:gd name="T88" fmla="*/ 163 w 661"/>
                    <a:gd name="T89" fmla="*/ 45 h 670"/>
                    <a:gd name="T90" fmla="*/ 201 w 661"/>
                    <a:gd name="T91" fmla="*/ 26 h 670"/>
                    <a:gd name="T92" fmla="*/ 242 w 661"/>
                    <a:gd name="T93" fmla="*/ 12 h 670"/>
                    <a:gd name="T94" fmla="*/ 286 w 661"/>
                    <a:gd name="T95" fmla="*/ 2 h 670"/>
                    <a:gd name="T96" fmla="*/ 331 w 661"/>
                    <a:gd name="T97" fmla="*/ 0 h 6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661" h="670">
                      <a:moveTo>
                        <a:pt x="331" y="0"/>
                      </a:moveTo>
                      <a:lnTo>
                        <a:pt x="376" y="2"/>
                      </a:lnTo>
                      <a:lnTo>
                        <a:pt x="419" y="12"/>
                      </a:lnTo>
                      <a:lnTo>
                        <a:pt x="460" y="26"/>
                      </a:lnTo>
                      <a:lnTo>
                        <a:pt x="498" y="45"/>
                      </a:lnTo>
                      <a:lnTo>
                        <a:pt x="533" y="69"/>
                      </a:lnTo>
                      <a:lnTo>
                        <a:pt x="565" y="97"/>
                      </a:lnTo>
                      <a:lnTo>
                        <a:pt x="593" y="130"/>
                      </a:lnTo>
                      <a:lnTo>
                        <a:pt x="617" y="165"/>
                      </a:lnTo>
                      <a:lnTo>
                        <a:pt x="635" y="204"/>
                      </a:lnTo>
                      <a:lnTo>
                        <a:pt x="650" y="245"/>
                      </a:lnTo>
                      <a:lnTo>
                        <a:pt x="659" y="289"/>
                      </a:lnTo>
                      <a:lnTo>
                        <a:pt x="661" y="335"/>
                      </a:lnTo>
                      <a:lnTo>
                        <a:pt x="659" y="380"/>
                      </a:lnTo>
                      <a:lnTo>
                        <a:pt x="650" y="424"/>
                      </a:lnTo>
                      <a:lnTo>
                        <a:pt x="635" y="466"/>
                      </a:lnTo>
                      <a:lnTo>
                        <a:pt x="617" y="504"/>
                      </a:lnTo>
                      <a:lnTo>
                        <a:pt x="593" y="539"/>
                      </a:lnTo>
                      <a:lnTo>
                        <a:pt x="565" y="572"/>
                      </a:lnTo>
                      <a:lnTo>
                        <a:pt x="533" y="601"/>
                      </a:lnTo>
                      <a:lnTo>
                        <a:pt x="498" y="625"/>
                      </a:lnTo>
                      <a:lnTo>
                        <a:pt x="460" y="643"/>
                      </a:lnTo>
                      <a:lnTo>
                        <a:pt x="419" y="658"/>
                      </a:lnTo>
                      <a:lnTo>
                        <a:pt x="376" y="667"/>
                      </a:lnTo>
                      <a:lnTo>
                        <a:pt x="331" y="670"/>
                      </a:lnTo>
                      <a:lnTo>
                        <a:pt x="286" y="667"/>
                      </a:lnTo>
                      <a:lnTo>
                        <a:pt x="242" y="658"/>
                      </a:lnTo>
                      <a:lnTo>
                        <a:pt x="201" y="643"/>
                      </a:lnTo>
                      <a:lnTo>
                        <a:pt x="163" y="625"/>
                      </a:lnTo>
                      <a:lnTo>
                        <a:pt x="128" y="601"/>
                      </a:lnTo>
                      <a:lnTo>
                        <a:pt x="96" y="572"/>
                      </a:lnTo>
                      <a:lnTo>
                        <a:pt x="68" y="539"/>
                      </a:lnTo>
                      <a:lnTo>
                        <a:pt x="44" y="504"/>
                      </a:lnTo>
                      <a:lnTo>
                        <a:pt x="26" y="466"/>
                      </a:lnTo>
                      <a:lnTo>
                        <a:pt x="11" y="424"/>
                      </a:lnTo>
                      <a:lnTo>
                        <a:pt x="2" y="380"/>
                      </a:lnTo>
                      <a:lnTo>
                        <a:pt x="0" y="335"/>
                      </a:lnTo>
                      <a:lnTo>
                        <a:pt x="2" y="289"/>
                      </a:lnTo>
                      <a:lnTo>
                        <a:pt x="11" y="245"/>
                      </a:lnTo>
                      <a:lnTo>
                        <a:pt x="26" y="204"/>
                      </a:lnTo>
                      <a:lnTo>
                        <a:pt x="44" y="165"/>
                      </a:lnTo>
                      <a:lnTo>
                        <a:pt x="68" y="130"/>
                      </a:lnTo>
                      <a:lnTo>
                        <a:pt x="96" y="97"/>
                      </a:lnTo>
                      <a:lnTo>
                        <a:pt x="128" y="69"/>
                      </a:lnTo>
                      <a:lnTo>
                        <a:pt x="163" y="45"/>
                      </a:lnTo>
                      <a:lnTo>
                        <a:pt x="201" y="26"/>
                      </a:lnTo>
                      <a:lnTo>
                        <a:pt x="242" y="12"/>
                      </a:lnTo>
                      <a:lnTo>
                        <a:pt x="286" y="2"/>
                      </a:lnTo>
                      <a:lnTo>
                        <a:pt x="331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86" name="Freeform 244">
                  <a:extLst>
                    <a:ext uri="{FF2B5EF4-FFF2-40B4-BE49-F238E27FC236}">
                      <a16:creationId xmlns:a16="http://schemas.microsoft.com/office/drawing/2014/main" id="{4D3EBB7B-678C-E27E-FCBF-D46C090A9F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88710" y="3817287"/>
                  <a:ext cx="266549" cy="311985"/>
                </a:xfrm>
                <a:custGeom>
                  <a:avLst/>
                  <a:gdLst>
                    <a:gd name="T0" fmla="*/ 447 w 2377"/>
                    <a:gd name="T1" fmla="*/ 6 h 2779"/>
                    <a:gd name="T2" fmla="*/ 538 w 2377"/>
                    <a:gd name="T3" fmla="*/ 36 h 2779"/>
                    <a:gd name="T4" fmla="*/ 617 w 2377"/>
                    <a:gd name="T5" fmla="*/ 91 h 2779"/>
                    <a:gd name="T6" fmla="*/ 677 w 2377"/>
                    <a:gd name="T7" fmla="*/ 168 h 2779"/>
                    <a:gd name="T8" fmla="*/ 746 w 2377"/>
                    <a:gd name="T9" fmla="*/ 281 h 2779"/>
                    <a:gd name="T10" fmla="*/ 916 w 2377"/>
                    <a:gd name="T11" fmla="*/ 529 h 2779"/>
                    <a:gd name="T12" fmla="*/ 1115 w 2377"/>
                    <a:gd name="T13" fmla="*/ 750 h 2779"/>
                    <a:gd name="T14" fmla="*/ 1332 w 2377"/>
                    <a:gd name="T15" fmla="*/ 679 h 2779"/>
                    <a:gd name="T16" fmla="*/ 1521 w 2377"/>
                    <a:gd name="T17" fmla="*/ 449 h 2779"/>
                    <a:gd name="T18" fmla="*/ 1683 w 2377"/>
                    <a:gd name="T19" fmla="*/ 195 h 2779"/>
                    <a:gd name="T20" fmla="*/ 1735 w 2377"/>
                    <a:gd name="T21" fmla="*/ 117 h 2779"/>
                    <a:gd name="T22" fmla="*/ 1808 w 2377"/>
                    <a:gd name="T23" fmla="*/ 53 h 2779"/>
                    <a:gd name="T24" fmla="*/ 1896 w 2377"/>
                    <a:gd name="T25" fmla="*/ 14 h 2779"/>
                    <a:gd name="T26" fmla="*/ 1990 w 2377"/>
                    <a:gd name="T27" fmla="*/ 0 h 2779"/>
                    <a:gd name="T28" fmla="*/ 2080 w 2377"/>
                    <a:gd name="T29" fmla="*/ 16 h 2779"/>
                    <a:gd name="T30" fmla="*/ 2158 w 2377"/>
                    <a:gd name="T31" fmla="*/ 63 h 2779"/>
                    <a:gd name="T32" fmla="*/ 2217 w 2377"/>
                    <a:gd name="T33" fmla="*/ 144 h 2779"/>
                    <a:gd name="T34" fmla="*/ 2275 w 2377"/>
                    <a:gd name="T35" fmla="*/ 408 h 2779"/>
                    <a:gd name="T36" fmla="*/ 2351 w 2377"/>
                    <a:gd name="T37" fmla="*/ 985 h 2779"/>
                    <a:gd name="T38" fmla="*/ 2376 w 2377"/>
                    <a:gd name="T39" fmla="*/ 1413 h 2779"/>
                    <a:gd name="T40" fmla="*/ 2349 w 2377"/>
                    <a:gd name="T41" fmla="*/ 1515 h 2779"/>
                    <a:gd name="T42" fmla="*/ 2337 w 2377"/>
                    <a:gd name="T43" fmla="*/ 1584 h 2779"/>
                    <a:gd name="T44" fmla="*/ 2327 w 2377"/>
                    <a:gd name="T45" fmla="*/ 2669 h 2779"/>
                    <a:gd name="T46" fmla="*/ 2282 w 2377"/>
                    <a:gd name="T47" fmla="*/ 2736 h 2779"/>
                    <a:gd name="T48" fmla="*/ 2213 w 2377"/>
                    <a:gd name="T49" fmla="*/ 2772 h 2779"/>
                    <a:gd name="T50" fmla="*/ 2137 w 2377"/>
                    <a:gd name="T51" fmla="*/ 2776 h 2779"/>
                    <a:gd name="T52" fmla="*/ 2063 w 2377"/>
                    <a:gd name="T53" fmla="*/ 2751 h 2779"/>
                    <a:gd name="T54" fmla="*/ 2009 w 2377"/>
                    <a:gd name="T55" fmla="*/ 2695 h 2779"/>
                    <a:gd name="T56" fmla="*/ 1988 w 2377"/>
                    <a:gd name="T57" fmla="*/ 2608 h 2779"/>
                    <a:gd name="T58" fmla="*/ 1926 w 2377"/>
                    <a:gd name="T59" fmla="*/ 1612 h 2779"/>
                    <a:gd name="T60" fmla="*/ 1850 w 2377"/>
                    <a:gd name="T61" fmla="*/ 1545 h 2779"/>
                    <a:gd name="T62" fmla="*/ 1801 w 2377"/>
                    <a:gd name="T63" fmla="*/ 1449 h 2779"/>
                    <a:gd name="T64" fmla="*/ 1776 w 2377"/>
                    <a:gd name="T65" fmla="*/ 1159 h 2779"/>
                    <a:gd name="T66" fmla="*/ 1663 w 2377"/>
                    <a:gd name="T67" fmla="*/ 829 h 2779"/>
                    <a:gd name="T68" fmla="*/ 1436 w 2377"/>
                    <a:gd name="T69" fmla="*/ 1063 h 2779"/>
                    <a:gd name="T70" fmla="*/ 1325 w 2377"/>
                    <a:gd name="T71" fmla="*/ 1185 h 2779"/>
                    <a:gd name="T72" fmla="*/ 1265 w 2377"/>
                    <a:gd name="T73" fmla="*/ 1235 h 2779"/>
                    <a:gd name="T74" fmla="*/ 1189 w 2377"/>
                    <a:gd name="T75" fmla="*/ 1245 h 2779"/>
                    <a:gd name="T76" fmla="*/ 1112 w 2377"/>
                    <a:gd name="T77" fmla="*/ 1235 h 2779"/>
                    <a:gd name="T78" fmla="*/ 1051 w 2377"/>
                    <a:gd name="T79" fmla="*/ 1185 h 2779"/>
                    <a:gd name="T80" fmla="*/ 942 w 2377"/>
                    <a:gd name="T81" fmla="*/ 1063 h 2779"/>
                    <a:gd name="T82" fmla="*/ 714 w 2377"/>
                    <a:gd name="T83" fmla="*/ 829 h 2779"/>
                    <a:gd name="T84" fmla="*/ 601 w 2377"/>
                    <a:gd name="T85" fmla="*/ 1163 h 2779"/>
                    <a:gd name="T86" fmla="*/ 577 w 2377"/>
                    <a:gd name="T87" fmla="*/ 1452 h 2779"/>
                    <a:gd name="T88" fmla="*/ 527 w 2377"/>
                    <a:gd name="T89" fmla="*/ 1549 h 2779"/>
                    <a:gd name="T90" fmla="*/ 450 w 2377"/>
                    <a:gd name="T91" fmla="*/ 1614 h 2779"/>
                    <a:gd name="T92" fmla="*/ 390 w 2377"/>
                    <a:gd name="T93" fmla="*/ 2608 h 2779"/>
                    <a:gd name="T94" fmla="*/ 368 w 2377"/>
                    <a:gd name="T95" fmla="*/ 2695 h 2779"/>
                    <a:gd name="T96" fmla="*/ 314 w 2377"/>
                    <a:gd name="T97" fmla="*/ 2751 h 2779"/>
                    <a:gd name="T98" fmla="*/ 241 w 2377"/>
                    <a:gd name="T99" fmla="*/ 2776 h 2779"/>
                    <a:gd name="T100" fmla="*/ 164 w 2377"/>
                    <a:gd name="T101" fmla="*/ 2772 h 2779"/>
                    <a:gd name="T102" fmla="*/ 95 w 2377"/>
                    <a:gd name="T103" fmla="*/ 2736 h 2779"/>
                    <a:gd name="T104" fmla="*/ 51 w 2377"/>
                    <a:gd name="T105" fmla="*/ 2669 h 2779"/>
                    <a:gd name="T106" fmla="*/ 41 w 2377"/>
                    <a:gd name="T107" fmla="*/ 1584 h 2779"/>
                    <a:gd name="T108" fmla="*/ 29 w 2377"/>
                    <a:gd name="T109" fmla="*/ 1512 h 2779"/>
                    <a:gd name="T110" fmla="*/ 1 w 2377"/>
                    <a:gd name="T111" fmla="*/ 1408 h 2779"/>
                    <a:gd name="T112" fmla="*/ 26 w 2377"/>
                    <a:gd name="T113" fmla="*/ 982 h 2779"/>
                    <a:gd name="T114" fmla="*/ 103 w 2377"/>
                    <a:gd name="T115" fmla="*/ 406 h 2779"/>
                    <a:gd name="T116" fmla="*/ 160 w 2377"/>
                    <a:gd name="T117" fmla="*/ 143 h 2779"/>
                    <a:gd name="T118" fmla="*/ 218 w 2377"/>
                    <a:gd name="T119" fmla="*/ 63 h 2779"/>
                    <a:gd name="T120" fmla="*/ 296 w 2377"/>
                    <a:gd name="T121" fmla="*/ 16 h 2779"/>
                    <a:gd name="T122" fmla="*/ 386 w 2377"/>
                    <a:gd name="T123" fmla="*/ 0 h 27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2377" h="2779">
                      <a:moveTo>
                        <a:pt x="386" y="0"/>
                      </a:moveTo>
                      <a:lnTo>
                        <a:pt x="417" y="2"/>
                      </a:lnTo>
                      <a:lnTo>
                        <a:pt x="447" y="6"/>
                      </a:lnTo>
                      <a:lnTo>
                        <a:pt x="479" y="13"/>
                      </a:lnTo>
                      <a:lnTo>
                        <a:pt x="509" y="22"/>
                      </a:lnTo>
                      <a:lnTo>
                        <a:pt x="538" y="36"/>
                      </a:lnTo>
                      <a:lnTo>
                        <a:pt x="566" y="52"/>
                      </a:lnTo>
                      <a:lnTo>
                        <a:pt x="592" y="70"/>
                      </a:lnTo>
                      <a:lnTo>
                        <a:pt x="617" y="91"/>
                      </a:lnTo>
                      <a:lnTo>
                        <a:pt x="640" y="114"/>
                      </a:lnTo>
                      <a:lnTo>
                        <a:pt x="659" y="140"/>
                      </a:lnTo>
                      <a:lnTo>
                        <a:pt x="677" y="168"/>
                      </a:lnTo>
                      <a:lnTo>
                        <a:pt x="687" y="180"/>
                      </a:lnTo>
                      <a:lnTo>
                        <a:pt x="694" y="195"/>
                      </a:lnTo>
                      <a:lnTo>
                        <a:pt x="746" y="281"/>
                      </a:lnTo>
                      <a:lnTo>
                        <a:pt x="799" y="367"/>
                      </a:lnTo>
                      <a:lnTo>
                        <a:pt x="857" y="449"/>
                      </a:lnTo>
                      <a:lnTo>
                        <a:pt x="916" y="529"/>
                      </a:lnTo>
                      <a:lnTo>
                        <a:pt x="979" y="606"/>
                      </a:lnTo>
                      <a:lnTo>
                        <a:pt x="1046" y="679"/>
                      </a:lnTo>
                      <a:lnTo>
                        <a:pt x="1115" y="750"/>
                      </a:lnTo>
                      <a:lnTo>
                        <a:pt x="1189" y="818"/>
                      </a:lnTo>
                      <a:lnTo>
                        <a:pt x="1262" y="750"/>
                      </a:lnTo>
                      <a:lnTo>
                        <a:pt x="1332" y="679"/>
                      </a:lnTo>
                      <a:lnTo>
                        <a:pt x="1398" y="606"/>
                      </a:lnTo>
                      <a:lnTo>
                        <a:pt x="1461" y="529"/>
                      </a:lnTo>
                      <a:lnTo>
                        <a:pt x="1521" y="449"/>
                      </a:lnTo>
                      <a:lnTo>
                        <a:pt x="1578" y="367"/>
                      </a:lnTo>
                      <a:lnTo>
                        <a:pt x="1632" y="281"/>
                      </a:lnTo>
                      <a:lnTo>
                        <a:pt x="1683" y="195"/>
                      </a:lnTo>
                      <a:lnTo>
                        <a:pt x="1698" y="170"/>
                      </a:lnTo>
                      <a:lnTo>
                        <a:pt x="1715" y="143"/>
                      </a:lnTo>
                      <a:lnTo>
                        <a:pt x="1735" y="117"/>
                      </a:lnTo>
                      <a:lnTo>
                        <a:pt x="1758" y="93"/>
                      </a:lnTo>
                      <a:lnTo>
                        <a:pt x="1782" y="72"/>
                      </a:lnTo>
                      <a:lnTo>
                        <a:pt x="1808" y="53"/>
                      </a:lnTo>
                      <a:lnTo>
                        <a:pt x="1837" y="37"/>
                      </a:lnTo>
                      <a:lnTo>
                        <a:pt x="1866" y="23"/>
                      </a:lnTo>
                      <a:lnTo>
                        <a:pt x="1896" y="14"/>
                      </a:lnTo>
                      <a:lnTo>
                        <a:pt x="1928" y="6"/>
                      </a:lnTo>
                      <a:lnTo>
                        <a:pt x="1959" y="2"/>
                      </a:lnTo>
                      <a:lnTo>
                        <a:pt x="1990" y="0"/>
                      </a:lnTo>
                      <a:lnTo>
                        <a:pt x="2021" y="3"/>
                      </a:lnTo>
                      <a:lnTo>
                        <a:pt x="2051" y="7"/>
                      </a:lnTo>
                      <a:lnTo>
                        <a:pt x="2080" y="16"/>
                      </a:lnTo>
                      <a:lnTo>
                        <a:pt x="2108" y="28"/>
                      </a:lnTo>
                      <a:lnTo>
                        <a:pt x="2134" y="44"/>
                      </a:lnTo>
                      <a:lnTo>
                        <a:pt x="2158" y="63"/>
                      </a:lnTo>
                      <a:lnTo>
                        <a:pt x="2181" y="86"/>
                      </a:lnTo>
                      <a:lnTo>
                        <a:pt x="2200" y="113"/>
                      </a:lnTo>
                      <a:lnTo>
                        <a:pt x="2217" y="144"/>
                      </a:lnTo>
                      <a:lnTo>
                        <a:pt x="2230" y="178"/>
                      </a:lnTo>
                      <a:lnTo>
                        <a:pt x="2239" y="218"/>
                      </a:lnTo>
                      <a:lnTo>
                        <a:pt x="2275" y="408"/>
                      </a:lnTo>
                      <a:lnTo>
                        <a:pt x="2305" y="600"/>
                      </a:lnTo>
                      <a:lnTo>
                        <a:pt x="2330" y="792"/>
                      </a:lnTo>
                      <a:lnTo>
                        <a:pt x="2351" y="985"/>
                      </a:lnTo>
                      <a:lnTo>
                        <a:pt x="2367" y="1178"/>
                      </a:lnTo>
                      <a:lnTo>
                        <a:pt x="2377" y="1372"/>
                      </a:lnTo>
                      <a:lnTo>
                        <a:pt x="2376" y="1413"/>
                      </a:lnTo>
                      <a:lnTo>
                        <a:pt x="2372" y="1450"/>
                      </a:lnTo>
                      <a:lnTo>
                        <a:pt x="2362" y="1484"/>
                      </a:lnTo>
                      <a:lnTo>
                        <a:pt x="2349" y="1515"/>
                      </a:lnTo>
                      <a:lnTo>
                        <a:pt x="2333" y="1543"/>
                      </a:lnTo>
                      <a:lnTo>
                        <a:pt x="2336" y="1563"/>
                      </a:lnTo>
                      <a:lnTo>
                        <a:pt x="2337" y="1584"/>
                      </a:lnTo>
                      <a:lnTo>
                        <a:pt x="2337" y="2608"/>
                      </a:lnTo>
                      <a:lnTo>
                        <a:pt x="2334" y="2640"/>
                      </a:lnTo>
                      <a:lnTo>
                        <a:pt x="2327" y="2669"/>
                      </a:lnTo>
                      <a:lnTo>
                        <a:pt x="2315" y="2695"/>
                      </a:lnTo>
                      <a:lnTo>
                        <a:pt x="2300" y="2717"/>
                      </a:lnTo>
                      <a:lnTo>
                        <a:pt x="2282" y="2736"/>
                      </a:lnTo>
                      <a:lnTo>
                        <a:pt x="2261" y="2751"/>
                      </a:lnTo>
                      <a:lnTo>
                        <a:pt x="2238" y="2763"/>
                      </a:lnTo>
                      <a:lnTo>
                        <a:pt x="2213" y="2772"/>
                      </a:lnTo>
                      <a:lnTo>
                        <a:pt x="2189" y="2776"/>
                      </a:lnTo>
                      <a:lnTo>
                        <a:pt x="2163" y="2779"/>
                      </a:lnTo>
                      <a:lnTo>
                        <a:pt x="2137" y="2776"/>
                      </a:lnTo>
                      <a:lnTo>
                        <a:pt x="2111" y="2772"/>
                      </a:lnTo>
                      <a:lnTo>
                        <a:pt x="2086" y="2763"/>
                      </a:lnTo>
                      <a:lnTo>
                        <a:pt x="2063" y="2751"/>
                      </a:lnTo>
                      <a:lnTo>
                        <a:pt x="2042" y="2736"/>
                      </a:lnTo>
                      <a:lnTo>
                        <a:pt x="2024" y="2717"/>
                      </a:lnTo>
                      <a:lnTo>
                        <a:pt x="2009" y="2695"/>
                      </a:lnTo>
                      <a:lnTo>
                        <a:pt x="1998" y="2669"/>
                      </a:lnTo>
                      <a:lnTo>
                        <a:pt x="1990" y="2640"/>
                      </a:lnTo>
                      <a:lnTo>
                        <a:pt x="1988" y="2608"/>
                      </a:lnTo>
                      <a:lnTo>
                        <a:pt x="1988" y="1641"/>
                      </a:lnTo>
                      <a:lnTo>
                        <a:pt x="1957" y="1627"/>
                      </a:lnTo>
                      <a:lnTo>
                        <a:pt x="1926" y="1612"/>
                      </a:lnTo>
                      <a:lnTo>
                        <a:pt x="1898" y="1592"/>
                      </a:lnTo>
                      <a:lnTo>
                        <a:pt x="1873" y="1570"/>
                      </a:lnTo>
                      <a:lnTo>
                        <a:pt x="1850" y="1545"/>
                      </a:lnTo>
                      <a:lnTo>
                        <a:pt x="1830" y="1516"/>
                      </a:lnTo>
                      <a:lnTo>
                        <a:pt x="1814" y="1484"/>
                      </a:lnTo>
                      <a:lnTo>
                        <a:pt x="1801" y="1449"/>
                      </a:lnTo>
                      <a:lnTo>
                        <a:pt x="1792" y="1410"/>
                      </a:lnTo>
                      <a:lnTo>
                        <a:pt x="1788" y="1368"/>
                      </a:lnTo>
                      <a:lnTo>
                        <a:pt x="1776" y="1159"/>
                      </a:lnTo>
                      <a:lnTo>
                        <a:pt x="1758" y="952"/>
                      </a:lnTo>
                      <a:lnTo>
                        <a:pt x="1733" y="746"/>
                      </a:lnTo>
                      <a:lnTo>
                        <a:pt x="1663" y="829"/>
                      </a:lnTo>
                      <a:lnTo>
                        <a:pt x="1591" y="910"/>
                      </a:lnTo>
                      <a:lnTo>
                        <a:pt x="1515" y="988"/>
                      </a:lnTo>
                      <a:lnTo>
                        <a:pt x="1436" y="1063"/>
                      </a:lnTo>
                      <a:lnTo>
                        <a:pt x="1353" y="1136"/>
                      </a:lnTo>
                      <a:lnTo>
                        <a:pt x="1341" y="1162"/>
                      </a:lnTo>
                      <a:lnTo>
                        <a:pt x="1325" y="1185"/>
                      </a:lnTo>
                      <a:lnTo>
                        <a:pt x="1308" y="1205"/>
                      </a:lnTo>
                      <a:lnTo>
                        <a:pt x="1288" y="1222"/>
                      </a:lnTo>
                      <a:lnTo>
                        <a:pt x="1265" y="1235"/>
                      </a:lnTo>
                      <a:lnTo>
                        <a:pt x="1241" y="1244"/>
                      </a:lnTo>
                      <a:lnTo>
                        <a:pt x="1215" y="1247"/>
                      </a:lnTo>
                      <a:lnTo>
                        <a:pt x="1189" y="1245"/>
                      </a:lnTo>
                      <a:lnTo>
                        <a:pt x="1162" y="1247"/>
                      </a:lnTo>
                      <a:lnTo>
                        <a:pt x="1136" y="1244"/>
                      </a:lnTo>
                      <a:lnTo>
                        <a:pt x="1112" y="1235"/>
                      </a:lnTo>
                      <a:lnTo>
                        <a:pt x="1089" y="1222"/>
                      </a:lnTo>
                      <a:lnTo>
                        <a:pt x="1070" y="1205"/>
                      </a:lnTo>
                      <a:lnTo>
                        <a:pt x="1051" y="1185"/>
                      </a:lnTo>
                      <a:lnTo>
                        <a:pt x="1036" y="1162"/>
                      </a:lnTo>
                      <a:lnTo>
                        <a:pt x="1024" y="1136"/>
                      </a:lnTo>
                      <a:lnTo>
                        <a:pt x="942" y="1063"/>
                      </a:lnTo>
                      <a:lnTo>
                        <a:pt x="862" y="988"/>
                      </a:lnTo>
                      <a:lnTo>
                        <a:pt x="786" y="910"/>
                      </a:lnTo>
                      <a:lnTo>
                        <a:pt x="714" y="829"/>
                      </a:lnTo>
                      <a:lnTo>
                        <a:pt x="644" y="746"/>
                      </a:lnTo>
                      <a:lnTo>
                        <a:pt x="619" y="953"/>
                      </a:lnTo>
                      <a:lnTo>
                        <a:pt x="601" y="1163"/>
                      </a:lnTo>
                      <a:lnTo>
                        <a:pt x="589" y="1372"/>
                      </a:lnTo>
                      <a:lnTo>
                        <a:pt x="586" y="1414"/>
                      </a:lnTo>
                      <a:lnTo>
                        <a:pt x="577" y="1452"/>
                      </a:lnTo>
                      <a:lnTo>
                        <a:pt x="564" y="1488"/>
                      </a:lnTo>
                      <a:lnTo>
                        <a:pt x="547" y="1520"/>
                      </a:lnTo>
                      <a:lnTo>
                        <a:pt x="527" y="1549"/>
                      </a:lnTo>
                      <a:lnTo>
                        <a:pt x="505" y="1574"/>
                      </a:lnTo>
                      <a:lnTo>
                        <a:pt x="479" y="1596"/>
                      </a:lnTo>
                      <a:lnTo>
                        <a:pt x="450" y="1614"/>
                      </a:lnTo>
                      <a:lnTo>
                        <a:pt x="421" y="1630"/>
                      </a:lnTo>
                      <a:lnTo>
                        <a:pt x="390" y="1642"/>
                      </a:lnTo>
                      <a:lnTo>
                        <a:pt x="390" y="2608"/>
                      </a:lnTo>
                      <a:lnTo>
                        <a:pt x="387" y="2640"/>
                      </a:lnTo>
                      <a:lnTo>
                        <a:pt x="380" y="2669"/>
                      </a:lnTo>
                      <a:lnTo>
                        <a:pt x="368" y="2695"/>
                      </a:lnTo>
                      <a:lnTo>
                        <a:pt x="353" y="2717"/>
                      </a:lnTo>
                      <a:lnTo>
                        <a:pt x="335" y="2736"/>
                      </a:lnTo>
                      <a:lnTo>
                        <a:pt x="314" y="2751"/>
                      </a:lnTo>
                      <a:lnTo>
                        <a:pt x="291" y="2763"/>
                      </a:lnTo>
                      <a:lnTo>
                        <a:pt x="266" y="2772"/>
                      </a:lnTo>
                      <a:lnTo>
                        <a:pt x="241" y="2776"/>
                      </a:lnTo>
                      <a:lnTo>
                        <a:pt x="215" y="2779"/>
                      </a:lnTo>
                      <a:lnTo>
                        <a:pt x="190" y="2776"/>
                      </a:lnTo>
                      <a:lnTo>
                        <a:pt x="164" y="2772"/>
                      </a:lnTo>
                      <a:lnTo>
                        <a:pt x="139" y="2763"/>
                      </a:lnTo>
                      <a:lnTo>
                        <a:pt x="116" y="2751"/>
                      </a:lnTo>
                      <a:lnTo>
                        <a:pt x="95" y="2736"/>
                      </a:lnTo>
                      <a:lnTo>
                        <a:pt x="77" y="2717"/>
                      </a:lnTo>
                      <a:lnTo>
                        <a:pt x="62" y="2695"/>
                      </a:lnTo>
                      <a:lnTo>
                        <a:pt x="51" y="2669"/>
                      </a:lnTo>
                      <a:lnTo>
                        <a:pt x="43" y="2640"/>
                      </a:lnTo>
                      <a:lnTo>
                        <a:pt x="41" y="2608"/>
                      </a:lnTo>
                      <a:lnTo>
                        <a:pt x="41" y="1584"/>
                      </a:lnTo>
                      <a:lnTo>
                        <a:pt x="42" y="1562"/>
                      </a:lnTo>
                      <a:lnTo>
                        <a:pt x="45" y="1541"/>
                      </a:lnTo>
                      <a:lnTo>
                        <a:pt x="29" y="1512"/>
                      </a:lnTo>
                      <a:lnTo>
                        <a:pt x="16" y="1481"/>
                      </a:lnTo>
                      <a:lnTo>
                        <a:pt x="6" y="1447"/>
                      </a:lnTo>
                      <a:lnTo>
                        <a:pt x="1" y="1408"/>
                      </a:lnTo>
                      <a:lnTo>
                        <a:pt x="0" y="1368"/>
                      </a:lnTo>
                      <a:lnTo>
                        <a:pt x="11" y="1175"/>
                      </a:lnTo>
                      <a:lnTo>
                        <a:pt x="26" y="982"/>
                      </a:lnTo>
                      <a:lnTo>
                        <a:pt x="47" y="789"/>
                      </a:lnTo>
                      <a:lnTo>
                        <a:pt x="73" y="597"/>
                      </a:lnTo>
                      <a:lnTo>
                        <a:pt x="103" y="406"/>
                      </a:lnTo>
                      <a:lnTo>
                        <a:pt x="138" y="215"/>
                      </a:lnTo>
                      <a:lnTo>
                        <a:pt x="147" y="177"/>
                      </a:lnTo>
                      <a:lnTo>
                        <a:pt x="160" y="143"/>
                      </a:lnTo>
                      <a:lnTo>
                        <a:pt x="177" y="112"/>
                      </a:lnTo>
                      <a:lnTo>
                        <a:pt x="196" y="85"/>
                      </a:lnTo>
                      <a:lnTo>
                        <a:pt x="218" y="63"/>
                      </a:lnTo>
                      <a:lnTo>
                        <a:pt x="243" y="43"/>
                      </a:lnTo>
                      <a:lnTo>
                        <a:pt x="269" y="28"/>
                      </a:lnTo>
                      <a:lnTo>
                        <a:pt x="296" y="16"/>
                      </a:lnTo>
                      <a:lnTo>
                        <a:pt x="325" y="7"/>
                      </a:lnTo>
                      <a:lnTo>
                        <a:pt x="355" y="2"/>
                      </a:lnTo>
                      <a:lnTo>
                        <a:pt x="386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87" name="Freeform 245">
                  <a:extLst>
                    <a:ext uri="{FF2B5EF4-FFF2-40B4-BE49-F238E27FC236}">
                      <a16:creationId xmlns:a16="http://schemas.microsoft.com/office/drawing/2014/main" id="{A89DB406-92EE-D740-3B48-4054DA6300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58332" y="3738534"/>
                  <a:ext cx="73705" cy="75724"/>
                </a:xfrm>
                <a:custGeom>
                  <a:avLst/>
                  <a:gdLst>
                    <a:gd name="T0" fmla="*/ 332 w 663"/>
                    <a:gd name="T1" fmla="*/ 0 h 670"/>
                    <a:gd name="T2" fmla="*/ 377 w 663"/>
                    <a:gd name="T3" fmla="*/ 2 h 670"/>
                    <a:gd name="T4" fmla="*/ 420 w 663"/>
                    <a:gd name="T5" fmla="*/ 12 h 670"/>
                    <a:gd name="T6" fmla="*/ 461 w 663"/>
                    <a:gd name="T7" fmla="*/ 26 h 670"/>
                    <a:gd name="T8" fmla="*/ 499 w 663"/>
                    <a:gd name="T9" fmla="*/ 45 h 670"/>
                    <a:gd name="T10" fmla="*/ 534 w 663"/>
                    <a:gd name="T11" fmla="*/ 69 h 670"/>
                    <a:gd name="T12" fmla="*/ 566 w 663"/>
                    <a:gd name="T13" fmla="*/ 97 h 670"/>
                    <a:gd name="T14" fmla="*/ 594 w 663"/>
                    <a:gd name="T15" fmla="*/ 130 h 670"/>
                    <a:gd name="T16" fmla="*/ 618 w 663"/>
                    <a:gd name="T17" fmla="*/ 165 h 670"/>
                    <a:gd name="T18" fmla="*/ 637 w 663"/>
                    <a:gd name="T19" fmla="*/ 204 h 670"/>
                    <a:gd name="T20" fmla="*/ 651 w 663"/>
                    <a:gd name="T21" fmla="*/ 245 h 670"/>
                    <a:gd name="T22" fmla="*/ 660 w 663"/>
                    <a:gd name="T23" fmla="*/ 289 h 670"/>
                    <a:gd name="T24" fmla="*/ 663 w 663"/>
                    <a:gd name="T25" fmla="*/ 335 h 670"/>
                    <a:gd name="T26" fmla="*/ 660 w 663"/>
                    <a:gd name="T27" fmla="*/ 380 h 670"/>
                    <a:gd name="T28" fmla="*/ 651 w 663"/>
                    <a:gd name="T29" fmla="*/ 424 h 670"/>
                    <a:gd name="T30" fmla="*/ 637 w 663"/>
                    <a:gd name="T31" fmla="*/ 466 h 670"/>
                    <a:gd name="T32" fmla="*/ 618 w 663"/>
                    <a:gd name="T33" fmla="*/ 504 h 670"/>
                    <a:gd name="T34" fmla="*/ 594 w 663"/>
                    <a:gd name="T35" fmla="*/ 539 h 670"/>
                    <a:gd name="T36" fmla="*/ 566 w 663"/>
                    <a:gd name="T37" fmla="*/ 572 h 670"/>
                    <a:gd name="T38" fmla="*/ 534 w 663"/>
                    <a:gd name="T39" fmla="*/ 601 h 670"/>
                    <a:gd name="T40" fmla="*/ 499 w 663"/>
                    <a:gd name="T41" fmla="*/ 625 h 670"/>
                    <a:gd name="T42" fmla="*/ 461 w 663"/>
                    <a:gd name="T43" fmla="*/ 643 h 670"/>
                    <a:gd name="T44" fmla="*/ 420 w 663"/>
                    <a:gd name="T45" fmla="*/ 658 h 670"/>
                    <a:gd name="T46" fmla="*/ 377 w 663"/>
                    <a:gd name="T47" fmla="*/ 667 h 670"/>
                    <a:gd name="T48" fmla="*/ 332 w 663"/>
                    <a:gd name="T49" fmla="*/ 670 h 670"/>
                    <a:gd name="T50" fmla="*/ 286 w 663"/>
                    <a:gd name="T51" fmla="*/ 667 h 670"/>
                    <a:gd name="T52" fmla="*/ 244 w 663"/>
                    <a:gd name="T53" fmla="*/ 658 h 670"/>
                    <a:gd name="T54" fmla="*/ 203 w 663"/>
                    <a:gd name="T55" fmla="*/ 643 h 670"/>
                    <a:gd name="T56" fmla="*/ 165 w 663"/>
                    <a:gd name="T57" fmla="*/ 625 h 670"/>
                    <a:gd name="T58" fmla="*/ 129 w 663"/>
                    <a:gd name="T59" fmla="*/ 601 h 670"/>
                    <a:gd name="T60" fmla="*/ 98 w 663"/>
                    <a:gd name="T61" fmla="*/ 572 h 670"/>
                    <a:gd name="T62" fmla="*/ 70 w 663"/>
                    <a:gd name="T63" fmla="*/ 539 h 670"/>
                    <a:gd name="T64" fmla="*/ 46 w 663"/>
                    <a:gd name="T65" fmla="*/ 504 h 670"/>
                    <a:gd name="T66" fmla="*/ 26 w 663"/>
                    <a:gd name="T67" fmla="*/ 466 h 670"/>
                    <a:gd name="T68" fmla="*/ 12 w 663"/>
                    <a:gd name="T69" fmla="*/ 424 h 670"/>
                    <a:gd name="T70" fmla="*/ 4 w 663"/>
                    <a:gd name="T71" fmla="*/ 380 h 670"/>
                    <a:gd name="T72" fmla="*/ 0 w 663"/>
                    <a:gd name="T73" fmla="*/ 335 h 670"/>
                    <a:gd name="T74" fmla="*/ 4 w 663"/>
                    <a:gd name="T75" fmla="*/ 289 h 670"/>
                    <a:gd name="T76" fmla="*/ 12 w 663"/>
                    <a:gd name="T77" fmla="*/ 245 h 670"/>
                    <a:gd name="T78" fmla="*/ 26 w 663"/>
                    <a:gd name="T79" fmla="*/ 204 h 670"/>
                    <a:gd name="T80" fmla="*/ 46 w 663"/>
                    <a:gd name="T81" fmla="*/ 165 h 670"/>
                    <a:gd name="T82" fmla="*/ 70 w 663"/>
                    <a:gd name="T83" fmla="*/ 130 h 670"/>
                    <a:gd name="T84" fmla="*/ 98 w 663"/>
                    <a:gd name="T85" fmla="*/ 97 h 670"/>
                    <a:gd name="T86" fmla="*/ 129 w 663"/>
                    <a:gd name="T87" fmla="*/ 69 h 670"/>
                    <a:gd name="T88" fmla="*/ 165 w 663"/>
                    <a:gd name="T89" fmla="*/ 45 h 670"/>
                    <a:gd name="T90" fmla="*/ 203 w 663"/>
                    <a:gd name="T91" fmla="*/ 26 h 670"/>
                    <a:gd name="T92" fmla="*/ 244 w 663"/>
                    <a:gd name="T93" fmla="*/ 12 h 670"/>
                    <a:gd name="T94" fmla="*/ 286 w 663"/>
                    <a:gd name="T95" fmla="*/ 2 h 670"/>
                    <a:gd name="T96" fmla="*/ 332 w 663"/>
                    <a:gd name="T97" fmla="*/ 0 h 6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663" h="670">
                      <a:moveTo>
                        <a:pt x="332" y="0"/>
                      </a:moveTo>
                      <a:lnTo>
                        <a:pt x="377" y="2"/>
                      </a:lnTo>
                      <a:lnTo>
                        <a:pt x="420" y="12"/>
                      </a:lnTo>
                      <a:lnTo>
                        <a:pt x="461" y="26"/>
                      </a:lnTo>
                      <a:lnTo>
                        <a:pt x="499" y="45"/>
                      </a:lnTo>
                      <a:lnTo>
                        <a:pt x="534" y="69"/>
                      </a:lnTo>
                      <a:lnTo>
                        <a:pt x="566" y="97"/>
                      </a:lnTo>
                      <a:lnTo>
                        <a:pt x="594" y="130"/>
                      </a:lnTo>
                      <a:lnTo>
                        <a:pt x="618" y="165"/>
                      </a:lnTo>
                      <a:lnTo>
                        <a:pt x="637" y="204"/>
                      </a:lnTo>
                      <a:lnTo>
                        <a:pt x="651" y="245"/>
                      </a:lnTo>
                      <a:lnTo>
                        <a:pt x="660" y="289"/>
                      </a:lnTo>
                      <a:lnTo>
                        <a:pt x="663" y="335"/>
                      </a:lnTo>
                      <a:lnTo>
                        <a:pt x="660" y="380"/>
                      </a:lnTo>
                      <a:lnTo>
                        <a:pt x="651" y="424"/>
                      </a:lnTo>
                      <a:lnTo>
                        <a:pt x="637" y="466"/>
                      </a:lnTo>
                      <a:lnTo>
                        <a:pt x="618" y="504"/>
                      </a:lnTo>
                      <a:lnTo>
                        <a:pt x="594" y="539"/>
                      </a:lnTo>
                      <a:lnTo>
                        <a:pt x="566" y="572"/>
                      </a:lnTo>
                      <a:lnTo>
                        <a:pt x="534" y="601"/>
                      </a:lnTo>
                      <a:lnTo>
                        <a:pt x="499" y="625"/>
                      </a:lnTo>
                      <a:lnTo>
                        <a:pt x="461" y="643"/>
                      </a:lnTo>
                      <a:lnTo>
                        <a:pt x="420" y="658"/>
                      </a:lnTo>
                      <a:lnTo>
                        <a:pt x="377" y="667"/>
                      </a:lnTo>
                      <a:lnTo>
                        <a:pt x="332" y="670"/>
                      </a:lnTo>
                      <a:lnTo>
                        <a:pt x="286" y="667"/>
                      </a:lnTo>
                      <a:lnTo>
                        <a:pt x="244" y="658"/>
                      </a:lnTo>
                      <a:lnTo>
                        <a:pt x="203" y="643"/>
                      </a:lnTo>
                      <a:lnTo>
                        <a:pt x="165" y="625"/>
                      </a:lnTo>
                      <a:lnTo>
                        <a:pt x="129" y="601"/>
                      </a:lnTo>
                      <a:lnTo>
                        <a:pt x="98" y="572"/>
                      </a:lnTo>
                      <a:lnTo>
                        <a:pt x="70" y="539"/>
                      </a:lnTo>
                      <a:lnTo>
                        <a:pt x="46" y="504"/>
                      </a:lnTo>
                      <a:lnTo>
                        <a:pt x="26" y="466"/>
                      </a:lnTo>
                      <a:lnTo>
                        <a:pt x="12" y="424"/>
                      </a:lnTo>
                      <a:lnTo>
                        <a:pt x="4" y="380"/>
                      </a:lnTo>
                      <a:lnTo>
                        <a:pt x="0" y="335"/>
                      </a:lnTo>
                      <a:lnTo>
                        <a:pt x="4" y="289"/>
                      </a:lnTo>
                      <a:lnTo>
                        <a:pt x="12" y="245"/>
                      </a:lnTo>
                      <a:lnTo>
                        <a:pt x="26" y="204"/>
                      </a:lnTo>
                      <a:lnTo>
                        <a:pt x="46" y="165"/>
                      </a:lnTo>
                      <a:lnTo>
                        <a:pt x="70" y="130"/>
                      </a:lnTo>
                      <a:lnTo>
                        <a:pt x="98" y="97"/>
                      </a:lnTo>
                      <a:lnTo>
                        <a:pt x="129" y="69"/>
                      </a:lnTo>
                      <a:lnTo>
                        <a:pt x="165" y="45"/>
                      </a:lnTo>
                      <a:lnTo>
                        <a:pt x="203" y="26"/>
                      </a:lnTo>
                      <a:lnTo>
                        <a:pt x="244" y="12"/>
                      </a:lnTo>
                      <a:lnTo>
                        <a:pt x="286" y="2"/>
                      </a:lnTo>
                      <a:lnTo>
                        <a:pt x="332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</p:grp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A4760DF0-68AD-3FF3-1F62-1C353EE4F59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0150" y="1855788"/>
              <a:ext cx="592138" cy="1033462"/>
              <a:chOff x="3294063" y="2474222"/>
              <a:chExt cx="788988" cy="1377950"/>
            </a:xfrm>
          </p:grpSpPr>
          <p:grpSp>
            <p:nvGrpSpPr>
              <p:cNvPr id="91" name="Group 83">
                <a:extLst>
                  <a:ext uri="{FF2B5EF4-FFF2-40B4-BE49-F238E27FC236}">
                    <a16:creationId xmlns:a16="http://schemas.microsoft.com/office/drawing/2014/main" id="{27F4FDE4-5EE0-8CA9-8EEB-23AD33362E8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94063" y="2474222"/>
                <a:ext cx="788988" cy="1377950"/>
                <a:chOff x="3294063" y="2474222"/>
                <a:chExt cx="788988" cy="1377950"/>
              </a:xfrm>
            </p:grpSpPr>
            <p:sp>
              <p:nvSpPr>
                <p:cNvPr id="100" name="Freeform 7">
                  <a:extLst>
                    <a:ext uri="{FF2B5EF4-FFF2-40B4-BE49-F238E27FC236}">
                      <a16:creationId xmlns:a16="http://schemas.microsoft.com/office/drawing/2014/main" id="{8C4D270C-2980-68CF-8820-BA2EC6A236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94063" y="2474222"/>
                  <a:ext cx="395552" cy="1377950"/>
                </a:xfrm>
                <a:custGeom>
                  <a:avLst/>
                  <a:gdLst>
                    <a:gd name="T0" fmla="*/ 0 w 207"/>
                    <a:gd name="T1" fmla="*/ 206 h 724"/>
                    <a:gd name="T2" fmla="*/ 207 w 207"/>
                    <a:gd name="T3" fmla="*/ 717 h 724"/>
                    <a:gd name="T4" fmla="*/ 207 w 207"/>
                    <a:gd name="T5" fmla="*/ 0 h 724"/>
                    <a:gd name="T6" fmla="*/ 0 w 207"/>
                    <a:gd name="T7" fmla="*/ 206 h 7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7" h="724">
                      <a:moveTo>
                        <a:pt x="0" y="206"/>
                      </a:moveTo>
                      <a:cubicBezTo>
                        <a:pt x="0" y="320"/>
                        <a:pt x="207" y="724"/>
                        <a:pt x="207" y="717"/>
                      </a:cubicBezTo>
                      <a:cubicBezTo>
                        <a:pt x="207" y="0"/>
                        <a:pt x="207" y="0"/>
                        <a:pt x="207" y="0"/>
                      </a:cubicBezTo>
                      <a:cubicBezTo>
                        <a:pt x="93" y="0"/>
                        <a:pt x="0" y="92"/>
                        <a:pt x="0" y="206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>
                    <a:latin typeface="+mn-lt"/>
                  </a:endParaRPr>
                </a:p>
              </p:txBody>
            </p:sp>
            <p:sp>
              <p:nvSpPr>
                <p:cNvPr id="101" name="Freeform 8">
                  <a:extLst>
                    <a:ext uri="{FF2B5EF4-FFF2-40B4-BE49-F238E27FC236}">
                      <a16:creationId xmlns:a16="http://schemas.microsoft.com/office/drawing/2014/main" id="{EB70F76A-0148-CF0F-1297-372B08FCA3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89615" y="2474222"/>
                  <a:ext cx="393436" cy="1365250"/>
                </a:xfrm>
                <a:custGeom>
                  <a:avLst/>
                  <a:gdLst>
                    <a:gd name="T0" fmla="*/ 0 w 206"/>
                    <a:gd name="T1" fmla="*/ 0 h 717"/>
                    <a:gd name="T2" fmla="*/ 0 w 206"/>
                    <a:gd name="T3" fmla="*/ 717 h 717"/>
                    <a:gd name="T4" fmla="*/ 206 w 206"/>
                    <a:gd name="T5" fmla="*/ 206 h 717"/>
                    <a:gd name="T6" fmla="*/ 0 w 206"/>
                    <a:gd name="T7" fmla="*/ 0 h 7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6" h="717">
                      <a:moveTo>
                        <a:pt x="0" y="0"/>
                      </a:moveTo>
                      <a:cubicBezTo>
                        <a:pt x="0" y="717"/>
                        <a:pt x="0" y="717"/>
                        <a:pt x="0" y="717"/>
                      </a:cubicBezTo>
                      <a:cubicBezTo>
                        <a:pt x="0" y="709"/>
                        <a:pt x="206" y="320"/>
                        <a:pt x="206" y="206"/>
                      </a:cubicBezTo>
                      <a:cubicBezTo>
                        <a:pt x="206" y="92"/>
                        <a:pt x="114" y="0"/>
                        <a:pt x="0" y="0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>
                    <a:latin typeface="+mn-lt"/>
                  </a:endParaRPr>
                </a:p>
              </p:txBody>
            </p:sp>
          </p:grpSp>
          <p:sp>
            <p:nvSpPr>
              <p:cNvPr id="92" name="Oval 18">
                <a:extLst>
                  <a:ext uri="{FF2B5EF4-FFF2-40B4-BE49-F238E27FC236}">
                    <a16:creationId xmlns:a16="http://schemas.microsoft.com/office/drawing/2014/main" id="{80DD1810-D512-42E9-5967-3CF88B64E7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3867" y="2544071"/>
                <a:ext cx="651496" cy="64981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grpSp>
            <p:nvGrpSpPr>
              <p:cNvPr id="93" name="Group 292">
                <a:extLst>
                  <a:ext uri="{FF2B5EF4-FFF2-40B4-BE49-F238E27FC236}">
                    <a16:creationId xmlns:a16="http://schemas.microsoft.com/office/drawing/2014/main" id="{3D5D7834-DF4B-CA8A-40FD-22B42E2442B9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535580" y="2709970"/>
                <a:ext cx="320531" cy="322054"/>
                <a:chOff x="3294" y="1945"/>
                <a:chExt cx="1893" cy="1902"/>
              </a:xfrm>
              <a:solidFill>
                <a:schemeClr val="accent4"/>
              </a:solidFill>
            </p:grpSpPr>
            <p:sp>
              <p:nvSpPr>
                <p:cNvPr id="94" name="Freeform 294">
                  <a:extLst>
                    <a:ext uri="{FF2B5EF4-FFF2-40B4-BE49-F238E27FC236}">
                      <a16:creationId xmlns:a16="http://schemas.microsoft.com/office/drawing/2014/main" id="{644AA0F3-06B0-CEAF-2891-5D92E2BE065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48" y="2412"/>
                  <a:ext cx="339" cy="415"/>
                </a:xfrm>
                <a:custGeom>
                  <a:avLst/>
                  <a:gdLst>
                    <a:gd name="T0" fmla="*/ 261 w 678"/>
                    <a:gd name="T1" fmla="*/ 0 h 828"/>
                    <a:gd name="T2" fmla="*/ 567 w 678"/>
                    <a:gd name="T3" fmla="*/ 0 h 828"/>
                    <a:gd name="T4" fmla="*/ 591 w 678"/>
                    <a:gd name="T5" fmla="*/ 3 h 828"/>
                    <a:gd name="T6" fmla="*/ 614 w 678"/>
                    <a:gd name="T7" fmla="*/ 10 h 828"/>
                    <a:gd name="T8" fmla="*/ 634 w 678"/>
                    <a:gd name="T9" fmla="*/ 23 h 828"/>
                    <a:gd name="T10" fmla="*/ 651 w 678"/>
                    <a:gd name="T11" fmla="*/ 39 h 828"/>
                    <a:gd name="T12" fmla="*/ 665 w 678"/>
                    <a:gd name="T13" fmla="*/ 59 h 828"/>
                    <a:gd name="T14" fmla="*/ 675 w 678"/>
                    <a:gd name="T15" fmla="*/ 82 h 828"/>
                    <a:gd name="T16" fmla="*/ 678 w 678"/>
                    <a:gd name="T17" fmla="*/ 105 h 828"/>
                    <a:gd name="T18" fmla="*/ 677 w 678"/>
                    <a:gd name="T19" fmla="*/ 129 h 828"/>
                    <a:gd name="T20" fmla="*/ 671 w 678"/>
                    <a:gd name="T21" fmla="*/ 152 h 828"/>
                    <a:gd name="T22" fmla="*/ 660 w 678"/>
                    <a:gd name="T23" fmla="*/ 174 h 828"/>
                    <a:gd name="T24" fmla="*/ 500 w 678"/>
                    <a:gd name="T25" fmla="*/ 414 h 828"/>
                    <a:gd name="T26" fmla="*/ 660 w 678"/>
                    <a:gd name="T27" fmla="*/ 655 h 828"/>
                    <a:gd name="T28" fmla="*/ 671 w 678"/>
                    <a:gd name="T29" fmla="*/ 676 h 828"/>
                    <a:gd name="T30" fmla="*/ 677 w 678"/>
                    <a:gd name="T31" fmla="*/ 699 h 828"/>
                    <a:gd name="T32" fmla="*/ 678 w 678"/>
                    <a:gd name="T33" fmla="*/ 724 h 828"/>
                    <a:gd name="T34" fmla="*/ 675 w 678"/>
                    <a:gd name="T35" fmla="*/ 747 h 828"/>
                    <a:gd name="T36" fmla="*/ 665 w 678"/>
                    <a:gd name="T37" fmla="*/ 769 h 828"/>
                    <a:gd name="T38" fmla="*/ 651 w 678"/>
                    <a:gd name="T39" fmla="*/ 790 h 828"/>
                    <a:gd name="T40" fmla="*/ 634 w 678"/>
                    <a:gd name="T41" fmla="*/ 806 h 828"/>
                    <a:gd name="T42" fmla="*/ 614 w 678"/>
                    <a:gd name="T43" fmla="*/ 818 h 828"/>
                    <a:gd name="T44" fmla="*/ 591 w 678"/>
                    <a:gd name="T45" fmla="*/ 826 h 828"/>
                    <a:gd name="T46" fmla="*/ 567 w 678"/>
                    <a:gd name="T47" fmla="*/ 828 h 828"/>
                    <a:gd name="T48" fmla="*/ 0 w 678"/>
                    <a:gd name="T49" fmla="*/ 828 h 828"/>
                    <a:gd name="T50" fmla="*/ 261 w 678"/>
                    <a:gd name="T51" fmla="*/ 0 h 8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678" h="828">
                      <a:moveTo>
                        <a:pt x="261" y="0"/>
                      </a:moveTo>
                      <a:lnTo>
                        <a:pt x="567" y="0"/>
                      </a:lnTo>
                      <a:lnTo>
                        <a:pt x="591" y="3"/>
                      </a:lnTo>
                      <a:lnTo>
                        <a:pt x="614" y="10"/>
                      </a:lnTo>
                      <a:lnTo>
                        <a:pt x="634" y="23"/>
                      </a:lnTo>
                      <a:lnTo>
                        <a:pt x="651" y="39"/>
                      </a:lnTo>
                      <a:lnTo>
                        <a:pt x="665" y="59"/>
                      </a:lnTo>
                      <a:lnTo>
                        <a:pt x="675" y="82"/>
                      </a:lnTo>
                      <a:lnTo>
                        <a:pt x="678" y="105"/>
                      </a:lnTo>
                      <a:lnTo>
                        <a:pt x="677" y="129"/>
                      </a:lnTo>
                      <a:lnTo>
                        <a:pt x="671" y="152"/>
                      </a:lnTo>
                      <a:lnTo>
                        <a:pt x="660" y="174"/>
                      </a:lnTo>
                      <a:lnTo>
                        <a:pt x="500" y="414"/>
                      </a:lnTo>
                      <a:lnTo>
                        <a:pt x="660" y="655"/>
                      </a:lnTo>
                      <a:lnTo>
                        <a:pt x="671" y="676"/>
                      </a:lnTo>
                      <a:lnTo>
                        <a:pt x="677" y="699"/>
                      </a:lnTo>
                      <a:lnTo>
                        <a:pt x="678" y="724"/>
                      </a:lnTo>
                      <a:lnTo>
                        <a:pt x="675" y="747"/>
                      </a:lnTo>
                      <a:lnTo>
                        <a:pt x="665" y="769"/>
                      </a:lnTo>
                      <a:lnTo>
                        <a:pt x="651" y="790"/>
                      </a:lnTo>
                      <a:lnTo>
                        <a:pt x="634" y="806"/>
                      </a:lnTo>
                      <a:lnTo>
                        <a:pt x="614" y="818"/>
                      </a:lnTo>
                      <a:lnTo>
                        <a:pt x="591" y="826"/>
                      </a:lnTo>
                      <a:lnTo>
                        <a:pt x="567" y="828"/>
                      </a:lnTo>
                      <a:lnTo>
                        <a:pt x="0" y="828"/>
                      </a:lnTo>
                      <a:lnTo>
                        <a:pt x="261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95" name="Freeform 295">
                  <a:extLst>
                    <a:ext uri="{FF2B5EF4-FFF2-40B4-BE49-F238E27FC236}">
                      <a16:creationId xmlns:a16="http://schemas.microsoft.com/office/drawing/2014/main" id="{277725C0-C4E2-201F-4052-7D913CBDD8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92" y="2312"/>
                  <a:ext cx="514" cy="1257"/>
                </a:xfrm>
                <a:custGeom>
                  <a:avLst/>
                  <a:gdLst>
                    <a:gd name="T0" fmla="*/ 111 w 1029"/>
                    <a:gd name="T1" fmla="*/ 0 h 2515"/>
                    <a:gd name="T2" fmla="*/ 918 w 1029"/>
                    <a:gd name="T3" fmla="*/ 0 h 2515"/>
                    <a:gd name="T4" fmla="*/ 943 w 1029"/>
                    <a:gd name="T5" fmla="*/ 2 h 2515"/>
                    <a:gd name="T6" fmla="*/ 969 w 1029"/>
                    <a:gd name="T7" fmla="*/ 12 h 2515"/>
                    <a:gd name="T8" fmla="*/ 990 w 1029"/>
                    <a:gd name="T9" fmla="*/ 27 h 2515"/>
                    <a:gd name="T10" fmla="*/ 1008 w 1029"/>
                    <a:gd name="T11" fmla="*/ 46 h 2515"/>
                    <a:gd name="T12" fmla="*/ 1021 w 1029"/>
                    <a:gd name="T13" fmla="*/ 70 h 2515"/>
                    <a:gd name="T14" fmla="*/ 1028 w 1029"/>
                    <a:gd name="T15" fmla="*/ 94 h 2515"/>
                    <a:gd name="T16" fmla="*/ 1029 w 1029"/>
                    <a:gd name="T17" fmla="*/ 121 h 2515"/>
                    <a:gd name="T18" fmla="*/ 1023 w 1029"/>
                    <a:gd name="T19" fmla="*/ 146 h 2515"/>
                    <a:gd name="T20" fmla="*/ 822 w 1029"/>
                    <a:gd name="T21" fmla="*/ 752 h 2515"/>
                    <a:gd name="T22" fmla="*/ 812 w 1029"/>
                    <a:gd name="T23" fmla="*/ 773 h 2515"/>
                    <a:gd name="T24" fmla="*/ 799 w 1029"/>
                    <a:gd name="T25" fmla="*/ 791 h 2515"/>
                    <a:gd name="T26" fmla="*/ 781 w 1029"/>
                    <a:gd name="T27" fmla="*/ 806 h 2515"/>
                    <a:gd name="T28" fmla="*/ 761 w 1029"/>
                    <a:gd name="T29" fmla="*/ 818 h 2515"/>
                    <a:gd name="T30" fmla="*/ 739 w 1029"/>
                    <a:gd name="T31" fmla="*/ 825 h 2515"/>
                    <a:gd name="T32" fmla="*/ 716 w 1029"/>
                    <a:gd name="T33" fmla="*/ 828 h 2515"/>
                    <a:gd name="T34" fmla="*/ 224 w 1029"/>
                    <a:gd name="T35" fmla="*/ 828 h 2515"/>
                    <a:gd name="T36" fmla="*/ 224 w 1029"/>
                    <a:gd name="T37" fmla="*/ 2515 h 2515"/>
                    <a:gd name="T38" fmla="*/ 166 w 1029"/>
                    <a:gd name="T39" fmla="*/ 2514 h 2515"/>
                    <a:gd name="T40" fmla="*/ 111 w 1029"/>
                    <a:gd name="T41" fmla="*/ 2513 h 2515"/>
                    <a:gd name="T42" fmla="*/ 58 w 1029"/>
                    <a:gd name="T43" fmla="*/ 2514 h 2515"/>
                    <a:gd name="T44" fmla="*/ 0 w 1029"/>
                    <a:gd name="T45" fmla="*/ 2515 h 2515"/>
                    <a:gd name="T46" fmla="*/ 0 w 1029"/>
                    <a:gd name="T47" fmla="*/ 111 h 2515"/>
                    <a:gd name="T48" fmla="*/ 3 w 1029"/>
                    <a:gd name="T49" fmla="*/ 86 h 2515"/>
                    <a:gd name="T50" fmla="*/ 12 w 1029"/>
                    <a:gd name="T51" fmla="*/ 63 h 2515"/>
                    <a:gd name="T52" fmla="*/ 24 w 1029"/>
                    <a:gd name="T53" fmla="*/ 42 h 2515"/>
                    <a:gd name="T54" fmla="*/ 42 w 1029"/>
                    <a:gd name="T55" fmla="*/ 24 h 2515"/>
                    <a:gd name="T56" fmla="*/ 63 w 1029"/>
                    <a:gd name="T57" fmla="*/ 11 h 2515"/>
                    <a:gd name="T58" fmla="*/ 86 w 1029"/>
                    <a:gd name="T59" fmla="*/ 2 h 2515"/>
                    <a:gd name="T60" fmla="*/ 111 w 1029"/>
                    <a:gd name="T61" fmla="*/ 0 h 25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1029" h="2515">
                      <a:moveTo>
                        <a:pt x="111" y="0"/>
                      </a:moveTo>
                      <a:lnTo>
                        <a:pt x="918" y="0"/>
                      </a:lnTo>
                      <a:lnTo>
                        <a:pt x="943" y="2"/>
                      </a:lnTo>
                      <a:lnTo>
                        <a:pt x="969" y="12"/>
                      </a:lnTo>
                      <a:lnTo>
                        <a:pt x="990" y="27"/>
                      </a:lnTo>
                      <a:lnTo>
                        <a:pt x="1008" y="46"/>
                      </a:lnTo>
                      <a:lnTo>
                        <a:pt x="1021" y="70"/>
                      </a:lnTo>
                      <a:lnTo>
                        <a:pt x="1028" y="94"/>
                      </a:lnTo>
                      <a:lnTo>
                        <a:pt x="1029" y="121"/>
                      </a:lnTo>
                      <a:lnTo>
                        <a:pt x="1023" y="146"/>
                      </a:lnTo>
                      <a:lnTo>
                        <a:pt x="822" y="752"/>
                      </a:lnTo>
                      <a:lnTo>
                        <a:pt x="812" y="773"/>
                      </a:lnTo>
                      <a:lnTo>
                        <a:pt x="799" y="791"/>
                      </a:lnTo>
                      <a:lnTo>
                        <a:pt x="781" y="806"/>
                      </a:lnTo>
                      <a:lnTo>
                        <a:pt x="761" y="818"/>
                      </a:lnTo>
                      <a:lnTo>
                        <a:pt x="739" y="825"/>
                      </a:lnTo>
                      <a:lnTo>
                        <a:pt x="716" y="828"/>
                      </a:lnTo>
                      <a:lnTo>
                        <a:pt x="224" y="828"/>
                      </a:lnTo>
                      <a:lnTo>
                        <a:pt x="224" y="2515"/>
                      </a:lnTo>
                      <a:lnTo>
                        <a:pt x="166" y="2514"/>
                      </a:lnTo>
                      <a:lnTo>
                        <a:pt x="111" y="2513"/>
                      </a:lnTo>
                      <a:lnTo>
                        <a:pt x="58" y="2514"/>
                      </a:lnTo>
                      <a:lnTo>
                        <a:pt x="0" y="2515"/>
                      </a:lnTo>
                      <a:lnTo>
                        <a:pt x="0" y="111"/>
                      </a:lnTo>
                      <a:lnTo>
                        <a:pt x="3" y="86"/>
                      </a:lnTo>
                      <a:lnTo>
                        <a:pt x="12" y="63"/>
                      </a:lnTo>
                      <a:lnTo>
                        <a:pt x="24" y="42"/>
                      </a:lnTo>
                      <a:lnTo>
                        <a:pt x="42" y="24"/>
                      </a:lnTo>
                      <a:lnTo>
                        <a:pt x="63" y="11"/>
                      </a:lnTo>
                      <a:lnTo>
                        <a:pt x="86" y="2"/>
                      </a:lnTo>
                      <a:lnTo>
                        <a:pt x="111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96" name="Freeform 296">
                  <a:extLst>
                    <a:ext uri="{FF2B5EF4-FFF2-40B4-BE49-F238E27FC236}">
                      <a16:creationId xmlns:a16="http://schemas.microsoft.com/office/drawing/2014/main" id="{FBF91FAA-F2BE-713B-3AD4-C207416DF1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19" y="1945"/>
                  <a:ext cx="474" cy="475"/>
                </a:xfrm>
                <a:custGeom>
                  <a:avLst/>
                  <a:gdLst>
                    <a:gd name="T0" fmla="*/ 475 w 949"/>
                    <a:gd name="T1" fmla="*/ 0 h 950"/>
                    <a:gd name="T2" fmla="*/ 529 w 949"/>
                    <a:gd name="T3" fmla="*/ 2 h 950"/>
                    <a:gd name="T4" fmla="*/ 584 w 949"/>
                    <a:gd name="T5" fmla="*/ 11 h 950"/>
                    <a:gd name="T6" fmla="*/ 635 w 949"/>
                    <a:gd name="T7" fmla="*/ 26 h 950"/>
                    <a:gd name="T8" fmla="*/ 683 w 949"/>
                    <a:gd name="T9" fmla="*/ 47 h 950"/>
                    <a:gd name="T10" fmla="*/ 729 w 949"/>
                    <a:gd name="T11" fmla="*/ 73 h 950"/>
                    <a:gd name="T12" fmla="*/ 772 w 949"/>
                    <a:gd name="T13" fmla="*/ 104 h 950"/>
                    <a:gd name="T14" fmla="*/ 810 w 949"/>
                    <a:gd name="T15" fmla="*/ 139 h 950"/>
                    <a:gd name="T16" fmla="*/ 845 w 949"/>
                    <a:gd name="T17" fmla="*/ 177 h 950"/>
                    <a:gd name="T18" fmla="*/ 876 w 949"/>
                    <a:gd name="T19" fmla="*/ 220 h 950"/>
                    <a:gd name="T20" fmla="*/ 901 w 949"/>
                    <a:gd name="T21" fmla="*/ 265 h 950"/>
                    <a:gd name="T22" fmla="*/ 921 w 949"/>
                    <a:gd name="T23" fmla="*/ 314 h 950"/>
                    <a:gd name="T24" fmla="*/ 937 w 949"/>
                    <a:gd name="T25" fmla="*/ 365 h 950"/>
                    <a:gd name="T26" fmla="*/ 947 w 949"/>
                    <a:gd name="T27" fmla="*/ 419 h 950"/>
                    <a:gd name="T28" fmla="*/ 949 w 949"/>
                    <a:gd name="T29" fmla="*/ 474 h 950"/>
                    <a:gd name="T30" fmla="*/ 947 w 949"/>
                    <a:gd name="T31" fmla="*/ 530 h 950"/>
                    <a:gd name="T32" fmla="*/ 937 w 949"/>
                    <a:gd name="T33" fmla="*/ 583 h 950"/>
                    <a:gd name="T34" fmla="*/ 921 w 949"/>
                    <a:gd name="T35" fmla="*/ 634 h 950"/>
                    <a:gd name="T36" fmla="*/ 901 w 949"/>
                    <a:gd name="T37" fmla="*/ 683 h 950"/>
                    <a:gd name="T38" fmla="*/ 876 w 949"/>
                    <a:gd name="T39" fmla="*/ 729 h 950"/>
                    <a:gd name="T40" fmla="*/ 845 w 949"/>
                    <a:gd name="T41" fmla="*/ 771 h 950"/>
                    <a:gd name="T42" fmla="*/ 810 w 949"/>
                    <a:gd name="T43" fmla="*/ 811 h 950"/>
                    <a:gd name="T44" fmla="*/ 772 w 949"/>
                    <a:gd name="T45" fmla="*/ 845 h 950"/>
                    <a:gd name="T46" fmla="*/ 729 w 949"/>
                    <a:gd name="T47" fmla="*/ 876 h 950"/>
                    <a:gd name="T48" fmla="*/ 683 w 949"/>
                    <a:gd name="T49" fmla="*/ 901 h 950"/>
                    <a:gd name="T50" fmla="*/ 635 w 949"/>
                    <a:gd name="T51" fmla="*/ 922 h 950"/>
                    <a:gd name="T52" fmla="*/ 584 w 949"/>
                    <a:gd name="T53" fmla="*/ 937 h 950"/>
                    <a:gd name="T54" fmla="*/ 529 w 949"/>
                    <a:gd name="T55" fmla="*/ 946 h 950"/>
                    <a:gd name="T56" fmla="*/ 475 w 949"/>
                    <a:gd name="T57" fmla="*/ 950 h 950"/>
                    <a:gd name="T58" fmla="*/ 419 w 949"/>
                    <a:gd name="T59" fmla="*/ 946 h 950"/>
                    <a:gd name="T60" fmla="*/ 366 w 949"/>
                    <a:gd name="T61" fmla="*/ 937 h 950"/>
                    <a:gd name="T62" fmla="*/ 315 w 949"/>
                    <a:gd name="T63" fmla="*/ 922 h 950"/>
                    <a:gd name="T64" fmla="*/ 266 w 949"/>
                    <a:gd name="T65" fmla="*/ 901 h 950"/>
                    <a:gd name="T66" fmla="*/ 220 w 949"/>
                    <a:gd name="T67" fmla="*/ 876 h 950"/>
                    <a:gd name="T68" fmla="*/ 178 w 949"/>
                    <a:gd name="T69" fmla="*/ 845 h 950"/>
                    <a:gd name="T70" fmla="*/ 139 w 949"/>
                    <a:gd name="T71" fmla="*/ 811 h 950"/>
                    <a:gd name="T72" fmla="*/ 104 w 949"/>
                    <a:gd name="T73" fmla="*/ 771 h 950"/>
                    <a:gd name="T74" fmla="*/ 74 w 949"/>
                    <a:gd name="T75" fmla="*/ 729 h 950"/>
                    <a:gd name="T76" fmla="*/ 48 w 949"/>
                    <a:gd name="T77" fmla="*/ 683 h 950"/>
                    <a:gd name="T78" fmla="*/ 27 w 949"/>
                    <a:gd name="T79" fmla="*/ 634 h 950"/>
                    <a:gd name="T80" fmla="*/ 12 w 949"/>
                    <a:gd name="T81" fmla="*/ 583 h 950"/>
                    <a:gd name="T82" fmla="*/ 3 w 949"/>
                    <a:gd name="T83" fmla="*/ 530 h 950"/>
                    <a:gd name="T84" fmla="*/ 0 w 949"/>
                    <a:gd name="T85" fmla="*/ 474 h 950"/>
                    <a:gd name="T86" fmla="*/ 3 w 949"/>
                    <a:gd name="T87" fmla="*/ 419 h 950"/>
                    <a:gd name="T88" fmla="*/ 12 w 949"/>
                    <a:gd name="T89" fmla="*/ 365 h 950"/>
                    <a:gd name="T90" fmla="*/ 27 w 949"/>
                    <a:gd name="T91" fmla="*/ 314 h 950"/>
                    <a:gd name="T92" fmla="*/ 48 w 949"/>
                    <a:gd name="T93" fmla="*/ 265 h 950"/>
                    <a:gd name="T94" fmla="*/ 74 w 949"/>
                    <a:gd name="T95" fmla="*/ 220 h 950"/>
                    <a:gd name="T96" fmla="*/ 104 w 949"/>
                    <a:gd name="T97" fmla="*/ 177 h 950"/>
                    <a:gd name="T98" fmla="*/ 139 w 949"/>
                    <a:gd name="T99" fmla="*/ 139 h 950"/>
                    <a:gd name="T100" fmla="*/ 178 w 949"/>
                    <a:gd name="T101" fmla="*/ 104 h 950"/>
                    <a:gd name="T102" fmla="*/ 220 w 949"/>
                    <a:gd name="T103" fmla="*/ 73 h 950"/>
                    <a:gd name="T104" fmla="*/ 266 w 949"/>
                    <a:gd name="T105" fmla="*/ 47 h 950"/>
                    <a:gd name="T106" fmla="*/ 315 w 949"/>
                    <a:gd name="T107" fmla="*/ 26 h 950"/>
                    <a:gd name="T108" fmla="*/ 366 w 949"/>
                    <a:gd name="T109" fmla="*/ 11 h 950"/>
                    <a:gd name="T110" fmla="*/ 419 w 949"/>
                    <a:gd name="T111" fmla="*/ 2 h 950"/>
                    <a:gd name="T112" fmla="*/ 475 w 949"/>
                    <a:gd name="T113" fmla="*/ 0 h 9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949" h="950">
                      <a:moveTo>
                        <a:pt x="475" y="0"/>
                      </a:moveTo>
                      <a:lnTo>
                        <a:pt x="529" y="2"/>
                      </a:lnTo>
                      <a:lnTo>
                        <a:pt x="584" y="11"/>
                      </a:lnTo>
                      <a:lnTo>
                        <a:pt x="635" y="26"/>
                      </a:lnTo>
                      <a:lnTo>
                        <a:pt x="683" y="47"/>
                      </a:lnTo>
                      <a:lnTo>
                        <a:pt x="729" y="73"/>
                      </a:lnTo>
                      <a:lnTo>
                        <a:pt x="772" y="104"/>
                      </a:lnTo>
                      <a:lnTo>
                        <a:pt x="810" y="139"/>
                      </a:lnTo>
                      <a:lnTo>
                        <a:pt x="845" y="177"/>
                      </a:lnTo>
                      <a:lnTo>
                        <a:pt x="876" y="220"/>
                      </a:lnTo>
                      <a:lnTo>
                        <a:pt x="901" y="265"/>
                      </a:lnTo>
                      <a:lnTo>
                        <a:pt x="921" y="314"/>
                      </a:lnTo>
                      <a:lnTo>
                        <a:pt x="937" y="365"/>
                      </a:lnTo>
                      <a:lnTo>
                        <a:pt x="947" y="419"/>
                      </a:lnTo>
                      <a:lnTo>
                        <a:pt x="949" y="474"/>
                      </a:lnTo>
                      <a:lnTo>
                        <a:pt x="947" y="530"/>
                      </a:lnTo>
                      <a:lnTo>
                        <a:pt x="937" y="583"/>
                      </a:lnTo>
                      <a:lnTo>
                        <a:pt x="921" y="634"/>
                      </a:lnTo>
                      <a:lnTo>
                        <a:pt x="901" y="683"/>
                      </a:lnTo>
                      <a:lnTo>
                        <a:pt x="876" y="729"/>
                      </a:lnTo>
                      <a:lnTo>
                        <a:pt x="845" y="771"/>
                      </a:lnTo>
                      <a:lnTo>
                        <a:pt x="810" y="811"/>
                      </a:lnTo>
                      <a:lnTo>
                        <a:pt x="772" y="845"/>
                      </a:lnTo>
                      <a:lnTo>
                        <a:pt x="729" y="876"/>
                      </a:lnTo>
                      <a:lnTo>
                        <a:pt x="683" y="901"/>
                      </a:lnTo>
                      <a:lnTo>
                        <a:pt x="635" y="922"/>
                      </a:lnTo>
                      <a:lnTo>
                        <a:pt x="584" y="937"/>
                      </a:lnTo>
                      <a:lnTo>
                        <a:pt x="529" y="946"/>
                      </a:lnTo>
                      <a:lnTo>
                        <a:pt x="475" y="950"/>
                      </a:lnTo>
                      <a:lnTo>
                        <a:pt x="419" y="946"/>
                      </a:lnTo>
                      <a:lnTo>
                        <a:pt x="366" y="937"/>
                      </a:lnTo>
                      <a:lnTo>
                        <a:pt x="315" y="922"/>
                      </a:lnTo>
                      <a:lnTo>
                        <a:pt x="266" y="901"/>
                      </a:lnTo>
                      <a:lnTo>
                        <a:pt x="220" y="876"/>
                      </a:lnTo>
                      <a:lnTo>
                        <a:pt x="178" y="845"/>
                      </a:lnTo>
                      <a:lnTo>
                        <a:pt x="139" y="811"/>
                      </a:lnTo>
                      <a:lnTo>
                        <a:pt x="104" y="771"/>
                      </a:lnTo>
                      <a:lnTo>
                        <a:pt x="74" y="729"/>
                      </a:lnTo>
                      <a:lnTo>
                        <a:pt x="48" y="683"/>
                      </a:lnTo>
                      <a:lnTo>
                        <a:pt x="27" y="634"/>
                      </a:lnTo>
                      <a:lnTo>
                        <a:pt x="12" y="583"/>
                      </a:lnTo>
                      <a:lnTo>
                        <a:pt x="3" y="530"/>
                      </a:lnTo>
                      <a:lnTo>
                        <a:pt x="0" y="474"/>
                      </a:lnTo>
                      <a:lnTo>
                        <a:pt x="3" y="419"/>
                      </a:lnTo>
                      <a:lnTo>
                        <a:pt x="12" y="365"/>
                      </a:lnTo>
                      <a:lnTo>
                        <a:pt x="27" y="314"/>
                      </a:lnTo>
                      <a:lnTo>
                        <a:pt x="48" y="265"/>
                      </a:lnTo>
                      <a:lnTo>
                        <a:pt x="74" y="220"/>
                      </a:lnTo>
                      <a:lnTo>
                        <a:pt x="104" y="177"/>
                      </a:lnTo>
                      <a:lnTo>
                        <a:pt x="139" y="139"/>
                      </a:lnTo>
                      <a:lnTo>
                        <a:pt x="178" y="104"/>
                      </a:lnTo>
                      <a:lnTo>
                        <a:pt x="220" y="73"/>
                      </a:lnTo>
                      <a:lnTo>
                        <a:pt x="266" y="47"/>
                      </a:lnTo>
                      <a:lnTo>
                        <a:pt x="315" y="26"/>
                      </a:lnTo>
                      <a:lnTo>
                        <a:pt x="366" y="11"/>
                      </a:lnTo>
                      <a:lnTo>
                        <a:pt x="419" y="2"/>
                      </a:lnTo>
                      <a:lnTo>
                        <a:pt x="475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97" name="Freeform 297">
                  <a:extLst>
                    <a:ext uri="{FF2B5EF4-FFF2-40B4-BE49-F238E27FC236}">
                      <a16:creationId xmlns:a16="http://schemas.microsoft.com/office/drawing/2014/main" id="{8DF21902-96BC-DCDE-15AD-C8C62D4C3A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94" y="2513"/>
                  <a:ext cx="925" cy="635"/>
                </a:xfrm>
                <a:custGeom>
                  <a:avLst/>
                  <a:gdLst>
                    <a:gd name="T0" fmla="*/ 564 w 1850"/>
                    <a:gd name="T1" fmla="*/ 3 h 1272"/>
                    <a:gd name="T2" fmla="*/ 585 w 1850"/>
                    <a:gd name="T3" fmla="*/ 17 h 1272"/>
                    <a:gd name="T4" fmla="*/ 876 w 1850"/>
                    <a:gd name="T5" fmla="*/ 811 h 1272"/>
                    <a:gd name="T6" fmla="*/ 896 w 1850"/>
                    <a:gd name="T7" fmla="*/ 837 h 1272"/>
                    <a:gd name="T8" fmla="*/ 925 w 1850"/>
                    <a:gd name="T9" fmla="*/ 845 h 1272"/>
                    <a:gd name="T10" fmla="*/ 953 w 1850"/>
                    <a:gd name="T11" fmla="*/ 837 h 1272"/>
                    <a:gd name="T12" fmla="*/ 972 w 1850"/>
                    <a:gd name="T13" fmla="*/ 811 h 1272"/>
                    <a:gd name="T14" fmla="*/ 1264 w 1850"/>
                    <a:gd name="T15" fmla="*/ 18 h 1272"/>
                    <a:gd name="T16" fmla="*/ 1284 w 1850"/>
                    <a:gd name="T17" fmla="*/ 3 h 1272"/>
                    <a:gd name="T18" fmla="*/ 1310 w 1850"/>
                    <a:gd name="T19" fmla="*/ 3 h 1272"/>
                    <a:gd name="T20" fmla="*/ 1561 w 1850"/>
                    <a:gd name="T21" fmla="*/ 45 h 1272"/>
                    <a:gd name="T22" fmla="*/ 1649 w 1850"/>
                    <a:gd name="T23" fmla="*/ 85 h 1272"/>
                    <a:gd name="T24" fmla="*/ 1723 w 1850"/>
                    <a:gd name="T25" fmla="*/ 143 h 1272"/>
                    <a:gd name="T26" fmla="*/ 1782 w 1850"/>
                    <a:gd name="T27" fmla="*/ 216 h 1272"/>
                    <a:gd name="T28" fmla="*/ 1824 w 1850"/>
                    <a:gd name="T29" fmla="*/ 301 h 1272"/>
                    <a:gd name="T30" fmla="*/ 1846 w 1850"/>
                    <a:gd name="T31" fmla="*/ 394 h 1272"/>
                    <a:gd name="T32" fmla="*/ 1850 w 1850"/>
                    <a:gd name="T33" fmla="*/ 1095 h 1272"/>
                    <a:gd name="T34" fmla="*/ 1836 w 1850"/>
                    <a:gd name="T35" fmla="*/ 1164 h 1272"/>
                    <a:gd name="T36" fmla="*/ 1797 w 1850"/>
                    <a:gd name="T37" fmla="*/ 1220 h 1272"/>
                    <a:gd name="T38" fmla="*/ 1742 w 1850"/>
                    <a:gd name="T39" fmla="*/ 1258 h 1272"/>
                    <a:gd name="T40" fmla="*/ 1672 w 1850"/>
                    <a:gd name="T41" fmla="*/ 1272 h 1272"/>
                    <a:gd name="T42" fmla="*/ 140 w 1850"/>
                    <a:gd name="T43" fmla="*/ 1268 h 1272"/>
                    <a:gd name="T44" fmla="*/ 78 w 1850"/>
                    <a:gd name="T45" fmla="*/ 1242 h 1272"/>
                    <a:gd name="T46" fmla="*/ 30 w 1850"/>
                    <a:gd name="T47" fmla="*/ 1194 h 1272"/>
                    <a:gd name="T48" fmla="*/ 3 w 1850"/>
                    <a:gd name="T49" fmla="*/ 1131 h 1272"/>
                    <a:gd name="T50" fmla="*/ 0 w 1850"/>
                    <a:gd name="T51" fmla="*/ 445 h 1272"/>
                    <a:gd name="T52" fmla="*/ 10 w 1850"/>
                    <a:gd name="T53" fmla="*/ 347 h 1272"/>
                    <a:gd name="T54" fmla="*/ 43 w 1850"/>
                    <a:gd name="T55" fmla="*/ 258 h 1272"/>
                    <a:gd name="T56" fmla="*/ 94 w 1850"/>
                    <a:gd name="T57" fmla="*/ 179 h 1272"/>
                    <a:gd name="T58" fmla="*/ 161 w 1850"/>
                    <a:gd name="T59" fmla="*/ 113 h 1272"/>
                    <a:gd name="T60" fmla="*/ 242 w 1850"/>
                    <a:gd name="T61" fmla="*/ 63 h 1272"/>
                    <a:gd name="T62" fmla="*/ 292 w 1850"/>
                    <a:gd name="T63" fmla="*/ 43 h 1272"/>
                    <a:gd name="T64" fmla="*/ 319 w 1850"/>
                    <a:gd name="T65" fmla="*/ 39 h 1272"/>
                    <a:gd name="T66" fmla="*/ 364 w 1850"/>
                    <a:gd name="T67" fmla="*/ 32 h 1272"/>
                    <a:gd name="T68" fmla="*/ 418 w 1850"/>
                    <a:gd name="T69" fmla="*/ 22 h 1272"/>
                    <a:gd name="T70" fmla="*/ 473 w 1850"/>
                    <a:gd name="T71" fmla="*/ 13 h 1272"/>
                    <a:gd name="T72" fmla="*/ 519 w 1850"/>
                    <a:gd name="T73" fmla="*/ 6 h 1272"/>
                    <a:gd name="T74" fmla="*/ 547 w 1850"/>
                    <a:gd name="T75" fmla="*/ 2 h 1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850" h="1272">
                      <a:moveTo>
                        <a:pt x="552" y="0"/>
                      </a:moveTo>
                      <a:lnTo>
                        <a:pt x="564" y="3"/>
                      </a:lnTo>
                      <a:lnTo>
                        <a:pt x="576" y="9"/>
                      </a:lnTo>
                      <a:lnTo>
                        <a:pt x="585" y="17"/>
                      </a:lnTo>
                      <a:lnTo>
                        <a:pt x="591" y="28"/>
                      </a:lnTo>
                      <a:lnTo>
                        <a:pt x="876" y="811"/>
                      </a:lnTo>
                      <a:lnTo>
                        <a:pt x="884" y="826"/>
                      </a:lnTo>
                      <a:lnTo>
                        <a:pt x="896" y="837"/>
                      </a:lnTo>
                      <a:lnTo>
                        <a:pt x="910" y="843"/>
                      </a:lnTo>
                      <a:lnTo>
                        <a:pt x="925" y="845"/>
                      </a:lnTo>
                      <a:lnTo>
                        <a:pt x="940" y="843"/>
                      </a:lnTo>
                      <a:lnTo>
                        <a:pt x="953" y="837"/>
                      </a:lnTo>
                      <a:lnTo>
                        <a:pt x="964" y="826"/>
                      </a:lnTo>
                      <a:lnTo>
                        <a:pt x="972" y="811"/>
                      </a:lnTo>
                      <a:lnTo>
                        <a:pt x="1257" y="28"/>
                      </a:lnTo>
                      <a:lnTo>
                        <a:pt x="1264" y="18"/>
                      </a:lnTo>
                      <a:lnTo>
                        <a:pt x="1274" y="9"/>
                      </a:lnTo>
                      <a:lnTo>
                        <a:pt x="1284" y="3"/>
                      </a:lnTo>
                      <a:lnTo>
                        <a:pt x="1297" y="0"/>
                      </a:lnTo>
                      <a:lnTo>
                        <a:pt x="1310" y="3"/>
                      </a:lnTo>
                      <a:lnTo>
                        <a:pt x="1561" y="45"/>
                      </a:lnTo>
                      <a:lnTo>
                        <a:pt x="1561" y="45"/>
                      </a:lnTo>
                      <a:lnTo>
                        <a:pt x="1607" y="63"/>
                      </a:lnTo>
                      <a:lnTo>
                        <a:pt x="1649" y="85"/>
                      </a:lnTo>
                      <a:lnTo>
                        <a:pt x="1689" y="112"/>
                      </a:lnTo>
                      <a:lnTo>
                        <a:pt x="1723" y="143"/>
                      </a:lnTo>
                      <a:lnTo>
                        <a:pt x="1756" y="178"/>
                      </a:lnTo>
                      <a:lnTo>
                        <a:pt x="1782" y="216"/>
                      </a:lnTo>
                      <a:lnTo>
                        <a:pt x="1806" y="257"/>
                      </a:lnTo>
                      <a:lnTo>
                        <a:pt x="1824" y="301"/>
                      </a:lnTo>
                      <a:lnTo>
                        <a:pt x="1838" y="346"/>
                      </a:lnTo>
                      <a:lnTo>
                        <a:pt x="1846" y="394"/>
                      </a:lnTo>
                      <a:lnTo>
                        <a:pt x="1850" y="442"/>
                      </a:lnTo>
                      <a:lnTo>
                        <a:pt x="1850" y="1095"/>
                      </a:lnTo>
                      <a:lnTo>
                        <a:pt x="1846" y="1131"/>
                      </a:lnTo>
                      <a:lnTo>
                        <a:pt x="1836" y="1164"/>
                      </a:lnTo>
                      <a:lnTo>
                        <a:pt x="1820" y="1194"/>
                      </a:lnTo>
                      <a:lnTo>
                        <a:pt x="1797" y="1220"/>
                      </a:lnTo>
                      <a:lnTo>
                        <a:pt x="1772" y="1242"/>
                      </a:lnTo>
                      <a:lnTo>
                        <a:pt x="1742" y="1258"/>
                      </a:lnTo>
                      <a:lnTo>
                        <a:pt x="1708" y="1268"/>
                      </a:lnTo>
                      <a:lnTo>
                        <a:pt x="1672" y="1272"/>
                      </a:lnTo>
                      <a:lnTo>
                        <a:pt x="176" y="1272"/>
                      </a:lnTo>
                      <a:lnTo>
                        <a:pt x="140" y="1268"/>
                      </a:lnTo>
                      <a:lnTo>
                        <a:pt x="108" y="1258"/>
                      </a:lnTo>
                      <a:lnTo>
                        <a:pt x="78" y="1242"/>
                      </a:lnTo>
                      <a:lnTo>
                        <a:pt x="51" y="1220"/>
                      </a:lnTo>
                      <a:lnTo>
                        <a:pt x="30" y="1194"/>
                      </a:lnTo>
                      <a:lnTo>
                        <a:pt x="14" y="1164"/>
                      </a:lnTo>
                      <a:lnTo>
                        <a:pt x="3" y="1131"/>
                      </a:lnTo>
                      <a:lnTo>
                        <a:pt x="0" y="1095"/>
                      </a:lnTo>
                      <a:lnTo>
                        <a:pt x="0" y="445"/>
                      </a:lnTo>
                      <a:lnTo>
                        <a:pt x="2" y="395"/>
                      </a:lnTo>
                      <a:lnTo>
                        <a:pt x="10" y="347"/>
                      </a:lnTo>
                      <a:lnTo>
                        <a:pt x="24" y="302"/>
                      </a:lnTo>
                      <a:lnTo>
                        <a:pt x="43" y="258"/>
                      </a:lnTo>
                      <a:lnTo>
                        <a:pt x="66" y="217"/>
                      </a:lnTo>
                      <a:lnTo>
                        <a:pt x="94" y="179"/>
                      </a:lnTo>
                      <a:lnTo>
                        <a:pt x="125" y="144"/>
                      </a:lnTo>
                      <a:lnTo>
                        <a:pt x="161" y="113"/>
                      </a:lnTo>
                      <a:lnTo>
                        <a:pt x="200" y="85"/>
                      </a:lnTo>
                      <a:lnTo>
                        <a:pt x="242" y="63"/>
                      </a:lnTo>
                      <a:lnTo>
                        <a:pt x="289" y="45"/>
                      </a:lnTo>
                      <a:lnTo>
                        <a:pt x="292" y="43"/>
                      </a:lnTo>
                      <a:lnTo>
                        <a:pt x="302" y="42"/>
                      </a:lnTo>
                      <a:lnTo>
                        <a:pt x="319" y="39"/>
                      </a:lnTo>
                      <a:lnTo>
                        <a:pt x="340" y="35"/>
                      </a:lnTo>
                      <a:lnTo>
                        <a:pt x="364" y="32"/>
                      </a:lnTo>
                      <a:lnTo>
                        <a:pt x="391" y="27"/>
                      </a:lnTo>
                      <a:lnTo>
                        <a:pt x="418" y="22"/>
                      </a:lnTo>
                      <a:lnTo>
                        <a:pt x="446" y="18"/>
                      </a:lnTo>
                      <a:lnTo>
                        <a:pt x="473" y="13"/>
                      </a:lnTo>
                      <a:lnTo>
                        <a:pt x="498" y="10"/>
                      </a:lnTo>
                      <a:lnTo>
                        <a:pt x="519" y="6"/>
                      </a:lnTo>
                      <a:lnTo>
                        <a:pt x="537" y="4"/>
                      </a:lnTo>
                      <a:lnTo>
                        <a:pt x="547" y="2"/>
                      </a:lnTo>
                      <a:lnTo>
                        <a:pt x="552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98" name="Freeform 298">
                  <a:extLst>
                    <a:ext uri="{FF2B5EF4-FFF2-40B4-BE49-F238E27FC236}">
                      <a16:creationId xmlns:a16="http://schemas.microsoft.com/office/drawing/2014/main" id="{5CE2C524-48EF-B5D0-EC47-B414FA7BE4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95" y="3646"/>
                  <a:ext cx="705" cy="201"/>
                </a:xfrm>
                <a:custGeom>
                  <a:avLst/>
                  <a:gdLst>
                    <a:gd name="T0" fmla="*/ 704 w 1410"/>
                    <a:gd name="T1" fmla="*/ 0 h 403"/>
                    <a:gd name="T2" fmla="*/ 782 w 1410"/>
                    <a:gd name="T3" fmla="*/ 1 h 403"/>
                    <a:gd name="T4" fmla="*/ 856 w 1410"/>
                    <a:gd name="T5" fmla="*/ 5 h 403"/>
                    <a:gd name="T6" fmla="*/ 928 w 1410"/>
                    <a:gd name="T7" fmla="*/ 9 h 403"/>
                    <a:gd name="T8" fmla="*/ 996 w 1410"/>
                    <a:gd name="T9" fmla="*/ 17 h 403"/>
                    <a:gd name="T10" fmla="*/ 1060 w 1410"/>
                    <a:gd name="T11" fmla="*/ 27 h 403"/>
                    <a:gd name="T12" fmla="*/ 1121 w 1410"/>
                    <a:gd name="T13" fmla="*/ 38 h 403"/>
                    <a:gd name="T14" fmla="*/ 1177 w 1410"/>
                    <a:gd name="T15" fmla="*/ 51 h 403"/>
                    <a:gd name="T16" fmla="*/ 1228 w 1410"/>
                    <a:gd name="T17" fmla="*/ 66 h 403"/>
                    <a:gd name="T18" fmla="*/ 1273 w 1410"/>
                    <a:gd name="T19" fmla="*/ 82 h 403"/>
                    <a:gd name="T20" fmla="*/ 1314 w 1410"/>
                    <a:gd name="T21" fmla="*/ 100 h 403"/>
                    <a:gd name="T22" fmla="*/ 1347 w 1410"/>
                    <a:gd name="T23" fmla="*/ 118 h 403"/>
                    <a:gd name="T24" fmla="*/ 1374 w 1410"/>
                    <a:gd name="T25" fmla="*/ 137 h 403"/>
                    <a:gd name="T26" fmla="*/ 1394 w 1410"/>
                    <a:gd name="T27" fmla="*/ 158 h 403"/>
                    <a:gd name="T28" fmla="*/ 1405 w 1410"/>
                    <a:gd name="T29" fmla="*/ 179 h 403"/>
                    <a:gd name="T30" fmla="*/ 1410 w 1410"/>
                    <a:gd name="T31" fmla="*/ 201 h 403"/>
                    <a:gd name="T32" fmla="*/ 1405 w 1410"/>
                    <a:gd name="T33" fmla="*/ 223 h 403"/>
                    <a:gd name="T34" fmla="*/ 1394 w 1410"/>
                    <a:gd name="T35" fmla="*/ 245 h 403"/>
                    <a:gd name="T36" fmla="*/ 1374 w 1410"/>
                    <a:gd name="T37" fmla="*/ 265 h 403"/>
                    <a:gd name="T38" fmla="*/ 1347 w 1410"/>
                    <a:gd name="T39" fmla="*/ 284 h 403"/>
                    <a:gd name="T40" fmla="*/ 1314 w 1410"/>
                    <a:gd name="T41" fmla="*/ 303 h 403"/>
                    <a:gd name="T42" fmla="*/ 1273 w 1410"/>
                    <a:gd name="T43" fmla="*/ 320 h 403"/>
                    <a:gd name="T44" fmla="*/ 1228 w 1410"/>
                    <a:gd name="T45" fmla="*/ 336 h 403"/>
                    <a:gd name="T46" fmla="*/ 1177 w 1410"/>
                    <a:gd name="T47" fmla="*/ 350 h 403"/>
                    <a:gd name="T48" fmla="*/ 1121 w 1410"/>
                    <a:gd name="T49" fmla="*/ 364 h 403"/>
                    <a:gd name="T50" fmla="*/ 1060 w 1410"/>
                    <a:gd name="T51" fmla="*/ 375 h 403"/>
                    <a:gd name="T52" fmla="*/ 996 w 1410"/>
                    <a:gd name="T53" fmla="*/ 385 h 403"/>
                    <a:gd name="T54" fmla="*/ 928 w 1410"/>
                    <a:gd name="T55" fmla="*/ 392 h 403"/>
                    <a:gd name="T56" fmla="*/ 856 w 1410"/>
                    <a:gd name="T57" fmla="*/ 398 h 403"/>
                    <a:gd name="T58" fmla="*/ 782 w 1410"/>
                    <a:gd name="T59" fmla="*/ 401 h 403"/>
                    <a:gd name="T60" fmla="*/ 704 w 1410"/>
                    <a:gd name="T61" fmla="*/ 403 h 403"/>
                    <a:gd name="T62" fmla="*/ 628 w 1410"/>
                    <a:gd name="T63" fmla="*/ 401 h 403"/>
                    <a:gd name="T64" fmla="*/ 554 w 1410"/>
                    <a:gd name="T65" fmla="*/ 398 h 403"/>
                    <a:gd name="T66" fmla="*/ 482 w 1410"/>
                    <a:gd name="T67" fmla="*/ 392 h 403"/>
                    <a:gd name="T68" fmla="*/ 413 w 1410"/>
                    <a:gd name="T69" fmla="*/ 385 h 403"/>
                    <a:gd name="T70" fmla="*/ 348 w 1410"/>
                    <a:gd name="T71" fmla="*/ 375 h 403"/>
                    <a:gd name="T72" fmla="*/ 288 w 1410"/>
                    <a:gd name="T73" fmla="*/ 364 h 403"/>
                    <a:gd name="T74" fmla="*/ 233 w 1410"/>
                    <a:gd name="T75" fmla="*/ 350 h 403"/>
                    <a:gd name="T76" fmla="*/ 182 w 1410"/>
                    <a:gd name="T77" fmla="*/ 336 h 403"/>
                    <a:gd name="T78" fmla="*/ 135 w 1410"/>
                    <a:gd name="T79" fmla="*/ 320 h 403"/>
                    <a:gd name="T80" fmla="*/ 96 w 1410"/>
                    <a:gd name="T81" fmla="*/ 303 h 403"/>
                    <a:gd name="T82" fmla="*/ 62 w 1410"/>
                    <a:gd name="T83" fmla="*/ 284 h 403"/>
                    <a:gd name="T84" fmla="*/ 36 w 1410"/>
                    <a:gd name="T85" fmla="*/ 265 h 403"/>
                    <a:gd name="T86" fmla="*/ 16 w 1410"/>
                    <a:gd name="T87" fmla="*/ 245 h 403"/>
                    <a:gd name="T88" fmla="*/ 4 w 1410"/>
                    <a:gd name="T89" fmla="*/ 223 h 403"/>
                    <a:gd name="T90" fmla="*/ 0 w 1410"/>
                    <a:gd name="T91" fmla="*/ 201 h 403"/>
                    <a:gd name="T92" fmla="*/ 4 w 1410"/>
                    <a:gd name="T93" fmla="*/ 179 h 403"/>
                    <a:gd name="T94" fmla="*/ 16 w 1410"/>
                    <a:gd name="T95" fmla="*/ 158 h 403"/>
                    <a:gd name="T96" fmla="*/ 36 w 1410"/>
                    <a:gd name="T97" fmla="*/ 137 h 403"/>
                    <a:gd name="T98" fmla="*/ 62 w 1410"/>
                    <a:gd name="T99" fmla="*/ 118 h 403"/>
                    <a:gd name="T100" fmla="*/ 96 w 1410"/>
                    <a:gd name="T101" fmla="*/ 100 h 403"/>
                    <a:gd name="T102" fmla="*/ 135 w 1410"/>
                    <a:gd name="T103" fmla="*/ 82 h 403"/>
                    <a:gd name="T104" fmla="*/ 182 w 1410"/>
                    <a:gd name="T105" fmla="*/ 66 h 403"/>
                    <a:gd name="T106" fmla="*/ 233 w 1410"/>
                    <a:gd name="T107" fmla="*/ 51 h 403"/>
                    <a:gd name="T108" fmla="*/ 288 w 1410"/>
                    <a:gd name="T109" fmla="*/ 38 h 403"/>
                    <a:gd name="T110" fmla="*/ 348 w 1410"/>
                    <a:gd name="T111" fmla="*/ 27 h 403"/>
                    <a:gd name="T112" fmla="*/ 413 w 1410"/>
                    <a:gd name="T113" fmla="*/ 17 h 403"/>
                    <a:gd name="T114" fmla="*/ 482 w 1410"/>
                    <a:gd name="T115" fmla="*/ 9 h 403"/>
                    <a:gd name="T116" fmla="*/ 554 w 1410"/>
                    <a:gd name="T117" fmla="*/ 5 h 403"/>
                    <a:gd name="T118" fmla="*/ 628 w 1410"/>
                    <a:gd name="T119" fmla="*/ 1 h 403"/>
                    <a:gd name="T120" fmla="*/ 704 w 1410"/>
                    <a:gd name="T121" fmla="*/ 0 h 4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410" h="403">
                      <a:moveTo>
                        <a:pt x="704" y="0"/>
                      </a:moveTo>
                      <a:lnTo>
                        <a:pt x="782" y="1"/>
                      </a:lnTo>
                      <a:lnTo>
                        <a:pt x="856" y="5"/>
                      </a:lnTo>
                      <a:lnTo>
                        <a:pt x="928" y="9"/>
                      </a:lnTo>
                      <a:lnTo>
                        <a:pt x="996" y="17"/>
                      </a:lnTo>
                      <a:lnTo>
                        <a:pt x="1060" y="27"/>
                      </a:lnTo>
                      <a:lnTo>
                        <a:pt x="1121" y="38"/>
                      </a:lnTo>
                      <a:lnTo>
                        <a:pt x="1177" y="51"/>
                      </a:lnTo>
                      <a:lnTo>
                        <a:pt x="1228" y="66"/>
                      </a:lnTo>
                      <a:lnTo>
                        <a:pt x="1273" y="82"/>
                      </a:lnTo>
                      <a:lnTo>
                        <a:pt x="1314" y="100"/>
                      </a:lnTo>
                      <a:lnTo>
                        <a:pt x="1347" y="118"/>
                      </a:lnTo>
                      <a:lnTo>
                        <a:pt x="1374" y="137"/>
                      </a:lnTo>
                      <a:lnTo>
                        <a:pt x="1394" y="158"/>
                      </a:lnTo>
                      <a:lnTo>
                        <a:pt x="1405" y="179"/>
                      </a:lnTo>
                      <a:lnTo>
                        <a:pt x="1410" y="201"/>
                      </a:lnTo>
                      <a:lnTo>
                        <a:pt x="1405" y="223"/>
                      </a:lnTo>
                      <a:lnTo>
                        <a:pt x="1394" y="245"/>
                      </a:lnTo>
                      <a:lnTo>
                        <a:pt x="1374" y="265"/>
                      </a:lnTo>
                      <a:lnTo>
                        <a:pt x="1347" y="284"/>
                      </a:lnTo>
                      <a:lnTo>
                        <a:pt x="1314" y="303"/>
                      </a:lnTo>
                      <a:lnTo>
                        <a:pt x="1273" y="320"/>
                      </a:lnTo>
                      <a:lnTo>
                        <a:pt x="1228" y="336"/>
                      </a:lnTo>
                      <a:lnTo>
                        <a:pt x="1177" y="350"/>
                      </a:lnTo>
                      <a:lnTo>
                        <a:pt x="1121" y="364"/>
                      </a:lnTo>
                      <a:lnTo>
                        <a:pt x="1060" y="375"/>
                      </a:lnTo>
                      <a:lnTo>
                        <a:pt x="996" y="385"/>
                      </a:lnTo>
                      <a:lnTo>
                        <a:pt x="928" y="392"/>
                      </a:lnTo>
                      <a:lnTo>
                        <a:pt x="856" y="398"/>
                      </a:lnTo>
                      <a:lnTo>
                        <a:pt x="782" y="401"/>
                      </a:lnTo>
                      <a:lnTo>
                        <a:pt x="704" y="403"/>
                      </a:lnTo>
                      <a:lnTo>
                        <a:pt x="628" y="401"/>
                      </a:lnTo>
                      <a:lnTo>
                        <a:pt x="554" y="398"/>
                      </a:lnTo>
                      <a:lnTo>
                        <a:pt x="482" y="392"/>
                      </a:lnTo>
                      <a:lnTo>
                        <a:pt x="413" y="385"/>
                      </a:lnTo>
                      <a:lnTo>
                        <a:pt x="348" y="375"/>
                      </a:lnTo>
                      <a:lnTo>
                        <a:pt x="288" y="364"/>
                      </a:lnTo>
                      <a:lnTo>
                        <a:pt x="233" y="350"/>
                      </a:lnTo>
                      <a:lnTo>
                        <a:pt x="182" y="336"/>
                      </a:lnTo>
                      <a:lnTo>
                        <a:pt x="135" y="320"/>
                      </a:lnTo>
                      <a:lnTo>
                        <a:pt x="96" y="303"/>
                      </a:lnTo>
                      <a:lnTo>
                        <a:pt x="62" y="284"/>
                      </a:lnTo>
                      <a:lnTo>
                        <a:pt x="36" y="265"/>
                      </a:lnTo>
                      <a:lnTo>
                        <a:pt x="16" y="245"/>
                      </a:lnTo>
                      <a:lnTo>
                        <a:pt x="4" y="223"/>
                      </a:lnTo>
                      <a:lnTo>
                        <a:pt x="0" y="201"/>
                      </a:lnTo>
                      <a:lnTo>
                        <a:pt x="4" y="179"/>
                      </a:lnTo>
                      <a:lnTo>
                        <a:pt x="16" y="158"/>
                      </a:lnTo>
                      <a:lnTo>
                        <a:pt x="36" y="137"/>
                      </a:lnTo>
                      <a:lnTo>
                        <a:pt x="62" y="118"/>
                      </a:lnTo>
                      <a:lnTo>
                        <a:pt x="96" y="100"/>
                      </a:lnTo>
                      <a:lnTo>
                        <a:pt x="135" y="82"/>
                      </a:lnTo>
                      <a:lnTo>
                        <a:pt x="182" y="66"/>
                      </a:lnTo>
                      <a:lnTo>
                        <a:pt x="233" y="51"/>
                      </a:lnTo>
                      <a:lnTo>
                        <a:pt x="288" y="38"/>
                      </a:lnTo>
                      <a:lnTo>
                        <a:pt x="348" y="27"/>
                      </a:lnTo>
                      <a:lnTo>
                        <a:pt x="413" y="17"/>
                      </a:lnTo>
                      <a:lnTo>
                        <a:pt x="482" y="9"/>
                      </a:lnTo>
                      <a:lnTo>
                        <a:pt x="554" y="5"/>
                      </a:lnTo>
                      <a:lnTo>
                        <a:pt x="628" y="1"/>
                      </a:lnTo>
                      <a:lnTo>
                        <a:pt x="704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99" name="Freeform 299">
                  <a:extLst>
                    <a:ext uri="{FF2B5EF4-FFF2-40B4-BE49-F238E27FC236}">
                      <a16:creationId xmlns:a16="http://schemas.microsoft.com/office/drawing/2014/main" id="{61F2716F-BC8A-6622-AE24-023BDECD85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93" y="2495"/>
                  <a:ext cx="127" cy="328"/>
                </a:xfrm>
                <a:custGeom>
                  <a:avLst/>
                  <a:gdLst>
                    <a:gd name="T0" fmla="*/ 62 w 255"/>
                    <a:gd name="T1" fmla="*/ 0 h 657"/>
                    <a:gd name="T2" fmla="*/ 193 w 255"/>
                    <a:gd name="T3" fmla="*/ 0 h 657"/>
                    <a:gd name="T4" fmla="*/ 210 w 255"/>
                    <a:gd name="T5" fmla="*/ 3 h 657"/>
                    <a:gd name="T6" fmla="*/ 226 w 255"/>
                    <a:gd name="T7" fmla="*/ 10 h 657"/>
                    <a:gd name="T8" fmla="*/ 239 w 255"/>
                    <a:gd name="T9" fmla="*/ 20 h 657"/>
                    <a:gd name="T10" fmla="*/ 251 w 255"/>
                    <a:gd name="T11" fmla="*/ 36 h 657"/>
                    <a:gd name="T12" fmla="*/ 255 w 255"/>
                    <a:gd name="T13" fmla="*/ 55 h 657"/>
                    <a:gd name="T14" fmla="*/ 254 w 255"/>
                    <a:gd name="T15" fmla="*/ 74 h 657"/>
                    <a:gd name="T16" fmla="*/ 247 w 255"/>
                    <a:gd name="T17" fmla="*/ 92 h 657"/>
                    <a:gd name="T18" fmla="*/ 178 w 255"/>
                    <a:gd name="T19" fmla="*/ 197 h 657"/>
                    <a:gd name="T20" fmla="*/ 210 w 255"/>
                    <a:gd name="T21" fmla="*/ 473 h 657"/>
                    <a:gd name="T22" fmla="*/ 146 w 255"/>
                    <a:gd name="T23" fmla="*/ 644 h 657"/>
                    <a:gd name="T24" fmla="*/ 141 w 255"/>
                    <a:gd name="T25" fmla="*/ 652 h 657"/>
                    <a:gd name="T26" fmla="*/ 132 w 255"/>
                    <a:gd name="T27" fmla="*/ 657 h 657"/>
                    <a:gd name="T28" fmla="*/ 123 w 255"/>
                    <a:gd name="T29" fmla="*/ 657 h 657"/>
                    <a:gd name="T30" fmla="*/ 115 w 255"/>
                    <a:gd name="T31" fmla="*/ 652 h 657"/>
                    <a:gd name="T32" fmla="*/ 109 w 255"/>
                    <a:gd name="T33" fmla="*/ 644 h 657"/>
                    <a:gd name="T34" fmla="*/ 44 w 255"/>
                    <a:gd name="T35" fmla="*/ 473 h 657"/>
                    <a:gd name="T36" fmla="*/ 78 w 255"/>
                    <a:gd name="T37" fmla="*/ 197 h 657"/>
                    <a:gd name="T38" fmla="*/ 7 w 255"/>
                    <a:gd name="T39" fmla="*/ 92 h 657"/>
                    <a:gd name="T40" fmla="*/ 0 w 255"/>
                    <a:gd name="T41" fmla="*/ 74 h 657"/>
                    <a:gd name="T42" fmla="*/ 0 w 255"/>
                    <a:gd name="T43" fmla="*/ 55 h 657"/>
                    <a:gd name="T44" fmla="*/ 5 w 255"/>
                    <a:gd name="T45" fmla="*/ 36 h 657"/>
                    <a:gd name="T46" fmla="*/ 15 w 255"/>
                    <a:gd name="T47" fmla="*/ 20 h 657"/>
                    <a:gd name="T48" fmla="*/ 29 w 255"/>
                    <a:gd name="T49" fmla="*/ 10 h 657"/>
                    <a:gd name="T50" fmla="*/ 46 w 255"/>
                    <a:gd name="T51" fmla="*/ 3 h 657"/>
                    <a:gd name="T52" fmla="*/ 62 w 255"/>
                    <a:gd name="T53" fmla="*/ 0 h 6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55" h="657">
                      <a:moveTo>
                        <a:pt x="62" y="0"/>
                      </a:moveTo>
                      <a:lnTo>
                        <a:pt x="193" y="0"/>
                      </a:lnTo>
                      <a:lnTo>
                        <a:pt x="210" y="3"/>
                      </a:lnTo>
                      <a:lnTo>
                        <a:pt x="226" y="10"/>
                      </a:lnTo>
                      <a:lnTo>
                        <a:pt x="239" y="20"/>
                      </a:lnTo>
                      <a:lnTo>
                        <a:pt x="251" y="36"/>
                      </a:lnTo>
                      <a:lnTo>
                        <a:pt x="255" y="55"/>
                      </a:lnTo>
                      <a:lnTo>
                        <a:pt x="254" y="74"/>
                      </a:lnTo>
                      <a:lnTo>
                        <a:pt x="247" y="92"/>
                      </a:lnTo>
                      <a:lnTo>
                        <a:pt x="178" y="197"/>
                      </a:lnTo>
                      <a:lnTo>
                        <a:pt x="210" y="473"/>
                      </a:lnTo>
                      <a:lnTo>
                        <a:pt x="146" y="644"/>
                      </a:lnTo>
                      <a:lnTo>
                        <a:pt x="141" y="652"/>
                      </a:lnTo>
                      <a:lnTo>
                        <a:pt x="132" y="657"/>
                      </a:lnTo>
                      <a:lnTo>
                        <a:pt x="123" y="657"/>
                      </a:lnTo>
                      <a:lnTo>
                        <a:pt x="115" y="652"/>
                      </a:lnTo>
                      <a:lnTo>
                        <a:pt x="109" y="644"/>
                      </a:lnTo>
                      <a:lnTo>
                        <a:pt x="44" y="473"/>
                      </a:lnTo>
                      <a:lnTo>
                        <a:pt x="78" y="197"/>
                      </a:lnTo>
                      <a:lnTo>
                        <a:pt x="7" y="92"/>
                      </a:lnTo>
                      <a:lnTo>
                        <a:pt x="0" y="74"/>
                      </a:lnTo>
                      <a:lnTo>
                        <a:pt x="0" y="55"/>
                      </a:lnTo>
                      <a:lnTo>
                        <a:pt x="5" y="36"/>
                      </a:lnTo>
                      <a:lnTo>
                        <a:pt x="15" y="20"/>
                      </a:lnTo>
                      <a:lnTo>
                        <a:pt x="29" y="10"/>
                      </a:lnTo>
                      <a:lnTo>
                        <a:pt x="46" y="3"/>
                      </a:lnTo>
                      <a:lnTo>
                        <a:pt x="62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</p:grp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FF755B6D-F780-4C4F-7766-156908266A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95688" y="1855788"/>
              <a:ext cx="592137" cy="1033462"/>
              <a:chOff x="4794251" y="2474222"/>
              <a:chExt cx="788987" cy="1377950"/>
            </a:xfrm>
          </p:grpSpPr>
          <p:grpSp>
            <p:nvGrpSpPr>
              <p:cNvPr id="103" name="Group 84">
                <a:extLst>
                  <a:ext uri="{FF2B5EF4-FFF2-40B4-BE49-F238E27FC236}">
                    <a16:creationId xmlns:a16="http://schemas.microsoft.com/office/drawing/2014/main" id="{469A9E18-8F3C-4A21-2620-7E881E3221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94251" y="2474222"/>
                <a:ext cx="788987" cy="1377950"/>
                <a:chOff x="4794251" y="2474222"/>
                <a:chExt cx="788987" cy="1377950"/>
              </a:xfrm>
            </p:grpSpPr>
            <p:sp>
              <p:nvSpPr>
                <p:cNvPr id="114" name="Freeform 9">
                  <a:extLst>
                    <a:ext uri="{FF2B5EF4-FFF2-40B4-BE49-F238E27FC236}">
                      <a16:creationId xmlns:a16="http://schemas.microsoft.com/office/drawing/2014/main" id="{6B8BFF6A-F38B-3790-3D16-32EE5F5CCA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94251" y="2474222"/>
                  <a:ext cx="395551" cy="1377950"/>
                </a:xfrm>
                <a:custGeom>
                  <a:avLst/>
                  <a:gdLst>
                    <a:gd name="T0" fmla="*/ 0 w 207"/>
                    <a:gd name="T1" fmla="*/ 206 h 724"/>
                    <a:gd name="T2" fmla="*/ 207 w 207"/>
                    <a:gd name="T3" fmla="*/ 717 h 724"/>
                    <a:gd name="T4" fmla="*/ 207 w 207"/>
                    <a:gd name="T5" fmla="*/ 0 h 724"/>
                    <a:gd name="T6" fmla="*/ 0 w 207"/>
                    <a:gd name="T7" fmla="*/ 206 h 7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7" h="724">
                      <a:moveTo>
                        <a:pt x="0" y="206"/>
                      </a:moveTo>
                      <a:cubicBezTo>
                        <a:pt x="0" y="320"/>
                        <a:pt x="207" y="724"/>
                        <a:pt x="207" y="717"/>
                      </a:cubicBezTo>
                      <a:cubicBezTo>
                        <a:pt x="207" y="0"/>
                        <a:pt x="207" y="0"/>
                        <a:pt x="207" y="0"/>
                      </a:cubicBezTo>
                      <a:cubicBezTo>
                        <a:pt x="93" y="0"/>
                        <a:pt x="0" y="92"/>
                        <a:pt x="0" y="206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>
                    <a:latin typeface="+mn-lt"/>
                  </a:endParaRPr>
                </a:p>
              </p:txBody>
            </p:sp>
            <p:sp>
              <p:nvSpPr>
                <p:cNvPr id="115" name="Freeform 10">
                  <a:extLst>
                    <a:ext uri="{FF2B5EF4-FFF2-40B4-BE49-F238E27FC236}">
                      <a16:creationId xmlns:a16="http://schemas.microsoft.com/office/drawing/2014/main" id="{0B6E6A14-A931-25F9-62AE-A42A5AB52D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89802" y="2474222"/>
                  <a:ext cx="393436" cy="1365250"/>
                </a:xfrm>
                <a:custGeom>
                  <a:avLst/>
                  <a:gdLst>
                    <a:gd name="T0" fmla="*/ 0 w 206"/>
                    <a:gd name="T1" fmla="*/ 0 h 717"/>
                    <a:gd name="T2" fmla="*/ 0 w 206"/>
                    <a:gd name="T3" fmla="*/ 717 h 717"/>
                    <a:gd name="T4" fmla="*/ 206 w 206"/>
                    <a:gd name="T5" fmla="*/ 206 h 717"/>
                    <a:gd name="T6" fmla="*/ 0 w 206"/>
                    <a:gd name="T7" fmla="*/ 0 h 7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6" h="717">
                      <a:moveTo>
                        <a:pt x="0" y="0"/>
                      </a:moveTo>
                      <a:cubicBezTo>
                        <a:pt x="0" y="717"/>
                        <a:pt x="0" y="717"/>
                        <a:pt x="0" y="717"/>
                      </a:cubicBezTo>
                      <a:cubicBezTo>
                        <a:pt x="0" y="709"/>
                        <a:pt x="206" y="320"/>
                        <a:pt x="206" y="206"/>
                      </a:cubicBezTo>
                      <a:cubicBezTo>
                        <a:pt x="206" y="92"/>
                        <a:pt x="114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>
                    <a:latin typeface="+mn-lt"/>
                  </a:endParaRPr>
                </a:p>
              </p:txBody>
            </p:sp>
          </p:grpSp>
          <p:sp>
            <p:nvSpPr>
              <p:cNvPr id="104" name="Oval 19">
                <a:extLst>
                  <a:ext uri="{FF2B5EF4-FFF2-40B4-BE49-F238E27FC236}">
                    <a16:creationId xmlns:a16="http://schemas.microsoft.com/office/drawing/2014/main" id="{A5FF39A4-370D-66EB-A7A0-A9F4FDC265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4054" y="2544071"/>
                <a:ext cx="651497" cy="64981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grpSp>
            <p:nvGrpSpPr>
              <p:cNvPr id="105" name="Group 173">
                <a:extLst>
                  <a:ext uri="{FF2B5EF4-FFF2-40B4-BE49-F238E27FC236}">
                    <a16:creationId xmlns:a16="http://schemas.microsoft.com/office/drawing/2014/main" id="{A784558A-A641-A91A-2DFA-5B9380806366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5009576" y="2696713"/>
                <a:ext cx="359927" cy="363637"/>
                <a:chOff x="4910" y="1317"/>
                <a:chExt cx="4270" cy="4314"/>
              </a:xfrm>
              <a:solidFill>
                <a:schemeClr val="accent3"/>
              </a:solidFill>
            </p:grpSpPr>
            <p:sp>
              <p:nvSpPr>
                <p:cNvPr id="106" name="Freeform 175">
                  <a:extLst>
                    <a:ext uri="{FF2B5EF4-FFF2-40B4-BE49-F238E27FC236}">
                      <a16:creationId xmlns:a16="http://schemas.microsoft.com/office/drawing/2014/main" id="{293B0C38-58AB-1A28-FDB5-BA366B1AE2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10" y="2197"/>
                  <a:ext cx="1219" cy="952"/>
                </a:xfrm>
                <a:custGeom>
                  <a:avLst/>
                  <a:gdLst>
                    <a:gd name="T0" fmla="*/ 124 w 1219"/>
                    <a:gd name="T1" fmla="*/ 0 h 952"/>
                    <a:gd name="T2" fmla="*/ 269 w 1219"/>
                    <a:gd name="T3" fmla="*/ 0 h 952"/>
                    <a:gd name="T4" fmla="*/ 288 w 1219"/>
                    <a:gd name="T5" fmla="*/ 3 h 952"/>
                    <a:gd name="T6" fmla="*/ 305 w 1219"/>
                    <a:gd name="T7" fmla="*/ 9 h 952"/>
                    <a:gd name="T8" fmla="*/ 319 w 1219"/>
                    <a:gd name="T9" fmla="*/ 20 h 952"/>
                    <a:gd name="T10" fmla="*/ 331 w 1219"/>
                    <a:gd name="T11" fmla="*/ 33 h 952"/>
                    <a:gd name="T12" fmla="*/ 530 w 1219"/>
                    <a:gd name="T13" fmla="*/ 319 h 952"/>
                    <a:gd name="T14" fmla="*/ 578 w 1219"/>
                    <a:gd name="T15" fmla="*/ 216 h 952"/>
                    <a:gd name="T16" fmla="*/ 500 w 1219"/>
                    <a:gd name="T17" fmla="*/ 50 h 952"/>
                    <a:gd name="T18" fmla="*/ 496 w 1219"/>
                    <a:gd name="T19" fmla="*/ 35 h 952"/>
                    <a:gd name="T20" fmla="*/ 499 w 1219"/>
                    <a:gd name="T21" fmla="*/ 22 h 952"/>
                    <a:gd name="T22" fmla="*/ 506 w 1219"/>
                    <a:gd name="T23" fmla="*/ 12 h 952"/>
                    <a:gd name="T24" fmla="*/ 517 w 1219"/>
                    <a:gd name="T25" fmla="*/ 4 h 952"/>
                    <a:gd name="T26" fmla="*/ 531 w 1219"/>
                    <a:gd name="T27" fmla="*/ 0 h 952"/>
                    <a:gd name="T28" fmla="*/ 690 w 1219"/>
                    <a:gd name="T29" fmla="*/ 0 h 952"/>
                    <a:gd name="T30" fmla="*/ 703 w 1219"/>
                    <a:gd name="T31" fmla="*/ 4 h 952"/>
                    <a:gd name="T32" fmla="*/ 713 w 1219"/>
                    <a:gd name="T33" fmla="*/ 12 h 952"/>
                    <a:gd name="T34" fmla="*/ 721 w 1219"/>
                    <a:gd name="T35" fmla="*/ 22 h 952"/>
                    <a:gd name="T36" fmla="*/ 724 w 1219"/>
                    <a:gd name="T37" fmla="*/ 35 h 952"/>
                    <a:gd name="T38" fmla="*/ 720 w 1219"/>
                    <a:gd name="T39" fmla="*/ 50 h 952"/>
                    <a:gd name="T40" fmla="*/ 641 w 1219"/>
                    <a:gd name="T41" fmla="*/ 216 h 952"/>
                    <a:gd name="T42" fmla="*/ 691 w 1219"/>
                    <a:gd name="T43" fmla="*/ 321 h 952"/>
                    <a:gd name="T44" fmla="*/ 894 w 1219"/>
                    <a:gd name="T45" fmla="*/ 33 h 952"/>
                    <a:gd name="T46" fmla="*/ 906 w 1219"/>
                    <a:gd name="T47" fmla="*/ 18 h 952"/>
                    <a:gd name="T48" fmla="*/ 922 w 1219"/>
                    <a:gd name="T49" fmla="*/ 9 h 952"/>
                    <a:gd name="T50" fmla="*/ 937 w 1219"/>
                    <a:gd name="T51" fmla="*/ 3 h 952"/>
                    <a:gd name="T52" fmla="*/ 956 w 1219"/>
                    <a:gd name="T53" fmla="*/ 0 h 952"/>
                    <a:gd name="T54" fmla="*/ 1094 w 1219"/>
                    <a:gd name="T55" fmla="*/ 0 h 952"/>
                    <a:gd name="T56" fmla="*/ 1122 w 1219"/>
                    <a:gd name="T57" fmla="*/ 4 h 952"/>
                    <a:gd name="T58" fmla="*/ 1148 w 1219"/>
                    <a:gd name="T59" fmla="*/ 13 h 952"/>
                    <a:gd name="T60" fmla="*/ 1172 w 1219"/>
                    <a:gd name="T61" fmla="*/ 28 h 952"/>
                    <a:gd name="T62" fmla="*/ 1191 w 1219"/>
                    <a:gd name="T63" fmla="*/ 47 h 952"/>
                    <a:gd name="T64" fmla="*/ 1206 w 1219"/>
                    <a:gd name="T65" fmla="*/ 71 h 952"/>
                    <a:gd name="T66" fmla="*/ 1215 w 1219"/>
                    <a:gd name="T67" fmla="*/ 97 h 952"/>
                    <a:gd name="T68" fmla="*/ 1219 w 1219"/>
                    <a:gd name="T69" fmla="*/ 124 h 952"/>
                    <a:gd name="T70" fmla="*/ 1219 w 1219"/>
                    <a:gd name="T71" fmla="*/ 154 h 952"/>
                    <a:gd name="T72" fmla="*/ 1124 w 1219"/>
                    <a:gd name="T73" fmla="*/ 213 h 952"/>
                    <a:gd name="T74" fmla="*/ 1035 w 1219"/>
                    <a:gd name="T75" fmla="*/ 279 h 952"/>
                    <a:gd name="T76" fmla="*/ 949 w 1219"/>
                    <a:gd name="T77" fmla="*/ 350 h 952"/>
                    <a:gd name="T78" fmla="*/ 868 w 1219"/>
                    <a:gd name="T79" fmla="*/ 427 h 952"/>
                    <a:gd name="T80" fmla="*/ 825 w 1219"/>
                    <a:gd name="T81" fmla="*/ 471 h 952"/>
                    <a:gd name="T82" fmla="*/ 783 w 1219"/>
                    <a:gd name="T83" fmla="*/ 517 h 952"/>
                    <a:gd name="T84" fmla="*/ 753 w 1219"/>
                    <a:gd name="T85" fmla="*/ 554 h 952"/>
                    <a:gd name="T86" fmla="*/ 722 w 1219"/>
                    <a:gd name="T87" fmla="*/ 590 h 952"/>
                    <a:gd name="T88" fmla="*/ 660 w 1219"/>
                    <a:gd name="T89" fmla="*/ 676 h 952"/>
                    <a:gd name="T90" fmla="*/ 602 w 1219"/>
                    <a:gd name="T91" fmla="*/ 765 h 952"/>
                    <a:gd name="T92" fmla="*/ 551 w 1219"/>
                    <a:gd name="T93" fmla="*/ 856 h 952"/>
                    <a:gd name="T94" fmla="*/ 504 w 1219"/>
                    <a:gd name="T95" fmla="*/ 952 h 952"/>
                    <a:gd name="T96" fmla="*/ 0 w 1219"/>
                    <a:gd name="T97" fmla="*/ 952 h 952"/>
                    <a:gd name="T98" fmla="*/ 0 w 1219"/>
                    <a:gd name="T99" fmla="*/ 124 h 952"/>
                    <a:gd name="T100" fmla="*/ 4 w 1219"/>
                    <a:gd name="T101" fmla="*/ 97 h 952"/>
                    <a:gd name="T102" fmla="*/ 13 w 1219"/>
                    <a:gd name="T103" fmla="*/ 71 h 952"/>
                    <a:gd name="T104" fmla="*/ 27 w 1219"/>
                    <a:gd name="T105" fmla="*/ 47 h 952"/>
                    <a:gd name="T106" fmla="*/ 47 w 1219"/>
                    <a:gd name="T107" fmla="*/ 28 h 952"/>
                    <a:gd name="T108" fmla="*/ 69 w 1219"/>
                    <a:gd name="T109" fmla="*/ 13 h 952"/>
                    <a:gd name="T110" fmla="*/ 95 w 1219"/>
                    <a:gd name="T111" fmla="*/ 4 h 952"/>
                    <a:gd name="T112" fmla="*/ 124 w 1219"/>
                    <a:gd name="T113" fmla="*/ 0 h 9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219" h="952">
                      <a:moveTo>
                        <a:pt x="124" y="0"/>
                      </a:moveTo>
                      <a:lnTo>
                        <a:pt x="269" y="0"/>
                      </a:lnTo>
                      <a:lnTo>
                        <a:pt x="288" y="3"/>
                      </a:lnTo>
                      <a:lnTo>
                        <a:pt x="305" y="9"/>
                      </a:lnTo>
                      <a:lnTo>
                        <a:pt x="319" y="20"/>
                      </a:lnTo>
                      <a:lnTo>
                        <a:pt x="331" y="33"/>
                      </a:lnTo>
                      <a:lnTo>
                        <a:pt x="530" y="319"/>
                      </a:lnTo>
                      <a:lnTo>
                        <a:pt x="578" y="216"/>
                      </a:lnTo>
                      <a:lnTo>
                        <a:pt x="500" y="50"/>
                      </a:lnTo>
                      <a:lnTo>
                        <a:pt x="496" y="35"/>
                      </a:lnTo>
                      <a:lnTo>
                        <a:pt x="499" y="22"/>
                      </a:lnTo>
                      <a:lnTo>
                        <a:pt x="506" y="12"/>
                      </a:lnTo>
                      <a:lnTo>
                        <a:pt x="517" y="4"/>
                      </a:lnTo>
                      <a:lnTo>
                        <a:pt x="531" y="0"/>
                      </a:lnTo>
                      <a:lnTo>
                        <a:pt x="690" y="0"/>
                      </a:lnTo>
                      <a:lnTo>
                        <a:pt x="703" y="4"/>
                      </a:lnTo>
                      <a:lnTo>
                        <a:pt x="713" y="12"/>
                      </a:lnTo>
                      <a:lnTo>
                        <a:pt x="721" y="22"/>
                      </a:lnTo>
                      <a:lnTo>
                        <a:pt x="724" y="35"/>
                      </a:lnTo>
                      <a:lnTo>
                        <a:pt x="720" y="50"/>
                      </a:lnTo>
                      <a:lnTo>
                        <a:pt x="641" y="216"/>
                      </a:lnTo>
                      <a:lnTo>
                        <a:pt x="691" y="321"/>
                      </a:lnTo>
                      <a:lnTo>
                        <a:pt x="894" y="33"/>
                      </a:lnTo>
                      <a:lnTo>
                        <a:pt x="906" y="18"/>
                      </a:lnTo>
                      <a:lnTo>
                        <a:pt x="922" y="9"/>
                      </a:lnTo>
                      <a:lnTo>
                        <a:pt x="937" y="3"/>
                      </a:lnTo>
                      <a:lnTo>
                        <a:pt x="956" y="0"/>
                      </a:lnTo>
                      <a:lnTo>
                        <a:pt x="1094" y="0"/>
                      </a:lnTo>
                      <a:lnTo>
                        <a:pt x="1122" y="4"/>
                      </a:lnTo>
                      <a:lnTo>
                        <a:pt x="1148" y="13"/>
                      </a:lnTo>
                      <a:lnTo>
                        <a:pt x="1172" y="28"/>
                      </a:lnTo>
                      <a:lnTo>
                        <a:pt x="1191" y="47"/>
                      </a:lnTo>
                      <a:lnTo>
                        <a:pt x="1206" y="71"/>
                      </a:lnTo>
                      <a:lnTo>
                        <a:pt x="1215" y="97"/>
                      </a:lnTo>
                      <a:lnTo>
                        <a:pt x="1219" y="124"/>
                      </a:lnTo>
                      <a:lnTo>
                        <a:pt x="1219" y="154"/>
                      </a:lnTo>
                      <a:lnTo>
                        <a:pt x="1124" y="213"/>
                      </a:lnTo>
                      <a:lnTo>
                        <a:pt x="1035" y="279"/>
                      </a:lnTo>
                      <a:lnTo>
                        <a:pt x="949" y="350"/>
                      </a:lnTo>
                      <a:lnTo>
                        <a:pt x="868" y="427"/>
                      </a:lnTo>
                      <a:lnTo>
                        <a:pt x="825" y="471"/>
                      </a:lnTo>
                      <a:lnTo>
                        <a:pt x="783" y="517"/>
                      </a:lnTo>
                      <a:lnTo>
                        <a:pt x="753" y="554"/>
                      </a:lnTo>
                      <a:lnTo>
                        <a:pt x="722" y="590"/>
                      </a:lnTo>
                      <a:lnTo>
                        <a:pt x="660" y="676"/>
                      </a:lnTo>
                      <a:lnTo>
                        <a:pt x="602" y="765"/>
                      </a:lnTo>
                      <a:lnTo>
                        <a:pt x="551" y="856"/>
                      </a:lnTo>
                      <a:lnTo>
                        <a:pt x="504" y="952"/>
                      </a:lnTo>
                      <a:lnTo>
                        <a:pt x="0" y="952"/>
                      </a:lnTo>
                      <a:lnTo>
                        <a:pt x="0" y="124"/>
                      </a:lnTo>
                      <a:lnTo>
                        <a:pt x="4" y="97"/>
                      </a:lnTo>
                      <a:lnTo>
                        <a:pt x="13" y="71"/>
                      </a:lnTo>
                      <a:lnTo>
                        <a:pt x="27" y="47"/>
                      </a:lnTo>
                      <a:lnTo>
                        <a:pt x="47" y="28"/>
                      </a:lnTo>
                      <a:lnTo>
                        <a:pt x="69" y="13"/>
                      </a:lnTo>
                      <a:lnTo>
                        <a:pt x="95" y="4"/>
                      </a:lnTo>
                      <a:lnTo>
                        <a:pt x="124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107" name="Freeform 176">
                  <a:extLst>
                    <a:ext uri="{FF2B5EF4-FFF2-40B4-BE49-F238E27FC236}">
                      <a16:creationId xmlns:a16="http://schemas.microsoft.com/office/drawing/2014/main" id="{AE09609C-0E36-F0C5-62F8-B5F9DE3D87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18" y="1317"/>
                  <a:ext cx="801" cy="801"/>
                </a:xfrm>
                <a:custGeom>
                  <a:avLst/>
                  <a:gdLst>
                    <a:gd name="T0" fmla="*/ 401 w 801"/>
                    <a:gd name="T1" fmla="*/ 0 h 801"/>
                    <a:gd name="T2" fmla="*/ 454 w 801"/>
                    <a:gd name="T3" fmla="*/ 3 h 801"/>
                    <a:gd name="T4" fmla="*/ 507 w 801"/>
                    <a:gd name="T5" fmla="*/ 15 h 801"/>
                    <a:gd name="T6" fmla="*/ 556 w 801"/>
                    <a:gd name="T7" fmla="*/ 32 h 801"/>
                    <a:gd name="T8" fmla="*/ 602 w 801"/>
                    <a:gd name="T9" fmla="*/ 55 h 801"/>
                    <a:gd name="T10" fmla="*/ 645 w 801"/>
                    <a:gd name="T11" fmla="*/ 84 h 801"/>
                    <a:gd name="T12" fmla="*/ 683 w 801"/>
                    <a:gd name="T13" fmla="*/ 117 h 801"/>
                    <a:gd name="T14" fmla="*/ 717 w 801"/>
                    <a:gd name="T15" fmla="*/ 156 h 801"/>
                    <a:gd name="T16" fmla="*/ 746 w 801"/>
                    <a:gd name="T17" fmla="*/ 198 h 801"/>
                    <a:gd name="T18" fmla="*/ 770 w 801"/>
                    <a:gd name="T19" fmla="*/ 245 h 801"/>
                    <a:gd name="T20" fmla="*/ 787 w 801"/>
                    <a:gd name="T21" fmla="*/ 294 h 801"/>
                    <a:gd name="T22" fmla="*/ 797 w 801"/>
                    <a:gd name="T23" fmla="*/ 346 h 801"/>
                    <a:gd name="T24" fmla="*/ 801 w 801"/>
                    <a:gd name="T25" fmla="*/ 401 h 801"/>
                    <a:gd name="T26" fmla="*/ 797 w 801"/>
                    <a:gd name="T27" fmla="*/ 455 h 801"/>
                    <a:gd name="T28" fmla="*/ 787 w 801"/>
                    <a:gd name="T29" fmla="*/ 507 h 801"/>
                    <a:gd name="T30" fmla="*/ 770 w 801"/>
                    <a:gd name="T31" fmla="*/ 557 h 801"/>
                    <a:gd name="T32" fmla="*/ 746 w 801"/>
                    <a:gd name="T33" fmla="*/ 602 h 801"/>
                    <a:gd name="T34" fmla="*/ 717 w 801"/>
                    <a:gd name="T35" fmla="*/ 646 h 801"/>
                    <a:gd name="T36" fmla="*/ 683 w 801"/>
                    <a:gd name="T37" fmla="*/ 684 h 801"/>
                    <a:gd name="T38" fmla="*/ 645 w 801"/>
                    <a:gd name="T39" fmla="*/ 718 h 801"/>
                    <a:gd name="T40" fmla="*/ 602 w 801"/>
                    <a:gd name="T41" fmla="*/ 746 h 801"/>
                    <a:gd name="T42" fmla="*/ 556 w 801"/>
                    <a:gd name="T43" fmla="*/ 770 h 801"/>
                    <a:gd name="T44" fmla="*/ 507 w 801"/>
                    <a:gd name="T45" fmla="*/ 787 h 801"/>
                    <a:gd name="T46" fmla="*/ 454 w 801"/>
                    <a:gd name="T47" fmla="*/ 798 h 801"/>
                    <a:gd name="T48" fmla="*/ 401 w 801"/>
                    <a:gd name="T49" fmla="*/ 801 h 801"/>
                    <a:gd name="T50" fmla="*/ 347 w 801"/>
                    <a:gd name="T51" fmla="*/ 798 h 801"/>
                    <a:gd name="T52" fmla="*/ 295 w 801"/>
                    <a:gd name="T53" fmla="*/ 787 h 801"/>
                    <a:gd name="T54" fmla="*/ 245 w 801"/>
                    <a:gd name="T55" fmla="*/ 770 h 801"/>
                    <a:gd name="T56" fmla="*/ 199 w 801"/>
                    <a:gd name="T57" fmla="*/ 746 h 801"/>
                    <a:gd name="T58" fmla="*/ 156 w 801"/>
                    <a:gd name="T59" fmla="*/ 718 h 801"/>
                    <a:gd name="T60" fmla="*/ 118 w 801"/>
                    <a:gd name="T61" fmla="*/ 684 h 801"/>
                    <a:gd name="T62" fmla="*/ 84 w 801"/>
                    <a:gd name="T63" fmla="*/ 646 h 801"/>
                    <a:gd name="T64" fmla="*/ 55 w 801"/>
                    <a:gd name="T65" fmla="*/ 602 h 801"/>
                    <a:gd name="T66" fmla="*/ 31 w 801"/>
                    <a:gd name="T67" fmla="*/ 557 h 801"/>
                    <a:gd name="T68" fmla="*/ 14 w 801"/>
                    <a:gd name="T69" fmla="*/ 507 h 801"/>
                    <a:gd name="T70" fmla="*/ 4 w 801"/>
                    <a:gd name="T71" fmla="*/ 455 h 801"/>
                    <a:gd name="T72" fmla="*/ 0 w 801"/>
                    <a:gd name="T73" fmla="*/ 401 h 801"/>
                    <a:gd name="T74" fmla="*/ 4 w 801"/>
                    <a:gd name="T75" fmla="*/ 346 h 801"/>
                    <a:gd name="T76" fmla="*/ 14 w 801"/>
                    <a:gd name="T77" fmla="*/ 294 h 801"/>
                    <a:gd name="T78" fmla="*/ 31 w 801"/>
                    <a:gd name="T79" fmla="*/ 245 h 801"/>
                    <a:gd name="T80" fmla="*/ 55 w 801"/>
                    <a:gd name="T81" fmla="*/ 198 h 801"/>
                    <a:gd name="T82" fmla="*/ 84 w 801"/>
                    <a:gd name="T83" fmla="*/ 156 h 801"/>
                    <a:gd name="T84" fmla="*/ 118 w 801"/>
                    <a:gd name="T85" fmla="*/ 117 h 801"/>
                    <a:gd name="T86" fmla="*/ 156 w 801"/>
                    <a:gd name="T87" fmla="*/ 84 h 801"/>
                    <a:gd name="T88" fmla="*/ 199 w 801"/>
                    <a:gd name="T89" fmla="*/ 55 h 801"/>
                    <a:gd name="T90" fmla="*/ 245 w 801"/>
                    <a:gd name="T91" fmla="*/ 32 h 801"/>
                    <a:gd name="T92" fmla="*/ 295 w 801"/>
                    <a:gd name="T93" fmla="*/ 15 h 801"/>
                    <a:gd name="T94" fmla="*/ 347 w 801"/>
                    <a:gd name="T95" fmla="*/ 3 h 801"/>
                    <a:gd name="T96" fmla="*/ 401 w 801"/>
                    <a:gd name="T97" fmla="*/ 0 h 801"/>
                    <a:gd name="T98" fmla="*/ 401 w 801"/>
                    <a:gd name="T99" fmla="*/ 0 h 8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801" h="801">
                      <a:moveTo>
                        <a:pt x="401" y="0"/>
                      </a:moveTo>
                      <a:lnTo>
                        <a:pt x="454" y="3"/>
                      </a:lnTo>
                      <a:lnTo>
                        <a:pt x="507" y="15"/>
                      </a:lnTo>
                      <a:lnTo>
                        <a:pt x="556" y="32"/>
                      </a:lnTo>
                      <a:lnTo>
                        <a:pt x="602" y="55"/>
                      </a:lnTo>
                      <a:lnTo>
                        <a:pt x="645" y="84"/>
                      </a:lnTo>
                      <a:lnTo>
                        <a:pt x="683" y="117"/>
                      </a:lnTo>
                      <a:lnTo>
                        <a:pt x="717" y="156"/>
                      </a:lnTo>
                      <a:lnTo>
                        <a:pt x="746" y="198"/>
                      </a:lnTo>
                      <a:lnTo>
                        <a:pt x="770" y="245"/>
                      </a:lnTo>
                      <a:lnTo>
                        <a:pt x="787" y="294"/>
                      </a:lnTo>
                      <a:lnTo>
                        <a:pt x="797" y="346"/>
                      </a:lnTo>
                      <a:lnTo>
                        <a:pt x="801" y="401"/>
                      </a:lnTo>
                      <a:lnTo>
                        <a:pt x="797" y="455"/>
                      </a:lnTo>
                      <a:lnTo>
                        <a:pt x="787" y="507"/>
                      </a:lnTo>
                      <a:lnTo>
                        <a:pt x="770" y="557"/>
                      </a:lnTo>
                      <a:lnTo>
                        <a:pt x="746" y="602"/>
                      </a:lnTo>
                      <a:lnTo>
                        <a:pt x="717" y="646"/>
                      </a:lnTo>
                      <a:lnTo>
                        <a:pt x="683" y="684"/>
                      </a:lnTo>
                      <a:lnTo>
                        <a:pt x="645" y="718"/>
                      </a:lnTo>
                      <a:lnTo>
                        <a:pt x="602" y="746"/>
                      </a:lnTo>
                      <a:lnTo>
                        <a:pt x="556" y="770"/>
                      </a:lnTo>
                      <a:lnTo>
                        <a:pt x="507" y="787"/>
                      </a:lnTo>
                      <a:lnTo>
                        <a:pt x="454" y="798"/>
                      </a:lnTo>
                      <a:lnTo>
                        <a:pt x="401" y="801"/>
                      </a:lnTo>
                      <a:lnTo>
                        <a:pt x="347" y="798"/>
                      </a:lnTo>
                      <a:lnTo>
                        <a:pt x="295" y="787"/>
                      </a:lnTo>
                      <a:lnTo>
                        <a:pt x="245" y="770"/>
                      </a:lnTo>
                      <a:lnTo>
                        <a:pt x="199" y="746"/>
                      </a:lnTo>
                      <a:lnTo>
                        <a:pt x="156" y="718"/>
                      </a:lnTo>
                      <a:lnTo>
                        <a:pt x="118" y="684"/>
                      </a:lnTo>
                      <a:lnTo>
                        <a:pt x="84" y="646"/>
                      </a:lnTo>
                      <a:lnTo>
                        <a:pt x="55" y="602"/>
                      </a:lnTo>
                      <a:lnTo>
                        <a:pt x="31" y="557"/>
                      </a:lnTo>
                      <a:lnTo>
                        <a:pt x="14" y="507"/>
                      </a:lnTo>
                      <a:lnTo>
                        <a:pt x="4" y="455"/>
                      </a:lnTo>
                      <a:lnTo>
                        <a:pt x="0" y="401"/>
                      </a:lnTo>
                      <a:lnTo>
                        <a:pt x="4" y="346"/>
                      </a:lnTo>
                      <a:lnTo>
                        <a:pt x="14" y="294"/>
                      </a:lnTo>
                      <a:lnTo>
                        <a:pt x="31" y="245"/>
                      </a:lnTo>
                      <a:lnTo>
                        <a:pt x="55" y="198"/>
                      </a:lnTo>
                      <a:lnTo>
                        <a:pt x="84" y="156"/>
                      </a:lnTo>
                      <a:lnTo>
                        <a:pt x="118" y="117"/>
                      </a:lnTo>
                      <a:lnTo>
                        <a:pt x="156" y="84"/>
                      </a:lnTo>
                      <a:lnTo>
                        <a:pt x="199" y="55"/>
                      </a:lnTo>
                      <a:lnTo>
                        <a:pt x="245" y="32"/>
                      </a:lnTo>
                      <a:lnTo>
                        <a:pt x="295" y="15"/>
                      </a:lnTo>
                      <a:lnTo>
                        <a:pt x="347" y="3"/>
                      </a:lnTo>
                      <a:lnTo>
                        <a:pt x="401" y="0"/>
                      </a:lnTo>
                      <a:lnTo>
                        <a:pt x="401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108" name="Freeform 177">
                  <a:extLst>
                    <a:ext uri="{FF2B5EF4-FFF2-40B4-BE49-F238E27FC236}">
                      <a16:creationId xmlns:a16="http://schemas.microsoft.com/office/drawing/2014/main" id="{2F26E603-5B32-FA47-149A-8F8E9C7582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41" y="2197"/>
                  <a:ext cx="1218" cy="952"/>
                </a:xfrm>
                <a:custGeom>
                  <a:avLst/>
                  <a:gdLst>
                    <a:gd name="T0" fmla="*/ 124 w 1218"/>
                    <a:gd name="T1" fmla="*/ 0 h 952"/>
                    <a:gd name="T2" fmla="*/ 270 w 1218"/>
                    <a:gd name="T3" fmla="*/ 0 h 952"/>
                    <a:gd name="T4" fmla="*/ 287 w 1218"/>
                    <a:gd name="T5" fmla="*/ 3 h 952"/>
                    <a:gd name="T6" fmla="*/ 304 w 1218"/>
                    <a:gd name="T7" fmla="*/ 9 h 952"/>
                    <a:gd name="T8" fmla="*/ 319 w 1218"/>
                    <a:gd name="T9" fmla="*/ 20 h 952"/>
                    <a:gd name="T10" fmla="*/ 331 w 1218"/>
                    <a:gd name="T11" fmla="*/ 33 h 952"/>
                    <a:gd name="T12" fmla="*/ 529 w 1218"/>
                    <a:gd name="T13" fmla="*/ 319 h 952"/>
                    <a:gd name="T14" fmla="*/ 579 w 1218"/>
                    <a:gd name="T15" fmla="*/ 216 h 952"/>
                    <a:gd name="T16" fmla="*/ 499 w 1218"/>
                    <a:gd name="T17" fmla="*/ 50 h 952"/>
                    <a:gd name="T18" fmla="*/ 496 w 1218"/>
                    <a:gd name="T19" fmla="*/ 35 h 952"/>
                    <a:gd name="T20" fmla="*/ 498 w 1218"/>
                    <a:gd name="T21" fmla="*/ 22 h 952"/>
                    <a:gd name="T22" fmla="*/ 505 w 1218"/>
                    <a:gd name="T23" fmla="*/ 12 h 952"/>
                    <a:gd name="T24" fmla="*/ 516 w 1218"/>
                    <a:gd name="T25" fmla="*/ 4 h 952"/>
                    <a:gd name="T26" fmla="*/ 530 w 1218"/>
                    <a:gd name="T27" fmla="*/ 0 h 952"/>
                    <a:gd name="T28" fmla="*/ 689 w 1218"/>
                    <a:gd name="T29" fmla="*/ 0 h 952"/>
                    <a:gd name="T30" fmla="*/ 702 w 1218"/>
                    <a:gd name="T31" fmla="*/ 4 h 952"/>
                    <a:gd name="T32" fmla="*/ 714 w 1218"/>
                    <a:gd name="T33" fmla="*/ 12 h 952"/>
                    <a:gd name="T34" fmla="*/ 720 w 1218"/>
                    <a:gd name="T35" fmla="*/ 22 h 952"/>
                    <a:gd name="T36" fmla="*/ 723 w 1218"/>
                    <a:gd name="T37" fmla="*/ 35 h 952"/>
                    <a:gd name="T38" fmla="*/ 719 w 1218"/>
                    <a:gd name="T39" fmla="*/ 50 h 952"/>
                    <a:gd name="T40" fmla="*/ 640 w 1218"/>
                    <a:gd name="T41" fmla="*/ 216 h 952"/>
                    <a:gd name="T42" fmla="*/ 690 w 1218"/>
                    <a:gd name="T43" fmla="*/ 321 h 952"/>
                    <a:gd name="T44" fmla="*/ 893 w 1218"/>
                    <a:gd name="T45" fmla="*/ 33 h 952"/>
                    <a:gd name="T46" fmla="*/ 906 w 1218"/>
                    <a:gd name="T47" fmla="*/ 18 h 952"/>
                    <a:gd name="T48" fmla="*/ 921 w 1218"/>
                    <a:gd name="T49" fmla="*/ 9 h 952"/>
                    <a:gd name="T50" fmla="*/ 936 w 1218"/>
                    <a:gd name="T51" fmla="*/ 3 h 952"/>
                    <a:gd name="T52" fmla="*/ 955 w 1218"/>
                    <a:gd name="T53" fmla="*/ 0 h 952"/>
                    <a:gd name="T54" fmla="*/ 1093 w 1218"/>
                    <a:gd name="T55" fmla="*/ 0 h 952"/>
                    <a:gd name="T56" fmla="*/ 1121 w 1218"/>
                    <a:gd name="T57" fmla="*/ 4 h 952"/>
                    <a:gd name="T58" fmla="*/ 1147 w 1218"/>
                    <a:gd name="T59" fmla="*/ 13 h 952"/>
                    <a:gd name="T60" fmla="*/ 1171 w 1218"/>
                    <a:gd name="T61" fmla="*/ 28 h 952"/>
                    <a:gd name="T62" fmla="*/ 1190 w 1218"/>
                    <a:gd name="T63" fmla="*/ 47 h 952"/>
                    <a:gd name="T64" fmla="*/ 1205 w 1218"/>
                    <a:gd name="T65" fmla="*/ 71 h 952"/>
                    <a:gd name="T66" fmla="*/ 1214 w 1218"/>
                    <a:gd name="T67" fmla="*/ 97 h 952"/>
                    <a:gd name="T68" fmla="*/ 1218 w 1218"/>
                    <a:gd name="T69" fmla="*/ 124 h 952"/>
                    <a:gd name="T70" fmla="*/ 1218 w 1218"/>
                    <a:gd name="T71" fmla="*/ 952 h 952"/>
                    <a:gd name="T72" fmla="*/ 708 w 1218"/>
                    <a:gd name="T73" fmla="*/ 952 h 952"/>
                    <a:gd name="T74" fmla="*/ 663 w 1218"/>
                    <a:gd name="T75" fmla="*/ 856 h 952"/>
                    <a:gd name="T76" fmla="*/ 610 w 1218"/>
                    <a:gd name="T77" fmla="*/ 763 h 952"/>
                    <a:gd name="T78" fmla="*/ 553 w 1218"/>
                    <a:gd name="T79" fmla="*/ 676 h 952"/>
                    <a:gd name="T80" fmla="*/ 491 w 1218"/>
                    <a:gd name="T81" fmla="*/ 590 h 952"/>
                    <a:gd name="T82" fmla="*/ 433 w 1218"/>
                    <a:gd name="T83" fmla="*/ 520 h 952"/>
                    <a:gd name="T84" fmla="*/ 390 w 1218"/>
                    <a:gd name="T85" fmla="*/ 473 h 952"/>
                    <a:gd name="T86" fmla="*/ 346 w 1218"/>
                    <a:gd name="T87" fmla="*/ 427 h 952"/>
                    <a:gd name="T88" fmla="*/ 266 w 1218"/>
                    <a:gd name="T89" fmla="*/ 351 h 952"/>
                    <a:gd name="T90" fmla="*/ 181 w 1218"/>
                    <a:gd name="T91" fmla="*/ 280 h 952"/>
                    <a:gd name="T92" fmla="*/ 92 w 1218"/>
                    <a:gd name="T93" fmla="*/ 216 h 952"/>
                    <a:gd name="T94" fmla="*/ 0 w 1218"/>
                    <a:gd name="T95" fmla="*/ 157 h 952"/>
                    <a:gd name="T96" fmla="*/ 0 w 1218"/>
                    <a:gd name="T97" fmla="*/ 124 h 952"/>
                    <a:gd name="T98" fmla="*/ 3 w 1218"/>
                    <a:gd name="T99" fmla="*/ 97 h 952"/>
                    <a:gd name="T100" fmla="*/ 12 w 1218"/>
                    <a:gd name="T101" fmla="*/ 71 h 952"/>
                    <a:gd name="T102" fmla="*/ 27 w 1218"/>
                    <a:gd name="T103" fmla="*/ 47 h 952"/>
                    <a:gd name="T104" fmla="*/ 46 w 1218"/>
                    <a:gd name="T105" fmla="*/ 28 h 952"/>
                    <a:gd name="T106" fmla="*/ 69 w 1218"/>
                    <a:gd name="T107" fmla="*/ 13 h 952"/>
                    <a:gd name="T108" fmla="*/ 96 w 1218"/>
                    <a:gd name="T109" fmla="*/ 4 h 952"/>
                    <a:gd name="T110" fmla="*/ 124 w 1218"/>
                    <a:gd name="T111" fmla="*/ 0 h 9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8" h="952">
                      <a:moveTo>
                        <a:pt x="124" y="0"/>
                      </a:moveTo>
                      <a:lnTo>
                        <a:pt x="270" y="0"/>
                      </a:lnTo>
                      <a:lnTo>
                        <a:pt x="287" y="3"/>
                      </a:lnTo>
                      <a:lnTo>
                        <a:pt x="304" y="9"/>
                      </a:lnTo>
                      <a:lnTo>
                        <a:pt x="319" y="20"/>
                      </a:lnTo>
                      <a:lnTo>
                        <a:pt x="331" y="33"/>
                      </a:lnTo>
                      <a:lnTo>
                        <a:pt x="529" y="319"/>
                      </a:lnTo>
                      <a:lnTo>
                        <a:pt x="579" y="216"/>
                      </a:lnTo>
                      <a:lnTo>
                        <a:pt x="499" y="50"/>
                      </a:lnTo>
                      <a:lnTo>
                        <a:pt x="496" y="35"/>
                      </a:lnTo>
                      <a:lnTo>
                        <a:pt x="498" y="22"/>
                      </a:lnTo>
                      <a:lnTo>
                        <a:pt x="505" y="12"/>
                      </a:lnTo>
                      <a:lnTo>
                        <a:pt x="516" y="4"/>
                      </a:lnTo>
                      <a:lnTo>
                        <a:pt x="530" y="0"/>
                      </a:lnTo>
                      <a:lnTo>
                        <a:pt x="689" y="0"/>
                      </a:lnTo>
                      <a:lnTo>
                        <a:pt x="702" y="4"/>
                      </a:lnTo>
                      <a:lnTo>
                        <a:pt x="714" y="12"/>
                      </a:lnTo>
                      <a:lnTo>
                        <a:pt x="720" y="22"/>
                      </a:lnTo>
                      <a:lnTo>
                        <a:pt x="723" y="35"/>
                      </a:lnTo>
                      <a:lnTo>
                        <a:pt x="719" y="50"/>
                      </a:lnTo>
                      <a:lnTo>
                        <a:pt x="640" y="216"/>
                      </a:lnTo>
                      <a:lnTo>
                        <a:pt x="690" y="321"/>
                      </a:lnTo>
                      <a:lnTo>
                        <a:pt x="893" y="33"/>
                      </a:lnTo>
                      <a:lnTo>
                        <a:pt x="906" y="18"/>
                      </a:lnTo>
                      <a:lnTo>
                        <a:pt x="921" y="9"/>
                      </a:lnTo>
                      <a:lnTo>
                        <a:pt x="936" y="3"/>
                      </a:lnTo>
                      <a:lnTo>
                        <a:pt x="955" y="0"/>
                      </a:lnTo>
                      <a:lnTo>
                        <a:pt x="1093" y="0"/>
                      </a:lnTo>
                      <a:lnTo>
                        <a:pt x="1121" y="4"/>
                      </a:lnTo>
                      <a:lnTo>
                        <a:pt x="1147" y="13"/>
                      </a:lnTo>
                      <a:lnTo>
                        <a:pt x="1171" y="28"/>
                      </a:lnTo>
                      <a:lnTo>
                        <a:pt x="1190" y="47"/>
                      </a:lnTo>
                      <a:lnTo>
                        <a:pt x="1205" y="71"/>
                      </a:lnTo>
                      <a:lnTo>
                        <a:pt x="1214" y="97"/>
                      </a:lnTo>
                      <a:lnTo>
                        <a:pt x="1218" y="124"/>
                      </a:lnTo>
                      <a:lnTo>
                        <a:pt x="1218" y="952"/>
                      </a:lnTo>
                      <a:lnTo>
                        <a:pt x="708" y="952"/>
                      </a:lnTo>
                      <a:lnTo>
                        <a:pt x="663" y="856"/>
                      </a:lnTo>
                      <a:lnTo>
                        <a:pt x="610" y="763"/>
                      </a:lnTo>
                      <a:lnTo>
                        <a:pt x="553" y="676"/>
                      </a:lnTo>
                      <a:lnTo>
                        <a:pt x="491" y="590"/>
                      </a:lnTo>
                      <a:lnTo>
                        <a:pt x="433" y="520"/>
                      </a:lnTo>
                      <a:lnTo>
                        <a:pt x="390" y="473"/>
                      </a:lnTo>
                      <a:lnTo>
                        <a:pt x="346" y="427"/>
                      </a:lnTo>
                      <a:lnTo>
                        <a:pt x="266" y="351"/>
                      </a:lnTo>
                      <a:lnTo>
                        <a:pt x="181" y="280"/>
                      </a:lnTo>
                      <a:lnTo>
                        <a:pt x="92" y="216"/>
                      </a:lnTo>
                      <a:lnTo>
                        <a:pt x="0" y="157"/>
                      </a:lnTo>
                      <a:lnTo>
                        <a:pt x="0" y="124"/>
                      </a:lnTo>
                      <a:lnTo>
                        <a:pt x="3" y="97"/>
                      </a:lnTo>
                      <a:lnTo>
                        <a:pt x="12" y="71"/>
                      </a:lnTo>
                      <a:lnTo>
                        <a:pt x="27" y="47"/>
                      </a:lnTo>
                      <a:lnTo>
                        <a:pt x="46" y="28"/>
                      </a:lnTo>
                      <a:lnTo>
                        <a:pt x="69" y="13"/>
                      </a:lnTo>
                      <a:lnTo>
                        <a:pt x="96" y="4"/>
                      </a:lnTo>
                      <a:lnTo>
                        <a:pt x="124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109" name="Freeform 178">
                  <a:extLst>
                    <a:ext uri="{FF2B5EF4-FFF2-40B4-BE49-F238E27FC236}">
                      <a16:creationId xmlns:a16="http://schemas.microsoft.com/office/drawing/2014/main" id="{838836F5-C644-E708-9BC5-F0C46F9AEA1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49" y="1317"/>
                  <a:ext cx="802" cy="801"/>
                </a:xfrm>
                <a:custGeom>
                  <a:avLst/>
                  <a:gdLst>
                    <a:gd name="T0" fmla="*/ 401 w 802"/>
                    <a:gd name="T1" fmla="*/ 0 h 801"/>
                    <a:gd name="T2" fmla="*/ 455 w 802"/>
                    <a:gd name="T3" fmla="*/ 3 h 801"/>
                    <a:gd name="T4" fmla="*/ 507 w 802"/>
                    <a:gd name="T5" fmla="*/ 15 h 801"/>
                    <a:gd name="T6" fmla="*/ 557 w 802"/>
                    <a:gd name="T7" fmla="*/ 32 h 801"/>
                    <a:gd name="T8" fmla="*/ 603 w 802"/>
                    <a:gd name="T9" fmla="*/ 55 h 801"/>
                    <a:gd name="T10" fmla="*/ 644 w 802"/>
                    <a:gd name="T11" fmla="*/ 84 h 801"/>
                    <a:gd name="T12" fmla="*/ 684 w 802"/>
                    <a:gd name="T13" fmla="*/ 117 h 801"/>
                    <a:gd name="T14" fmla="*/ 718 w 802"/>
                    <a:gd name="T15" fmla="*/ 156 h 801"/>
                    <a:gd name="T16" fmla="*/ 747 w 802"/>
                    <a:gd name="T17" fmla="*/ 198 h 801"/>
                    <a:gd name="T18" fmla="*/ 769 w 802"/>
                    <a:gd name="T19" fmla="*/ 245 h 801"/>
                    <a:gd name="T20" fmla="*/ 787 w 802"/>
                    <a:gd name="T21" fmla="*/ 294 h 801"/>
                    <a:gd name="T22" fmla="*/ 798 w 802"/>
                    <a:gd name="T23" fmla="*/ 346 h 801"/>
                    <a:gd name="T24" fmla="*/ 802 w 802"/>
                    <a:gd name="T25" fmla="*/ 401 h 801"/>
                    <a:gd name="T26" fmla="*/ 798 w 802"/>
                    <a:gd name="T27" fmla="*/ 455 h 801"/>
                    <a:gd name="T28" fmla="*/ 787 w 802"/>
                    <a:gd name="T29" fmla="*/ 507 h 801"/>
                    <a:gd name="T30" fmla="*/ 769 w 802"/>
                    <a:gd name="T31" fmla="*/ 557 h 801"/>
                    <a:gd name="T32" fmla="*/ 747 w 802"/>
                    <a:gd name="T33" fmla="*/ 602 h 801"/>
                    <a:gd name="T34" fmla="*/ 718 w 802"/>
                    <a:gd name="T35" fmla="*/ 646 h 801"/>
                    <a:gd name="T36" fmla="*/ 684 w 802"/>
                    <a:gd name="T37" fmla="*/ 684 h 801"/>
                    <a:gd name="T38" fmla="*/ 644 w 802"/>
                    <a:gd name="T39" fmla="*/ 718 h 801"/>
                    <a:gd name="T40" fmla="*/ 603 w 802"/>
                    <a:gd name="T41" fmla="*/ 746 h 801"/>
                    <a:gd name="T42" fmla="*/ 557 w 802"/>
                    <a:gd name="T43" fmla="*/ 770 h 801"/>
                    <a:gd name="T44" fmla="*/ 507 w 802"/>
                    <a:gd name="T45" fmla="*/ 787 h 801"/>
                    <a:gd name="T46" fmla="*/ 455 w 802"/>
                    <a:gd name="T47" fmla="*/ 798 h 801"/>
                    <a:gd name="T48" fmla="*/ 401 w 802"/>
                    <a:gd name="T49" fmla="*/ 801 h 801"/>
                    <a:gd name="T50" fmla="*/ 346 w 802"/>
                    <a:gd name="T51" fmla="*/ 798 h 801"/>
                    <a:gd name="T52" fmla="*/ 293 w 802"/>
                    <a:gd name="T53" fmla="*/ 787 h 801"/>
                    <a:gd name="T54" fmla="*/ 245 w 802"/>
                    <a:gd name="T55" fmla="*/ 770 h 801"/>
                    <a:gd name="T56" fmla="*/ 198 w 802"/>
                    <a:gd name="T57" fmla="*/ 746 h 801"/>
                    <a:gd name="T58" fmla="*/ 156 w 802"/>
                    <a:gd name="T59" fmla="*/ 718 h 801"/>
                    <a:gd name="T60" fmla="*/ 117 w 802"/>
                    <a:gd name="T61" fmla="*/ 684 h 801"/>
                    <a:gd name="T62" fmla="*/ 83 w 802"/>
                    <a:gd name="T63" fmla="*/ 646 h 801"/>
                    <a:gd name="T64" fmla="*/ 54 w 802"/>
                    <a:gd name="T65" fmla="*/ 602 h 801"/>
                    <a:gd name="T66" fmla="*/ 32 w 802"/>
                    <a:gd name="T67" fmla="*/ 557 h 801"/>
                    <a:gd name="T68" fmla="*/ 13 w 802"/>
                    <a:gd name="T69" fmla="*/ 507 h 801"/>
                    <a:gd name="T70" fmla="*/ 3 w 802"/>
                    <a:gd name="T71" fmla="*/ 455 h 801"/>
                    <a:gd name="T72" fmla="*/ 0 w 802"/>
                    <a:gd name="T73" fmla="*/ 401 h 801"/>
                    <a:gd name="T74" fmla="*/ 3 w 802"/>
                    <a:gd name="T75" fmla="*/ 346 h 801"/>
                    <a:gd name="T76" fmla="*/ 13 w 802"/>
                    <a:gd name="T77" fmla="*/ 294 h 801"/>
                    <a:gd name="T78" fmla="*/ 32 w 802"/>
                    <a:gd name="T79" fmla="*/ 245 h 801"/>
                    <a:gd name="T80" fmla="*/ 54 w 802"/>
                    <a:gd name="T81" fmla="*/ 198 h 801"/>
                    <a:gd name="T82" fmla="*/ 83 w 802"/>
                    <a:gd name="T83" fmla="*/ 156 h 801"/>
                    <a:gd name="T84" fmla="*/ 117 w 802"/>
                    <a:gd name="T85" fmla="*/ 117 h 801"/>
                    <a:gd name="T86" fmla="*/ 156 w 802"/>
                    <a:gd name="T87" fmla="*/ 84 h 801"/>
                    <a:gd name="T88" fmla="*/ 198 w 802"/>
                    <a:gd name="T89" fmla="*/ 55 h 801"/>
                    <a:gd name="T90" fmla="*/ 245 w 802"/>
                    <a:gd name="T91" fmla="*/ 32 h 801"/>
                    <a:gd name="T92" fmla="*/ 293 w 802"/>
                    <a:gd name="T93" fmla="*/ 15 h 801"/>
                    <a:gd name="T94" fmla="*/ 346 w 802"/>
                    <a:gd name="T95" fmla="*/ 3 h 801"/>
                    <a:gd name="T96" fmla="*/ 401 w 802"/>
                    <a:gd name="T97" fmla="*/ 0 h 8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802" h="801">
                      <a:moveTo>
                        <a:pt x="401" y="0"/>
                      </a:moveTo>
                      <a:lnTo>
                        <a:pt x="455" y="3"/>
                      </a:lnTo>
                      <a:lnTo>
                        <a:pt x="507" y="15"/>
                      </a:lnTo>
                      <a:lnTo>
                        <a:pt x="557" y="32"/>
                      </a:lnTo>
                      <a:lnTo>
                        <a:pt x="603" y="55"/>
                      </a:lnTo>
                      <a:lnTo>
                        <a:pt x="644" y="84"/>
                      </a:lnTo>
                      <a:lnTo>
                        <a:pt x="684" y="117"/>
                      </a:lnTo>
                      <a:lnTo>
                        <a:pt x="718" y="156"/>
                      </a:lnTo>
                      <a:lnTo>
                        <a:pt x="747" y="198"/>
                      </a:lnTo>
                      <a:lnTo>
                        <a:pt x="769" y="245"/>
                      </a:lnTo>
                      <a:lnTo>
                        <a:pt x="787" y="294"/>
                      </a:lnTo>
                      <a:lnTo>
                        <a:pt x="798" y="346"/>
                      </a:lnTo>
                      <a:lnTo>
                        <a:pt x="802" y="401"/>
                      </a:lnTo>
                      <a:lnTo>
                        <a:pt x="798" y="455"/>
                      </a:lnTo>
                      <a:lnTo>
                        <a:pt x="787" y="507"/>
                      </a:lnTo>
                      <a:lnTo>
                        <a:pt x="769" y="557"/>
                      </a:lnTo>
                      <a:lnTo>
                        <a:pt x="747" y="602"/>
                      </a:lnTo>
                      <a:lnTo>
                        <a:pt x="718" y="646"/>
                      </a:lnTo>
                      <a:lnTo>
                        <a:pt x="684" y="684"/>
                      </a:lnTo>
                      <a:lnTo>
                        <a:pt x="644" y="718"/>
                      </a:lnTo>
                      <a:lnTo>
                        <a:pt x="603" y="746"/>
                      </a:lnTo>
                      <a:lnTo>
                        <a:pt x="557" y="770"/>
                      </a:lnTo>
                      <a:lnTo>
                        <a:pt x="507" y="787"/>
                      </a:lnTo>
                      <a:lnTo>
                        <a:pt x="455" y="798"/>
                      </a:lnTo>
                      <a:lnTo>
                        <a:pt x="401" y="801"/>
                      </a:lnTo>
                      <a:lnTo>
                        <a:pt x="346" y="798"/>
                      </a:lnTo>
                      <a:lnTo>
                        <a:pt x="293" y="787"/>
                      </a:lnTo>
                      <a:lnTo>
                        <a:pt x="245" y="770"/>
                      </a:lnTo>
                      <a:lnTo>
                        <a:pt x="198" y="746"/>
                      </a:lnTo>
                      <a:lnTo>
                        <a:pt x="156" y="718"/>
                      </a:lnTo>
                      <a:lnTo>
                        <a:pt x="117" y="684"/>
                      </a:lnTo>
                      <a:lnTo>
                        <a:pt x="83" y="646"/>
                      </a:lnTo>
                      <a:lnTo>
                        <a:pt x="54" y="602"/>
                      </a:lnTo>
                      <a:lnTo>
                        <a:pt x="32" y="557"/>
                      </a:lnTo>
                      <a:lnTo>
                        <a:pt x="13" y="507"/>
                      </a:lnTo>
                      <a:lnTo>
                        <a:pt x="3" y="455"/>
                      </a:lnTo>
                      <a:lnTo>
                        <a:pt x="0" y="401"/>
                      </a:lnTo>
                      <a:lnTo>
                        <a:pt x="3" y="346"/>
                      </a:lnTo>
                      <a:lnTo>
                        <a:pt x="13" y="294"/>
                      </a:lnTo>
                      <a:lnTo>
                        <a:pt x="32" y="245"/>
                      </a:lnTo>
                      <a:lnTo>
                        <a:pt x="54" y="198"/>
                      </a:lnTo>
                      <a:lnTo>
                        <a:pt x="83" y="156"/>
                      </a:lnTo>
                      <a:lnTo>
                        <a:pt x="117" y="117"/>
                      </a:lnTo>
                      <a:lnTo>
                        <a:pt x="156" y="84"/>
                      </a:lnTo>
                      <a:lnTo>
                        <a:pt x="198" y="55"/>
                      </a:lnTo>
                      <a:lnTo>
                        <a:pt x="245" y="32"/>
                      </a:lnTo>
                      <a:lnTo>
                        <a:pt x="293" y="15"/>
                      </a:lnTo>
                      <a:lnTo>
                        <a:pt x="346" y="3"/>
                      </a:lnTo>
                      <a:lnTo>
                        <a:pt x="401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110" name="Freeform 179">
                  <a:extLst>
                    <a:ext uri="{FF2B5EF4-FFF2-40B4-BE49-F238E27FC236}">
                      <a16:creationId xmlns:a16="http://schemas.microsoft.com/office/drawing/2014/main" id="{42B2AD1F-0C7D-E328-C4D7-1558AAB82B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62" y="4809"/>
                  <a:ext cx="918" cy="822"/>
                </a:xfrm>
                <a:custGeom>
                  <a:avLst/>
                  <a:gdLst>
                    <a:gd name="T0" fmla="*/ 281 w 918"/>
                    <a:gd name="T1" fmla="*/ 0 h 822"/>
                    <a:gd name="T2" fmla="*/ 830 w 918"/>
                    <a:gd name="T3" fmla="*/ 421 h 822"/>
                    <a:gd name="T4" fmla="*/ 857 w 918"/>
                    <a:gd name="T5" fmla="*/ 445 h 822"/>
                    <a:gd name="T6" fmla="*/ 880 w 918"/>
                    <a:gd name="T7" fmla="*/ 472 h 822"/>
                    <a:gd name="T8" fmla="*/ 897 w 918"/>
                    <a:gd name="T9" fmla="*/ 504 h 822"/>
                    <a:gd name="T10" fmla="*/ 909 w 918"/>
                    <a:gd name="T11" fmla="*/ 535 h 822"/>
                    <a:gd name="T12" fmla="*/ 916 w 918"/>
                    <a:gd name="T13" fmla="*/ 569 h 822"/>
                    <a:gd name="T14" fmla="*/ 918 w 918"/>
                    <a:gd name="T15" fmla="*/ 603 h 822"/>
                    <a:gd name="T16" fmla="*/ 915 w 918"/>
                    <a:gd name="T17" fmla="*/ 637 h 822"/>
                    <a:gd name="T18" fmla="*/ 906 w 918"/>
                    <a:gd name="T19" fmla="*/ 671 h 822"/>
                    <a:gd name="T20" fmla="*/ 892 w 918"/>
                    <a:gd name="T21" fmla="*/ 704 h 822"/>
                    <a:gd name="T22" fmla="*/ 872 w 918"/>
                    <a:gd name="T23" fmla="*/ 734 h 822"/>
                    <a:gd name="T24" fmla="*/ 848 w 918"/>
                    <a:gd name="T25" fmla="*/ 760 h 822"/>
                    <a:gd name="T26" fmla="*/ 821 w 918"/>
                    <a:gd name="T27" fmla="*/ 782 h 822"/>
                    <a:gd name="T28" fmla="*/ 792 w 918"/>
                    <a:gd name="T29" fmla="*/ 800 h 822"/>
                    <a:gd name="T30" fmla="*/ 761 w 918"/>
                    <a:gd name="T31" fmla="*/ 811 h 822"/>
                    <a:gd name="T32" fmla="*/ 728 w 918"/>
                    <a:gd name="T33" fmla="*/ 819 h 822"/>
                    <a:gd name="T34" fmla="*/ 694 w 918"/>
                    <a:gd name="T35" fmla="*/ 822 h 822"/>
                    <a:gd name="T36" fmla="*/ 658 w 918"/>
                    <a:gd name="T37" fmla="*/ 819 h 822"/>
                    <a:gd name="T38" fmla="*/ 624 w 918"/>
                    <a:gd name="T39" fmla="*/ 810 h 822"/>
                    <a:gd name="T40" fmla="*/ 590 w 918"/>
                    <a:gd name="T41" fmla="*/ 796 h 822"/>
                    <a:gd name="T42" fmla="*/ 559 w 918"/>
                    <a:gd name="T43" fmla="*/ 776 h 822"/>
                    <a:gd name="T44" fmla="*/ 0 w 918"/>
                    <a:gd name="T45" fmla="*/ 348 h 822"/>
                    <a:gd name="T46" fmla="*/ 25 w 918"/>
                    <a:gd name="T47" fmla="*/ 323 h 822"/>
                    <a:gd name="T48" fmla="*/ 97 w 918"/>
                    <a:gd name="T49" fmla="*/ 248 h 822"/>
                    <a:gd name="T50" fmla="*/ 162 w 918"/>
                    <a:gd name="T51" fmla="*/ 169 h 822"/>
                    <a:gd name="T52" fmla="*/ 225 w 918"/>
                    <a:gd name="T53" fmla="*/ 86 h 822"/>
                    <a:gd name="T54" fmla="*/ 281 w 918"/>
                    <a:gd name="T55" fmla="*/ 0 h 8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918" h="822">
                      <a:moveTo>
                        <a:pt x="281" y="0"/>
                      </a:moveTo>
                      <a:lnTo>
                        <a:pt x="830" y="421"/>
                      </a:lnTo>
                      <a:lnTo>
                        <a:pt x="857" y="445"/>
                      </a:lnTo>
                      <a:lnTo>
                        <a:pt x="880" y="472"/>
                      </a:lnTo>
                      <a:lnTo>
                        <a:pt x="897" y="504"/>
                      </a:lnTo>
                      <a:lnTo>
                        <a:pt x="909" y="535"/>
                      </a:lnTo>
                      <a:lnTo>
                        <a:pt x="916" y="569"/>
                      </a:lnTo>
                      <a:lnTo>
                        <a:pt x="918" y="603"/>
                      </a:lnTo>
                      <a:lnTo>
                        <a:pt x="915" y="637"/>
                      </a:lnTo>
                      <a:lnTo>
                        <a:pt x="906" y="671"/>
                      </a:lnTo>
                      <a:lnTo>
                        <a:pt x="892" y="704"/>
                      </a:lnTo>
                      <a:lnTo>
                        <a:pt x="872" y="734"/>
                      </a:lnTo>
                      <a:lnTo>
                        <a:pt x="848" y="760"/>
                      </a:lnTo>
                      <a:lnTo>
                        <a:pt x="821" y="782"/>
                      </a:lnTo>
                      <a:lnTo>
                        <a:pt x="792" y="800"/>
                      </a:lnTo>
                      <a:lnTo>
                        <a:pt x="761" y="811"/>
                      </a:lnTo>
                      <a:lnTo>
                        <a:pt x="728" y="819"/>
                      </a:lnTo>
                      <a:lnTo>
                        <a:pt x="694" y="822"/>
                      </a:lnTo>
                      <a:lnTo>
                        <a:pt x="658" y="819"/>
                      </a:lnTo>
                      <a:lnTo>
                        <a:pt x="624" y="810"/>
                      </a:lnTo>
                      <a:lnTo>
                        <a:pt x="590" y="796"/>
                      </a:lnTo>
                      <a:lnTo>
                        <a:pt x="559" y="776"/>
                      </a:lnTo>
                      <a:lnTo>
                        <a:pt x="0" y="348"/>
                      </a:lnTo>
                      <a:lnTo>
                        <a:pt x="25" y="323"/>
                      </a:lnTo>
                      <a:lnTo>
                        <a:pt x="97" y="248"/>
                      </a:lnTo>
                      <a:lnTo>
                        <a:pt x="162" y="169"/>
                      </a:lnTo>
                      <a:lnTo>
                        <a:pt x="225" y="86"/>
                      </a:lnTo>
                      <a:lnTo>
                        <a:pt x="281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111" name="Freeform 180">
                  <a:extLst>
                    <a:ext uri="{FF2B5EF4-FFF2-40B4-BE49-F238E27FC236}">
                      <a16:creationId xmlns:a16="http://schemas.microsoft.com/office/drawing/2014/main" id="{A81E94DD-DAC6-C5F8-F2E8-EDD85575D2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26" y="3746"/>
                  <a:ext cx="1218" cy="950"/>
                </a:xfrm>
                <a:custGeom>
                  <a:avLst/>
                  <a:gdLst>
                    <a:gd name="T0" fmla="*/ 124 w 1218"/>
                    <a:gd name="T1" fmla="*/ 0 h 950"/>
                    <a:gd name="T2" fmla="*/ 270 w 1218"/>
                    <a:gd name="T3" fmla="*/ 0 h 950"/>
                    <a:gd name="T4" fmla="*/ 287 w 1218"/>
                    <a:gd name="T5" fmla="*/ 2 h 950"/>
                    <a:gd name="T6" fmla="*/ 304 w 1218"/>
                    <a:gd name="T7" fmla="*/ 9 h 950"/>
                    <a:gd name="T8" fmla="*/ 319 w 1218"/>
                    <a:gd name="T9" fmla="*/ 18 h 950"/>
                    <a:gd name="T10" fmla="*/ 331 w 1218"/>
                    <a:gd name="T11" fmla="*/ 32 h 950"/>
                    <a:gd name="T12" fmla="*/ 529 w 1218"/>
                    <a:gd name="T13" fmla="*/ 318 h 950"/>
                    <a:gd name="T14" fmla="*/ 577 w 1218"/>
                    <a:gd name="T15" fmla="*/ 214 h 950"/>
                    <a:gd name="T16" fmla="*/ 499 w 1218"/>
                    <a:gd name="T17" fmla="*/ 48 h 950"/>
                    <a:gd name="T18" fmla="*/ 495 w 1218"/>
                    <a:gd name="T19" fmla="*/ 35 h 950"/>
                    <a:gd name="T20" fmla="*/ 498 w 1218"/>
                    <a:gd name="T21" fmla="*/ 22 h 950"/>
                    <a:gd name="T22" fmla="*/ 504 w 1218"/>
                    <a:gd name="T23" fmla="*/ 10 h 950"/>
                    <a:gd name="T24" fmla="*/ 516 w 1218"/>
                    <a:gd name="T25" fmla="*/ 2 h 950"/>
                    <a:gd name="T26" fmla="*/ 529 w 1218"/>
                    <a:gd name="T27" fmla="*/ 0 h 950"/>
                    <a:gd name="T28" fmla="*/ 687 w 1218"/>
                    <a:gd name="T29" fmla="*/ 0 h 950"/>
                    <a:gd name="T30" fmla="*/ 702 w 1218"/>
                    <a:gd name="T31" fmla="*/ 2 h 950"/>
                    <a:gd name="T32" fmla="*/ 712 w 1218"/>
                    <a:gd name="T33" fmla="*/ 10 h 950"/>
                    <a:gd name="T34" fmla="*/ 720 w 1218"/>
                    <a:gd name="T35" fmla="*/ 22 h 950"/>
                    <a:gd name="T36" fmla="*/ 721 w 1218"/>
                    <a:gd name="T37" fmla="*/ 35 h 950"/>
                    <a:gd name="T38" fmla="*/ 719 w 1218"/>
                    <a:gd name="T39" fmla="*/ 48 h 950"/>
                    <a:gd name="T40" fmla="*/ 639 w 1218"/>
                    <a:gd name="T41" fmla="*/ 214 h 950"/>
                    <a:gd name="T42" fmla="*/ 689 w 1218"/>
                    <a:gd name="T43" fmla="*/ 319 h 950"/>
                    <a:gd name="T44" fmla="*/ 893 w 1218"/>
                    <a:gd name="T45" fmla="*/ 31 h 950"/>
                    <a:gd name="T46" fmla="*/ 905 w 1218"/>
                    <a:gd name="T47" fmla="*/ 18 h 950"/>
                    <a:gd name="T48" fmla="*/ 919 w 1218"/>
                    <a:gd name="T49" fmla="*/ 8 h 950"/>
                    <a:gd name="T50" fmla="*/ 936 w 1218"/>
                    <a:gd name="T51" fmla="*/ 1 h 950"/>
                    <a:gd name="T52" fmla="*/ 955 w 1218"/>
                    <a:gd name="T53" fmla="*/ 0 h 950"/>
                    <a:gd name="T54" fmla="*/ 1092 w 1218"/>
                    <a:gd name="T55" fmla="*/ 0 h 950"/>
                    <a:gd name="T56" fmla="*/ 1121 w 1218"/>
                    <a:gd name="T57" fmla="*/ 2 h 950"/>
                    <a:gd name="T58" fmla="*/ 1147 w 1218"/>
                    <a:gd name="T59" fmla="*/ 11 h 950"/>
                    <a:gd name="T60" fmla="*/ 1171 w 1218"/>
                    <a:gd name="T61" fmla="*/ 27 h 950"/>
                    <a:gd name="T62" fmla="*/ 1189 w 1218"/>
                    <a:gd name="T63" fmla="*/ 45 h 950"/>
                    <a:gd name="T64" fmla="*/ 1205 w 1218"/>
                    <a:gd name="T65" fmla="*/ 69 h 950"/>
                    <a:gd name="T66" fmla="*/ 1214 w 1218"/>
                    <a:gd name="T67" fmla="*/ 95 h 950"/>
                    <a:gd name="T68" fmla="*/ 1216 w 1218"/>
                    <a:gd name="T69" fmla="*/ 124 h 950"/>
                    <a:gd name="T70" fmla="*/ 1218 w 1218"/>
                    <a:gd name="T71" fmla="*/ 124 h 950"/>
                    <a:gd name="T72" fmla="*/ 1218 w 1218"/>
                    <a:gd name="T73" fmla="*/ 950 h 950"/>
                    <a:gd name="T74" fmla="*/ 0 w 1218"/>
                    <a:gd name="T75" fmla="*/ 950 h 950"/>
                    <a:gd name="T76" fmla="*/ 0 w 1218"/>
                    <a:gd name="T77" fmla="*/ 124 h 950"/>
                    <a:gd name="T78" fmla="*/ 3 w 1218"/>
                    <a:gd name="T79" fmla="*/ 95 h 950"/>
                    <a:gd name="T80" fmla="*/ 12 w 1218"/>
                    <a:gd name="T81" fmla="*/ 69 h 950"/>
                    <a:gd name="T82" fmla="*/ 26 w 1218"/>
                    <a:gd name="T83" fmla="*/ 45 h 950"/>
                    <a:gd name="T84" fmla="*/ 46 w 1218"/>
                    <a:gd name="T85" fmla="*/ 27 h 950"/>
                    <a:gd name="T86" fmla="*/ 69 w 1218"/>
                    <a:gd name="T87" fmla="*/ 13 h 950"/>
                    <a:gd name="T88" fmla="*/ 96 w 1218"/>
                    <a:gd name="T89" fmla="*/ 2 h 950"/>
                    <a:gd name="T90" fmla="*/ 124 w 1218"/>
                    <a:gd name="T91" fmla="*/ 0 h 9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218" h="950">
                      <a:moveTo>
                        <a:pt x="124" y="0"/>
                      </a:moveTo>
                      <a:lnTo>
                        <a:pt x="270" y="0"/>
                      </a:lnTo>
                      <a:lnTo>
                        <a:pt x="287" y="2"/>
                      </a:lnTo>
                      <a:lnTo>
                        <a:pt x="304" y="9"/>
                      </a:lnTo>
                      <a:lnTo>
                        <a:pt x="319" y="18"/>
                      </a:lnTo>
                      <a:lnTo>
                        <a:pt x="331" y="32"/>
                      </a:lnTo>
                      <a:lnTo>
                        <a:pt x="529" y="318"/>
                      </a:lnTo>
                      <a:lnTo>
                        <a:pt x="577" y="214"/>
                      </a:lnTo>
                      <a:lnTo>
                        <a:pt x="499" y="48"/>
                      </a:lnTo>
                      <a:lnTo>
                        <a:pt x="495" y="35"/>
                      </a:lnTo>
                      <a:lnTo>
                        <a:pt x="498" y="22"/>
                      </a:lnTo>
                      <a:lnTo>
                        <a:pt x="504" y="10"/>
                      </a:lnTo>
                      <a:lnTo>
                        <a:pt x="516" y="2"/>
                      </a:lnTo>
                      <a:lnTo>
                        <a:pt x="529" y="0"/>
                      </a:lnTo>
                      <a:lnTo>
                        <a:pt x="687" y="0"/>
                      </a:lnTo>
                      <a:lnTo>
                        <a:pt x="702" y="2"/>
                      </a:lnTo>
                      <a:lnTo>
                        <a:pt x="712" y="10"/>
                      </a:lnTo>
                      <a:lnTo>
                        <a:pt x="720" y="22"/>
                      </a:lnTo>
                      <a:lnTo>
                        <a:pt x="721" y="35"/>
                      </a:lnTo>
                      <a:lnTo>
                        <a:pt x="719" y="48"/>
                      </a:lnTo>
                      <a:lnTo>
                        <a:pt x="639" y="214"/>
                      </a:lnTo>
                      <a:lnTo>
                        <a:pt x="689" y="319"/>
                      </a:lnTo>
                      <a:lnTo>
                        <a:pt x="893" y="31"/>
                      </a:lnTo>
                      <a:lnTo>
                        <a:pt x="905" y="18"/>
                      </a:lnTo>
                      <a:lnTo>
                        <a:pt x="919" y="8"/>
                      </a:lnTo>
                      <a:lnTo>
                        <a:pt x="936" y="1"/>
                      </a:lnTo>
                      <a:lnTo>
                        <a:pt x="955" y="0"/>
                      </a:lnTo>
                      <a:lnTo>
                        <a:pt x="1092" y="0"/>
                      </a:lnTo>
                      <a:lnTo>
                        <a:pt x="1121" y="2"/>
                      </a:lnTo>
                      <a:lnTo>
                        <a:pt x="1147" y="11"/>
                      </a:lnTo>
                      <a:lnTo>
                        <a:pt x="1171" y="27"/>
                      </a:lnTo>
                      <a:lnTo>
                        <a:pt x="1189" y="45"/>
                      </a:lnTo>
                      <a:lnTo>
                        <a:pt x="1205" y="69"/>
                      </a:lnTo>
                      <a:lnTo>
                        <a:pt x="1214" y="95"/>
                      </a:lnTo>
                      <a:lnTo>
                        <a:pt x="1216" y="124"/>
                      </a:lnTo>
                      <a:lnTo>
                        <a:pt x="1218" y="124"/>
                      </a:lnTo>
                      <a:lnTo>
                        <a:pt x="1218" y="950"/>
                      </a:lnTo>
                      <a:lnTo>
                        <a:pt x="0" y="950"/>
                      </a:lnTo>
                      <a:lnTo>
                        <a:pt x="0" y="124"/>
                      </a:lnTo>
                      <a:lnTo>
                        <a:pt x="3" y="95"/>
                      </a:lnTo>
                      <a:lnTo>
                        <a:pt x="12" y="69"/>
                      </a:lnTo>
                      <a:lnTo>
                        <a:pt x="26" y="45"/>
                      </a:lnTo>
                      <a:lnTo>
                        <a:pt x="46" y="27"/>
                      </a:lnTo>
                      <a:lnTo>
                        <a:pt x="69" y="13"/>
                      </a:lnTo>
                      <a:lnTo>
                        <a:pt x="96" y="2"/>
                      </a:lnTo>
                      <a:lnTo>
                        <a:pt x="124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112" name="Freeform 181">
                  <a:extLst>
                    <a:ext uri="{FF2B5EF4-FFF2-40B4-BE49-F238E27FC236}">
                      <a16:creationId xmlns:a16="http://schemas.microsoft.com/office/drawing/2014/main" id="{AFF4A765-8B14-37BF-8374-0022456619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33" y="2865"/>
                  <a:ext cx="801" cy="801"/>
                </a:xfrm>
                <a:custGeom>
                  <a:avLst/>
                  <a:gdLst>
                    <a:gd name="T0" fmla="*/ 401 w 801"/>
                    <a:gd name="T1" fmla="*/ 0 h 801"/>
                    <a:gd name="T2" fmla="*/ 456 w 801"/>
                    <a:gd name="T3" fmla="*/ 4 h 801"/>
                    <a:gd name="T4" fmla="*/ 508 w 801"/>
                    <a:gd name="T5" fmla="*/ 14 h 801"/>
                    <a:gd name="T6" fmla="*/ 556 w 801"/>
                    <a:gd name="T7" fmla="*/ 31 h 801"/>
                    <a:gd name="T8" fmla="*/ 604 w 801"/>
                    <a:gd name="T9" fmla="*/ 55 h 801"/>
                    <a:gd name="T10" fmla="*/ 645 w 801"/>
                    <a:gd name="T11" fmla="*/ 83 h 801"/>
                    <a:gd name="T12" fmla="*/ 685 w 801"/>
                    <a:gd name="T13" fmla="*/ 117 h 801"/>
                    <a:gd name="T14" fmla="*/ 719 w 801"/>
                    <a:gd name="T15" fmla="*/ 157 h 801"/>
                    <a:gd name="T16" fmla="*/ 748 w 801"/>
                    <a:gd name="T17" fmla="*/ 199 h 801"/>
                    <a:gd name="T18" fmla="*/ 770 w 801"/>
                    <a:gd name="T19" fmla="*/ 244 h 801"/>
                    <a:gd name="T20" fmla="*/ 788 w 801"/>
                    <a:gd name="T21" fmla="*/ 294 h 801"/>
                    <a:gd name="T22" fmla="*/ 799 w 801"/>
                    <a:gd name="T23" fmla="*/ 347 h 801"/>
                    <a:gd name="T24" fmla="*/ 801 w 801"/>
                    <a:gd name="T25" fmla="*/ 400 h 801"/>
                    <a:gd name="T26" fmla="*/ 799 w 801"/>
                    <a:gd name="T27" fmla="*/ 455 h 801"/>
                    <a:gd name="T28" fmla="*/ 788 w 801"/>
                    <a:gd name="T29" fmla="*/ 508 h 801"/>
                    <a:gd name="T30" fmla="*/ 770 w 801"/>
                    <a:gd name="T31" fmla="*/ 556 h 801"/>
                    <a:gd name="T32" fmla="*/ 748 w 801"/>
                    <a:gd name="T33" fmla="*/ 603 h 801"/>
                    <a:gd name="T34" fmla="*/ 719 w 801"/>
                    <a:gd name="T35" fmla="*/ 645 h 801"/>
                    <a:gd name="T36" fmla="*/ 685 w 801"/>
                    <a:gd name="T37" fmla="*/ 684 h 801"/>
                    <a:gd name="T38" fmla="*/ 645 w 801"/>
                    <a:gd name="T39" fmla="*/ 718 h 801"/>
                    <a:gd name="T40" fmla="*/ 604 w 801"/>
                    <a:gd name="T41" fmla="*/ 747 h 801"/>
                    <a:gd name="T42" fmla="*/ 556 w 801"/>
                    <a:gd name="T43" fmla="*/ 769 h 801"/>
                    <a:gd name="T44" fmla="*/ 508 w 801"/>
                    <a:gd name="T45" fmla="*/ 786 h 801"/>
                    <a:gd name="T46" fmla="*/ 456 w 801"/>
                    <a:gd name="T47" fmla="*/ 798 h 801"/>
                    <a:gd name="T48" fmla="*/ 401 w 801"/>
                    <a:gd name="T49" fmla="*/ 801 h 801"/>
                    <a:gd name="T50" fmla="*/ 347 w 801"/>
                    <a:gd name="T51" fmla="*/ 798 h 801"/>
                    <a:gd name="T52" fmla="*/ 294 w 801"/>
                    <a:gd name="T53" fmla="*/ 786 h 801"/>
                    <a:gd name="T54" fmla="*/ 245 w 801"/>
                    <a:gd name="T55" fmla="*/ 769 h 801"/>
                    <a:gd name="T56" fmla="*/ 199 w 801"/>
                    <a:gd name="T57" fmla="*/ 747 h 801"/>
                    <a:gd name="T58" fmla="*/ 157 w 801"/>
                    <a:gd name="T59" fmla="*/ 718 h 801"/>
                    <a:gd name="T60" fmla="*/ 118 w 801"/>
                    <a:gd name="T61" fmla="*/ 684 h 801"/>
                    <a:gd name="T62" fmla="*/ 84 w 801"/>
                    <a:gd name="T63" fmla="*/ 645 h 801"/>
                    <a:gd name="T64" fmla="*/ 55 w 801"/>
                    <a:gd name="T65" fmla="*/ 603 h 801"/>
                    <a:gd name="T66" fmla="*/ 33 w 801"/>
                    <a:gd name="T67" fmla="*/ 556 h 801"/>
                    <a:gd name="T68" fmla="*/ 14 w 801"/>
                    <a:gd name="T69" fmla="*/ 508 h 801"/>
                    <a:gd name="T70" fmla="*/ 4 w 801"/>
                    <a:gd name="T71" fmla="*/ 455 h 801"/>
                    <a:gd name="T72" fmla="*/ 0 w 801"/>
                    <a:gd name="T73" fmla="*/ 400 h 801"/>
                    <a:gd name="T74" fmla="*/ 4 w 801"/>
                    <a:gd name="T75" fmla="*/ 347 h 801"/>
                    <a:gd name="T76" fmla="*/ 14 w 801"/>
                    <a:gd name="T77" fmla="*/ 294 h 801"/>
                    <a:gd name="T78" fmla="*/ 33 w 801"/>
                    <a:gd name="T79" fmla="*/ 244 h 801"/>
                    <a:gd name="T80" fmla="*/ 55 w 801"/>
                    <a:gd name="T81" fmla="*/ 199 h 801"/>
                    <a:gd name="T82" fmla="*/ 84 w 801"/>
                    <a:gd name="T83" fmla="*/ 157 h 801"/>
                    <a:gd name="T84" fmla="*/ 118 w 801"/>
                    <a:gd name="T85" fmla="*/ 117 h 801"/>
                    <a:gd name="T86" fmla="*/ 157 w 801"/>
                    <a:gd name="T87" fmla="*/ 83 h 801"/>
                    <a:gd name="T88" fmla="*/ 199 w 801"/>
                    <a:gd name="T89" fmla="*/ 55 h 801"/>
                    <a:gd name="T90" fmla="*/ 245 w 801"/>
                    <a:gd name="T91" fmla="*/ 31 h 801"/>
                    <a:gd name="T92" fmla="*/ 294 w 801"/>
                    <a:gd name="T93" fmla="*/ 14 h 801"/>
                    <a:gd name="T94" fmla="*/ 347 w 801"/>
                    <a:gd name="T95" fmla="*/ 4 h 801"/>
                    <a:gd name="T96" fmla="*/ 401 w 801"/>
                    <a:gd name="T97" fmla="*/ 0 h 8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801" h="801">
                      <a:moveTo>
                        <a:pt x="401" y="0"/>
                      </a:moveTo>
                      <a:lnTo>
                        <a:pt x="456" y="4"/>
                      </a:lnTo>
                      <a:lnTo>
                        <a:pt x="508" y="14"/>
                      </a:lnTo>
                      <a:lnTo>
                        <a:pt x="556" y="31"/>
                      </a:lnTo>
                      <a:lnTo>
                        <a:pt x="604" y="55"/>
                      </a:lnTo>
                      <a:lnTo>
                        <a:pt x="645" y="83"/>
                      </a:lnTo>
                      <a:lnTo>
                        <a:pt x="685" y="117"/>
                      </a:lnTo>
                      <a:lnTo>
                        <a:pt x="719" y="157"/>
                      </a:lnTo>
                      <a:lnTo>
                        <a:pt x="748" y="199"/>
                      </a:lnTo>
                      <a:lnTo>
                        <a:pt x="770" y="244"/>
                      </a:lnTo>
                      <a:lnTo>
                        <a:pt x="788" y="294"/>
                      </a:lnTo>
                      <a:lnTo>
                        <a:pt x="799" y="347"/>
                      </a:lnTo>
                      <a:lnTo>
                        <a:pt x="801" y="400"/>
                      </a:lnTo>
                      <a:lnTo>
                        <a:pt x="799" y="455"/>
                      </a:lnTo>
                      <a:lnTo>
                        <a:pt x="788" y="508"/>
                      </a:lnTo>
                      <a:lnTo>
                        <a:pt x="770" y="556"/>
                      </a:lnTo>
                      <a:lnTo>
                        <a:pt x="748" y="603"/>
                      </a:lnTo>
                      <a:lnTo>
                        <a:pt x="719" y="645"/>
                      </a:lnTo>
                      <a:lnTo>
                        <a:pt x="685" y="684"/>
                      </a:lnTo>
                      <a:lnTo>
                        <a:pt x="645" y="718"/>
                      </a:lnTo>
                      <a:lnTo>
                        <a:pt x="604" y="747"/>
                      </a:lnTo>
                      <a:lnTo>
                        <a:pt x="556" y="769"/>
                      </a:lnTo>
                      <a:lnTo>
                        <a:pt x="508" y="786"/>
                      </a:lnTo>
                      <a:lnTo>
                        <a:pt x="456" y="798"/>
                      </a:lnTo>
                      <a:lnTo>
                        <a:pt x="401" y="801"/>
                      </a:lnTo>
                      <a:lnTo>
                        <a:pt x="347" y="798"/>
                      </a:lnTo>
                      <a:lnTo>
                        <a:pt x="294" y="786"/>
                      </a:lnTo>
                      <a:lnTo>
                        <a:pt x="245" y="769"/>
                      </a:lnTo>
                      <a:lnTo>
                        <a:pt x="199" y="747"/>
                      </a:lnTo>
                      <a:lnTo>
                        <a:pt x="157" y="718"/>
                      </a:lnTo>
                      <a:lnTo>
                        <a:pt x="118" y="684"/>
                      </a:lnTo>
                      <a:lnTo>
                        <a:pt x="84" y="645"/>
                      </a:lnTo>
                      <a:lnTo>
                        <a:pt x="55" y="603"/>
                      </a:lnTo>
                      <a:lnTo>
                        <a:pt x="33" y="556"/>
                      </a:lnTo>
                      <a:lnTo>
                        <a:pt x="14" y="508"/>
                      </a:lnTo>
                      <a:lnTo>
                        <a:pt x="4" y="455"/>
                      </a:lnTo>
                      <a:lnTo>
                        <a:pt x="0" y="400"/>
                      </a:lnTo>
                      <a:lnTo>
                        <a:pt x="4" y="347"/>
                      </a:lnTo>
                      <a:lnTo>
                        <a:pt x="14" y="294"/>
                      </a:lnTo>
                      <a:lnTo>
                        <a:pt x="33" y="244"/>
                      </a:lnTo>
                      <a:lnTo>
                        <a:pt x="55" y="199"/>
                      </a:lnTo>
                      <a:lnTo>
                        <a:pt x="84" y="157"/>
                      </a:lnTo>
                      <a:lnTo>
                        <a:pt x="118" y="117"/>
                      </a:lnTo>
                      <a:lnTo>
                        <a:pt x="157" y="83"/>
                      </a:lnTo>
                      <a:lnTo>
                        <a:pt x="199" y="55"/>
                      </a:lnTo>
                      <a:lnTo>
                        <a:pt x="245" y="31"/>
                      </a:lnTo>
                      <a:lnTo>
                        <a:pt x="294" y="14"/>
                      </a:lnTo>
                      <a:lnTo>
                        <a:pt x="347" y="4"/>
                      </a:lnTo>
                      <a:lnTo>
                        <a:pt x="401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113" name="Freeform 182">
                  <a:extLst>
                    <a:ext uri="{FF2B5EF4-FFF2-40B4-BE49-F238E27FC236}">
                      <a16:creationId xmlns:a16="http://schemas.microsoft.com/office/drawing/2014/main" id="{15C63665-4B57-621C-3263-27A32CEED37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369" y="2215"/>
                  <a:ext cx="3325" cy="3325"/>
                </a:xfrm>
                <a:custGeom>
                  <a:avLst/>
                  <a:gdLst>
                    <a:gd name="T0" fmla="*/ 1476 w 3325"/>
                    <a:gd name="T1" fmla="*/ 495 h 3325"/>
                    <a:gd name="T2" fmla="*/ 1210 w 3325"/>
                    <a:gd name="T3" fmla="*/ 570 h 3325"/>
                    <a:gd name="T4" fmla="*/ 969 w 3325"/>
                    <a:gd name="T5" fmla="*/ 705 h 3325"/>
                    <a:gd name="T6" fmla="*/ 791 w 3325"/>
                    <a:gd name="T7" fmla="*/ 863 h 3325"/>
                    <a:gd name="T8" fmla="*/ 680 w 3325"/>
                    <a:gd name="T9" fmla="*/ 1004 h 3325"/>
                    <a:gd name="T10" fmla="*/ 559 w 3325"/>
                    <a:gd name="T11" fmla="*/ 1235 h 3325"/>
                    <a:gd name="T12" fmla="*/ 493 w 3325"/>
                    <a:gd name="T13" fmla="*/ 1487 h 3325"/>
                    <a:gd name="T14" fmla="*/ 485 w 3325"/>
                    <a:gd name="T15" fmla="*/ 1757 h 3325"/>
                    <a:gd name="T16" fmla="*/ 538 w 3325"/>
                    <a:gd name="T17" fmla="*/ 2029 h 3325"/>
                    <a:gd name="T18" fmla="*/ 654 w 3325"/>
                    <a:gd name="T19" fmla="*/ 2281 h 3325"/>
                    <a:gd name="T20" fmla="*/ 827 w 3325"/>
                    <a:gd name="T21" fmla="*/ 2499 h 3325"/>
                    <a:gd name="T22" fmla="*/ 1026 w 3325"/>
                    <a:gd name="T23" fmla="*/ 2660 h 3325"/>
                    <a:gd name="T24" fmla="*/ 1249 w 3325"/>
                    <a:gd name="T25" fmla="*/ 2772 h 3325"/>
                    <a:gd name="T26" fmla="*/ 1493 w 3325"/>
                    <a:gd name="T27" fmla="*/ 2835 h 3325"/>
                    <a:gd name="T28" fmla="*/ 1758 w 3325"/>
                    <a:gd name="T29" fmla="*/ 2842 h 3325"/>
                    <a:gd name="T30" fmla="*/ 2030 w 3325"/>
                    <a:gd name="T31" fmla="*/ 2789 h 3325"/>
                    <a:gd name="T32" fmla="*/ 2280 w 3325"/>
                    <a:gd name="T33" fmla="*/ 2674 h 3325"/>
                    <a:gd name="T34" fmla="*/ 2500 w 3325"/>
                    <a:gd name="T35" fmla="*/ 2499 h 3325"/>
                    <a:gd name="T36" fmla="*/ 2673 w 3325"/>
                    <a:gd name="T37" fmla="*/ 2281 h 3325"/>
                    <a:gd name="T38" fmla="*/ 2788 w 3325"/>
                    <a:gd name="T39" fmla="*/ 2029 h 3325"/>
                    <a:gd name="T40" fmla="*/ 2843 w 3325"/>
                    <a:gd name="T41" fmla="*/ 1757 h 3325"/>
                    <a:gd name="T42" fmla="*/ 2834 w 3325"/>
                    <a:gd name="T43" fmla="*/ 1487 h 3325"/>
                    <a:gd name="T44" fmla="*/ 2767 w 3325"/>
                    <a:gd name="T45" fmla="*/ 1235 h 3325"/>
                    <a:gd name="T46" fmla="*/ 2647 w 3325"/>
                    <a:gd name="T47" fmla="*/ 1004 h 3325"/>
                    <a:gd name="T48" fmla="*/ 2537 w 3325"/>
                    <a:gd name="T49" fmla="*/ 866 h 3325"/>
                    <a:gd name="T50" fmla="*/ 2357 w 3325"/>
                    <a:gd name="T51" fmla="*/ 705 h 3325"/>
                    <a:gd name="T52" fmla="*/ 2116 w 3325"/>
                    <a:gd name="T53" fmla="*/ 570 h 3325"/>
                    <a:gd name="T54" fmla="*/ 1850 w 3325"/>
                    <a:gd name="T55" fmla="*/ 495 h 3325"/>
                    <a:gd name="T56" fmla="*/ 1662 w 3325"/>
                    <a:gd name="T57" fmla="*/ 0 h 3325"/>
                    <a:gd name="T58" fmla="*/ 1993 w 3325"/>
                    <a:gd name="T59" fmla="*/ 34 h 3325"/>
                    <a:gd name="T60" fmla="*/ 2310 w 3325"/>
                    <a:gd name="T61" fmla="*/ 131 h 3325"/>
                    <a:gd name="T62" fmla="*/ 2571 w 3325"/>
                    <a:gd name="T63" fmla="*/ 271 h 3325"/>
                    <a:gd name="T64" fmla="*/ 2775 w 3325"/>
                    <a:gd name="T65" fmla="*/ 428 h 3325"/>
                    <a:gd name="T66" fmla="*/ 2984 w 3325"/>
                    <a:gd name="T67" fmla="*/ 654 h 3325"/>
                    <a:gd name="T68" fmla="*/ 3157 w 3325"/>
                    <a:gd name="T69" fmla="*/ 934 h 3325"/>
                    <a:gd name="T70" fmla="*/ 3235 w 3325"/>
                    <a:gd name="T71" fmla="*/ 1120 h 3325"/>
                    <a:gd name="T72" fmla="*/ 3310 w 3325"/>
                    <a:gd name="T73" fmla="*/ 1442 h 3325"/>
                    <a:gd name="T74" fmla="*/ 3321 w 3325"/>
                    <a:gd name="T75" fmla="*/ 1774 h 3325"/>
                    <a:gd name="T76" fmla="*/ 3267 w 3325"/>
                    <a:gd name="T77" fmla="*/ 2101 h 3325"/>
                    <a:gd name="T78" fmla="*/ 3161 w 3325"/>
                    <a:gd name="T79" fmla="*/ 2384 h 3325"/>
                    <a:gd name="T80" fmla="*/ 3030 w 3325"/>
                    <a:gd name="T81" fmla="*/ 2609 h 3325"/>
                    <a:gd name="T82" fmla="*/ 2839 w 3325"/>
                    <a:gd name="T83" fmla="*/ 2838 h 3325"/>
                    <a:gd name="T84" fmla="*/ 2652 w 3325"/>
                    <a:gd name="T85" fmla="*/ 2999 h 3325"/>
                    <a:gd name="T86" fmla="*/ 2400 w 3325"/>
                    <a:gd name="T87" fmla="*/ 3154 h 3325"/>
                    <a:gd name="T88" fmla="*/ 2101 w 3325"/>
                    <a:gd name="T89" fmla="*/ 3267 h 3325"/>
                    <a:gd name="T90" fmla="*/ 1775 w 3325"/>
                    <a:gd name="T91" fmla="*/ 3322 h 3325"/>
                    <a:gd name="T92" fmla="*/ 1441 w 3325"/>
                    <a:gd name="T93" fmla="*/ 3311 h 3325"/>
                    <a:gd name="T94" fmla="*/ 1120 w 3325"/>
                    <a:gd name="T95" fmla="*/ 3234 h 3325"/>
                    <a:gd name="T96" fmla="*/ 825 w 3325"/>
                    <a:gd name="T97" fmla="*/ 3099 h 3325"/>
                    <a:gd name="T98" fmla="*/ 566 w 3325"/>
                    <a:gd name="T99" fmla="*/ 2912 h 3325"/>
                    <a:gd name="T100" fmla="*/ 345 w 3325"/>
                    <a:gd name="T101" fmla="*/ 2677 h 3325"/>
                    <a:gd name="T102" fmla="*/ 176 w 3325"/>
                    <a:gd name="T103" fmla="*/ 2406 h 3325"/>
                    <a:gd name="T104" fmla="*/ 58 w 3325"/>
                    <a:gd name="T105" fmla="*/ 2101 h 3325"/>
                    <a:gd name="T106" fmla="*/ 3 w 3325"/>
                    <a:gd name="T107" fmla="*/ 1774 h 3325"/>
                    <a:gd name="T108" fmla="*/ 15 w 3325"/>
                    <a:gd name="T109" fmla="*/ 1442 h 3325"/>
                    <a:gd name="T110" fmla="*/ 91 w 3325"/>
                    <a:gd name="T111" fmla="*/ 1120 h 3325"/>
                    <a:gd name="T112" fmla="*/ 219 w 3325"/>
                    <a:gd name="T113" fmla="*/ 837 h 3325"/>
                    <a:gd name="T114" fmla="*/ 411 w 3325"/>
                    <a:gd name="T115" fmla="*/ 568 h 3325"/>
                    <a:gd name="T116" fmla="*/ 617 w 3325"/>
                    <a:gd name="T117" fmla="*/ 370 h 3325"/>
                    <a:gd name="T118" fmla="*/ 841 w 3325"/>
                    <a:gd name="T119" fmla="*/ 218 h 3325"/>
                    <a:gd name="T120" fmla="*/ 1119 w 3325"/>
                    <a:gd name="T121" fmla="*/ 92 h 3325"/>
                    <a:gd name="T122" fmla="*/ 1441 w 3325"/>
                    <a:gd name="T123" fmla="*/ 16 h 33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3325" h="3325">
                      <a:moveTo>
                        <a:pt x="1663" y="481"/>
                      </a:moveTo>
                      <a:lnTo>
                        <a:pt x="1569" y="483"/>
                      </a:lnTo>
                      <a:lnTo>
                        <a:pt x="1476" y="495"/>
                      </a:lnTo>
                      <a:lnTo>
                        <a:pt x="1386" y="514"/>
                      </a:lnTo>
                      <a:lnTo>
                        <a:pt x="1297" y="538"/>
                      </a:lnTo>
                      <a:lnTo>
                        <a:pt x="1210" y="570"/>
                      </a:lnTo>
                      <a:lnTo>
                        <a:pt x="1126" y="608"/>
                      </a:lnTo>
                      <a:lnTo>
                        <a:pt x="1047" y="654"/>
                      </a:lnTo>
                      <a:lnTo>
                        <a:pt x="969" y="705"/>
                      </a:lnTo>
                      <a:lnTo>
                        <a:pt x="896" y="762"/>
                      </a:lnTo>
                      <a:lnTo>
                        <a:pt x="827" y="826"/>
                      </a:lnTo>
                      <a:lnTo>
                        <a:pt x="791" y="863"/>
                      </a:lnTo>
                      <a:lnTo>
                        <a:pt x="758" y="901"/>
                      </a:lnTo>
                      <a:lnTo>
                        <a:pt x="731" y="934"/>
                      </a:lnTo>
                      <a:lnTo>
                        <a:pt x="680" y="1004"/>
                      </a:lnTo>
                      <a:lnTo>
                        <a:pt x="634" y="1079"/>
                      </a:lnTo>
                      <a:lnTo>
                        <a:pt x="593" y="1155"/>
                      </a:lnTo>
                      <a:lnTo>
                        <a:pt x="559" y="1235"/>
                      </a:lnTo>
                      <a:lnTo>
                        <a:pt x="532" y="1317"/>
                      </a:lnTo>
                      <a:lnTo>
                        <a:pt x="510" y="1401"/>
                      </a:lnTo>
                      <a:lnTo>
                        <a:pt x="493" y="1487"/>
                      </a:lnTo>
                      <a:lnTo>
                        <a:pt x="483" y="1574"/>
                      </a:lnTo>
                      <a:lnTo>
                        <a:pt x="481" y="1663"/>
                      </a:lnTo>
                      <a:lnTo>
                        <a:pt x="485" y="1757"/>
                      </a:lnTo>
                      <a:lnTo>
                        <a:pt x="495" y="1850"/>
                      </a:lnTo>
                      <a:lnTo>
                        <a:pt x="514" y="1942"/>
                      </a:lnTo>
                      <a:lnTo>
                        <a:pt x="538" y="2029"/>
                      </a:lnTo>
                      <a:lnTo>
                        <a:pt x="570" y="2116"/>
                      </a:lnTo>
                      <a:lnTo>
                        <a:pt x="608" y="2200"/>
                      </a:lnTo>
                      <a:lnTo>
                        <a:pt x="654" y="2281"/>
                      </a:lnTo>
                      <a:lnTo>
                        <a:pt x="705" y="2357"/>
                      </a:lnTo>
                      <a:lnTo>
                        <a:pt x="764" y="2430"/>
                      </a:lnTo>
                      <a:lnTo>
                        <a:pt x="827" y="2499"/>
                      </a:lnTo>
                      <a:lnTo>
                        <a:pt x="889" y="2558"/>
                      </a:lnTo>
                      <a:lnTo>
                        <a:pt x="956" y="2612"/>
                      </a:lnTo>
                      <a:lnTo>
                        <a:pt x="1026" y="2660"/>
                      </a:lnTo>
                      <a:lnTo>
                        <a:pt x="1098" y="2702"/>
                      </a:lnTo>
                      <a:lnTo>
                        <a:pt x="1172" y="2740"/>
                      </a:lnTo>
                      <a:lnTo>
                        <a:pt x="1249" y="2772"/>
                      </a:lnTo>
                      <a:lnTo>
                        <a:pt x="1329" y="2799"/>
                      </a:lnTo>
                      <a:lnTo>
                        <a:pt x="1411" y="2819"/>
                      </a:lnTo>
                      <a:lnTo>
                        <a:pt x="1493" y="2835"/>
                      </a:lnTo>
                      <a:lnTo>
                        <a:pt x="1578" y="2844"/>
                      </a:lnTo>
                      <a:lnTo>
                        <a:pt x="1663" y="2846"/>
                      </a:lnTo>
                      <a:lnTo>
                        <a:pt x="1758" y="2842"/>
                      </a:lnTo>
                      <a:lnTo>
                        <a:pt x="1850" y="2832"/>
                      </a:lnTo>
                      <a:lnTo>
                        <a:pt x="1941" y="2814"/>
                      </a:lnTo>
                      <a:lnTo>
                        <a:pt x="2030" y="2789"/>
                      </a:lnTo>
                      <a:lnTo>
                        <a:pt x="2116" y="2757"/>
                      </a:lnTo>
                      <a:lnTo>
                        <a:pt x="2200" y="2718"/>
                      </a:lnTo>
                      <a:lnTo>
                        <a:pt x="2280" y="2674"/>
                      </a:lnTo>
                      <a:lnTo>
                        <a:pt x="2357" y="2621"/>
                      </a:lnTo>
                      <a:lnTo>
                        <a:pt x="2431" y="2564"/>
                      </a:lnTo>
                      <a:lnTo>
                        <a:pt x="2500" y="2499"/>
                      </a:lnTo>
                      <a:lnTo>
                        <a:pt x="2564" y="2430"/>
                      </a:lnTo>
                      <a:lnTo>
                        <a:pt x="2622" y="2357"/>
                      </a:lnTo>
                      <a:lnTo>
                        <a:pt x="2673" y="2281"/>
                      </a:lnTo>
                      <a:lnTo>
                        <a:pt x="2719" y="2200"/>
                      </a:lnTo>
                      <a:lnTo>
                        <a:pt x="2757" y="2116"/>
                      </a:lnTo>
                      <a:lnTo>
                        <a:pt x="2788" y="2029"/>
                      </a:lnTo>
                      <a:lnTo>
                        <a:pt x="2814" y="1942"/>
                      </a:lnTo>
                      <a:lnTo>
                        <a:pt x="2831" y="1850"/>
                      </a:lnTo>
                      <a:lnTo>
                        <a:pt x="2843" y="1757"/>
                      </a:lnTo>
                      <a:lnTo>
                        <a:pt x="2846" y="1663"/>
                      </a:lnTo>
                      <a:lnTo>
                        <a:pt x="2843" y="1575"/>
                      </a:lnTo>
                      <a:lnTo>
                        <a:pt x="2834" y="1487"/>
                      </a:lnTo>
                      <a:lnTo>
                        <a:pt x="2817" y="1401"/>
                      </a:lnTo>
                      <a:lnTo>
                        <a:pt x="2795" y="1317"/>
                      </a:lnTo>
                      <a:lnTo>
                        <a:pt x="2767" y="1235"/>
                      </a:lnTo>
                      <a:lnTo>
                        <a:pt x="2733" y="1156"/>
                      </a:lnTo>
                      <a:lnTo>
                        <a:pt x="2692" y="1079"/>
                      </a:lnTo>
                      <a:lnTo>
                        <a:pt x="2647" y="1004"/>
                      </a:lnTo>
                      <a:lnTo>
                        <a:pt x="2594" y="934"/>
                      </a:lnTo>
                      <a:lnTo>
                        <a:pt x="2572" y="906"/>
                      </a:lnTo>
                      <a:lnTo>
                        <a:pt x="2537" y="866"/>
                      </a:lnTo>
                      <a:lnTo>
                        <a:pt x="2500" y="826"/>
                      </a:lnTo>
                      <a:lnTo>
                        <a:pt x="2431" y="762"/>
                      </a:lnTo>
                      <a:lnTo>
                        <a:pt x="2357" y="705"/>
                      </a:lnTo>
                      <a:lnTo>
                        <a:pt x="2280" y="654"/>
                      </a:lnTo>
                      <a:lnTo>
                        <a:pt x="2200" y="608"/>
                      </a:lnTo>
                      <a:lnTo>
                        <a:pt x="2116" y="570"/>
                      </a:lnTo>
                      <a:lnTo>
                        <a:pt x="2030" y="538"/>
                      </a:lnTo>
                      <a:lnTo>
                        <a:pt x="1941" y="514"/>
                      </a:lnTo>
                      <a:lnTo>
                        <a:pt x="1850" y="495"/>
                      </a:lnTo>
                      <a:lnTo>
                        <a:pt x="1758" y="483"/>
                      </a:lnTo>
                      <a:lnTo>
                        <a:pt x="1663" y="481"/>
                      </a:lnTo>
                      <a:close/>
                      <a:moveTo>
                        <a:pt x="1662" y="0"/>
                      </a:moveTo>
                      <a:lnTo>
                        <a:pt x="1775" y="4"/>
                      </a:lnTo>
                      <a:lnTo>
                        <a:pt x="1885" y="16"/>
                      </a:lnTo>
                      <a:lnTo>
                        <a:pt x="1993" y="34"/>
                      </a:lnTo>
                      <a:lnTo>
                        <a:pt x="2101" y="59"/>
                      </a:lnTo>
                      <a:lnTo>
                        <a:pt x="2205" y="92"/>
                      </a:lnTo>
                      <a:lnTo>
                        <a:pt x="2310" y="131"/>
                      </a:lnTo>
                      <a:lnTo>
                        <a:pt x="2399" y="173"/>
                      </a:lnTo>
                      <a:lnTo>
                        <a:pt x="2487" y="219"/>
                      </a:lnTo>
                      <a:lnTo>
                        <a:pt x="2571" y="271"/>
                      </a:lnTo>
                      <a:lnTo>
                        <a:pt x="2641" y="320"/>
                      </a:lnTo>
                      <a:lnTo>
                        <a:pt x="2709" y="372"/>
                      </a:lnTo>
                      <a:lnTo>
                        <a:pt x="2775" y="428"/>
                      </a:lnTo>
                      <a:lnTo>
                        <a:pt x="2838" y="487"/>
                      </a:lnTo>
                      <a:lnTo>
                        <a:pt x="2914" y="568"/>
                      </a:lnTo>
                      <a:lnTo>
                        <a:pt x="2984" y="654"/>
                      </a:lnTo>
                      <a:lnTo>
                        <a:pt x="3047" y="744"/>
                      </a:lnTo>
                      <a:lnTo>
                        <a:pt x="3105" y="837"/>
                      </a:lnTo>
                      <a:lnTo>
                        <a:pt x="3157" y="934"/>
                      </a:lnTo>
                      <a:lnTo>
                        <a:pt x="3177" y="974"/>
                      </a:lnTo>
                      <a:lnTo>
                        <a:pt x="3194" y="1016"/>
                      </a:lnTo>
                      <a:lnTo>
                        <a:pt x="3235" y="1120"/>
                      </a:lnTo>
                      <a:lnTo>
                        <a:pt x="3267" y="1226"/>
                      </a:lnTo>
                      <a:lnTo>
                        <a:pt x="3292" y="1333"/>
                      </a:lnTo>
                      <a:lnTo>
                        <a:pt x="3310" y="1442"/>
                      </a:lnTo>
                      <a:lnTo>
                        <a:pt x="3321" y="1552"/>
                      </a:lnTo>
                      <a:lnTo>
                        <a:pt x="3325" y="1663"/>
                      </a:lnTo>
                      <a:lnTo>
                        <a:pt x="3321" y="1774"/>
                      </a:lnTo>
                      <a:lnTo>
                        <a:pt x="3310" y="1885"/>
                      </a:lnTo>
                      <a:lnTo>
                        <a:pt x="3292" y="1994"/>
                      </a:lnTo>
                      <a:lnTo>
                        <a:pt x="3267" y="2101"/>
                      </a:lnTo>
                      <a:lnTo>
                        <a:pt x="3235" y="2206"/>
                      </a:lnTo>
                      <a:lnTo>
                        <a:pt x="3194" y="2310"/>
                      </a:lnTo>
                      <a:lnTo>
                        <a:pt x="3161" y="2384"/>
                      </a:lnTo>
                      <a:lnTo>
                        <a:pt x="3125" y="2456"/>
                      </a:lnTo>
                      <a:lnTo>
                        <a:pt x="3084" y="2526"/>
                      </a:lnTo>
                      <a:lnTo>
                        <a:pt x="3030" y="2609"/>
                      </a:lnTo>
                      <a:lnTo>
                        <a:pt x="2971" y="2689"/>
                      </a:lnTo>
                      <a:lnTo>
                        <a:pt x="2907" y="2765"/>
                      </a:lnTo>
                      <a:lnTo>
                        <a:pt x="2839" y="2838"/>
                      </a:lnTo>
                      <a:lnTo>
                        <a:pt x="2802" y="2872"/>
                      </a:lnTo>
                      <a:lnTo>
                        <a:pt x="2729" y="2939"/>
                      </a:lnTo>
                      <a:lnTo>
                        <a:pt x="2652" y="2999"/>
                      </a:lnTo>
                      <a:lnTo>
                        <a:pt x="2571" y="3056"/>
                      </a:lnTo>
                      <a:lnTo>
                        <a:pt x="2487" y="3107"/>
                      </a:lnTo>
                      <a:lnTo>
                        <a:pt x="2400" y="3154"/>
                      </a:lnTo>
                      <a:lnTo>
                        <a:pt x="2310" y="3195"/>
                      </a:lnTo>
                      <a:lnTo>
                        <a:pt x="2207" y="3234"/>
                      </a:lnTo>
                      <a:lnTo>
                        <a:pt x="2101" y="3267"/>
                      </a:lnTo>
                      <a:lnTo>
                        <a:pt x="1993" y="3293"/>
                      </a:lnTo>
                      <a:lnTo>
                        <a:pt x="1885" y="3311"/>
                      </a:lnTo>
                      <a:lnTo>
                        <a:pt x="1775" y="3322"/>
                      </a:lnTo>
                      <a:lnTo>
                        <a:pt x="1663" y="3325"/>
                      </a:lnTo>
                      <a:lnTo>
                        <a:pt x="1552" y="3322"/>
                      </a:lnTo>
                      <a:lnTo>
                        <a:pt x="1441" y="3311"/>
                      </a:lnTo>
                      <a:lnTo>
                        <a:pt x="1332" y="3293"/>
                      </a:lnTo>
                      <a:lnTo>
                        <a:pt x="1225" y="3267"/>
                      </a:lnTo>
                      <a:lnTo>
                        <a:pt x="1120" y="3234"/>
                      </a:lnTo>
                      <a:lnTo>
                        <a:pt x="1016" y="3195"/>
                      </a:lnTo>
                      <a:lnTo>
                        <a:pt x="918" y="3150"/>
                      </a:lnTo>
                      <a:lnTo>
                        <a:pt x="825" y="3099"/>
                      </a:lnTo>
                      <a:lnTo>
                        <a:pt x="735" y="3043"/>
                      </a:lnTo>
                      <a:lnTo>
                        <a:pt x="648" y="2980"/>
                      </a:lnTo>
                      <a:lnTo>
                        <a:pt x="566" y="2912"/>
                      </a:lnTo>
                      <a:lnTo>
                        <a:pt x="487" y="2838"/>
                      </a:lnTo>
                      <a:lnTo>
                        <a:pt x="413" y="2760"/>
                      </a:lnTo>
                      <a:lnTo>
                        <a:pt x="345" y="2677"/>
                      </a:lnTo>
                      <a:lnTo>
                        <a:pt x="283" y="2591"/>
                      </a:lnTo>
                      <a:lnTo>
                        <a:pt x="226" y="2501"/>
                      </a:lnTo>
                      <a:lnTo>
                        <a:pt x="176" y="2406"/>
                      </a:lnTo>
                      <a:lnTo>
                        <a:pt x="130" y="2310"/>
                      </a:lnTo>
                      <a:lnTo>
                        <a:pt x="91" y="2206"/>
                      </a:lnTo>
                      <a:lnTo>
                        <a:pt x="58" y="2101"/>
                      </a:lnTo>
                      <a:lnTo>
                        <a:pt x="33" y="1994"/>
                      </a:lnTo>
                      <a:lnTo>
                        <a:pt x="15" y="1884"/>
                      </a:lnTo>
                      <a:lnTo>
                        <a:pt x="3" y="1774"/>
                      </a:lnTo>
                      <a:lnTo>
                        <a:pt x="0" y="1663"/>
                      </a:lnTo>
                      <a:lnTo>
                        <a:pt x="3" y="1552"/>
                      </a:lnTo>
                      <a:lnTo>
                        <a:pt x="15" y="1442"/>
                      </a:lnTo>
                      <a:lnTo>
                        <a:pt x="33" y="1332"/>
                      </a:lnTo>
                      <a:lnTo>
                        <a:pt x="58" y="1226"/>
                      </a:lnTo>
                      <a:lnTo>
                        <a:pt x="91" y="1120"/>
                      </a:lnTo>
                      <a:lnTo>
                        <a:pt x="130" y="1016"/>
                      </a:lnTo>
                      <a:lnTo>
                        <a:pt x="168" y="934"/>
                      </a:lnTo>
                      <a:lnTo>
                        <a:pt x="219" y="837"/>
                      </a:lnTo>
                      <a:lnTo>
                        <a:pt x="278" y="743"/>
                      </a:lnTo>
                      <a:lnTo>
                        <a:pt x="341" y="654"/>
                      </a:lnTo>
                      <a:lnTo>
                        <a:pt x="411" y="568"/>
                      </a:lnTo>
                      <a:lnTo>
                        <a:pt x="487" y="487"/>
                      </a:lnTo>
                      <a:lnTo>
                        <a:pt x="550" y="427"/>
                      </a:lnTo>
                      <a:lnTo>
                        <a:pt x="617" y="370"/>
                      </a:lnTo>
                      <a:lnTo>
                        <a:pt x="686" y="317"/>
                      </a:lnTo>
                      <a:lnTo>
                        <a:pt x="758" y="267"/>
                      </a:lnTo>
                      <a:lnTo>
                        <a:pt x="841" y="218"/>
                      </a:lnTo>
                      <a:lnTo>
                        <a:pt x="927" y="172"/>
                      </a:lnTo>
                      <a:lnTo>
                        <a:pt x="1015" y="131"/>
                      </a:lnTo>
                      <a:lnTo>
                        <a:pt x="1119" y="92"/>
                      </a:lnTo>
                      <a:lnTo>
                        <a:pt x="1225" y="59"/>
                      </a:lnTo>
                      <a:lnTo>
                        <a:pt x="1332" y="34"/>
                      </a:lnTo>
                      <a:lnTo>
                        <a:pt x="1441" y="16"/>
                      </a:lnTo>
                      <a:lnTo>
                        <a:pt x="1551" y="4"/>
                      </a:lnTo>
                      <a:lnTo>
                        <a:pt x="1662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</p:grpSp>
        </p:grp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95D62B44-BC11-E18B-A931-8C9BCC8ABD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21225" y="1855788"/>
              <a:ext cx="590550" cy="1033462"/>
              <a:chOff x="6294438" y="2474222"/>
              <a:chExt cx="787401" cy="1377950"/>
            </a:xfrm>
          </p:grpSpPr>
          <p:grpSp>
            <p:nvGrpSpPr>
              <p:cNvPr id="117" name="Group 85">
                <a:extLst>
                  <a:ext uri="{FF2B5EF4-FFF2-40B4-BE49-F238E27FC236}">
                    <a16:creationId xmlns:a16="http://schemas.microsoft.com/office/drawing/2014/main" id="{FDF6E4D6-7F89-8C2C-5F64-C8A5B289E36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294438" y="2474222"/>
                <a:ext cx="787401" cy="1377950"/>
                <a:chOff x="6294438" y="2474222"/>
                <a:chExt cx="787401" cy="1377950"/>
              </a:xfrm>
            </p:grpSpPr>
            <p:sp>
              <p:nvSpPr>
                <p:cNvPr id="123" name="Freeform 11">
                  <a:extLst>
                    <a:ext uri="{FF2B5EF4-FFF2-40B4-BE49-F238E27FC236}">
                      <a16:creationId xmlns:a16="http://schemas.microsoft.com/office/drawing/2014/main" id="{B1EC4DCC-5AF1-E12A-C67D-E9BD021703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94438" y="2474222"/>
                  <a:ext cx="395818" cy="1377950"/>
                </a:xfrm>
                <a:custGeom>
                  <a:avLst/>
                  <a:gdLst>
                    <a:gd name="T0" fmla="*/ 0 w 207"/>
                    <a:gd name="T1" fmla="*/ 206 h 724"/>
                    <a:gd name="T2" fmla="*/ 207 w 207"/>
                    <a:gd name="T3" fmla="*/ 717 h 724"/>
                    <a:gd name="T4" fmla="*/ 207 w 207"/>
                    <a:gd name="T5" fmla="*/ 0 h 724"/>
                    <a:gd name="T6" fmla="*/ 0 w 207"/>
                    <a:gd name="T7" fmla="*/ 206 h 7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7" h="724">
                      <a:moveTo>
                        <a:pt x="0" y="206"/>
                      </a:moveTo>
                      <a:cubicBezTo>
                        <a:pt x="0" y="320"/>
                        <a:pt x="207" y="724"/>
                        <a:pt x="207" y="717"/>
                      </a:cubicBezTo>
                      <a:cubicBezTo>
                        <a:pt x="207" y="0"/>
                        <a:pt x="207" y="0"/>
                        <a:pt x="207" y="0"/>
                      </a:cubicBezTo>
                      <a:cubicBezTo>
                        <a:pt x="93" y="0"/>
                        <a:pt x="0" y="92"/>
                        <a:pt x="0" y="206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>
                    <a:latin typeface="+mn-lt"/>
                  </a:endParaRPr>
                </a:p>
              </p:txBody>
            </p:sp>
            <p:sp>
              <p:nvSpPr>
                <p:cNvPr id="124" name="Freeform 12">
                  <a:extLst>
                    <a:ext uri="{FF2B5EF4-FFF2-40B4-BE49-F238E27FC236}">
                      <a16:creationId xmlns:a16="http://schemas.microsoft.com/office/drawing/2014/main" id="{ED67D56F-B7A0-F224-36CF-49EA17C854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90256" y="2474222"/>
                  <a:ext cx="391583" cy="1365250"/>
                </a:xfrm>
                <a:custGeom>
                  <a:avLst/>
                  <a:gdLst>
                    <a:gd name="T0" fmla="*/ 0 w 206"/>
                    <a:gd name="T1" fmla="*/ 0 h 717"/>
                    <a:gd name="T2" fmla="*/ 0 w 206"/>
                    <a:gd name="T3" fmla="*/ 717 h 717"/>
                    <a:gd name="T4" fmla="*/ 206 w 206"/>
                    <a:gd name="T5" fmla="*/ 206 h 717"/>
                    <a:gd name="T6" fmla="*/ 0 w 206"/>
                    <a:gd name="T7" fmla="*/ 0 h 7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6" h="717">
                      <a:moveTo>
                        <a:pt x="0" y="0"/>
                      </a:moveTo>
                      <a:cubicBezTo>
                        <a:pt x="0" y="717"/>
                        <a:pt x="0" y="717"/>
                        <a:pt x="0" y="717"/>
                      </a:cubicBezTo>
                      <a:cubicBezTo>
                        <a:pt x="0" y="709"/>
                        <a:pt x="206" y="320"/>
                        <a:pt x="206" y="206"/>
                      </a:cubicBezTo>
                      <a:cubicBezTo>
                        <a:pt x="206" y="92"/>
                        <a:pt x="114" y="0"/>
                        <a:pt x="0" y="0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>
                    <a:latin typeface="+mn-lt"/>
                  </a:endParaRPr>
                </a:p>
              </p:txBody>
            </p:sp>
          </p:grpSp>
          <p:sp>
            <p:nvSpPr>
              <p:cNvPr id="118" name="Oval 20">
                <a:extLst>
                  <a:ext uri="{FF2B5EF4-FFF2-40B4-BE49-F238E27FC236}">
                    <a16:creationId xmlns:a16="http://schemas.microsoft.com/office/drawing/2014/main" id="{EBE33411-CF7F-E62A-E852-DD17A4C37A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62171" y="2544071"/>
                <a:ext cx="654051" cy="64981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grpSp>
            <p:nvGrpSpPr>
              <p:cNvPr id="119" name="Group 185">
                <a:extLst>
                  <a:ext uri="{FF2B5EF4-FFF2-40B4-BE49-F238E27FC236}">
                    <a16:creationId xmlns:a16="http://schemas.microsoft.com/office/drawing/2014/main" id="{6E52E008-FDE2-3B1A-03D3-282BC5E06707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6527012" y="2750184"/>
                <a:ext cx="337580" cy="287300"/>
                <a:chOff x="3912" y="2397"/>
                <a:chExt cx="3122" cy="2657"/>
              </a:xfrm>
              <a:solidFill>
                <a:schemeClr val="accent2"/>
              </a:solidFill>
            </p:grpSpPr>
            <p:sp>
              <p:nvSpPr>
                <p:cNvPr id="120" name="Freeform 187">
                  <a:extLst>
                    <a:ext uri="{FF2B5EF4-FFF2-40B4-BE49-F238E27FC236}">
                      <a16:creationId xmlns:a16="http://schemas.microsoft.com/office/drawing/2014/main" id="{736EED4B-7B21-44C2-42AB-56DD82556C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80" y="2397"/>
                  <a:ext cx="552" cy="325"/>
                </a:xfrm>
                <a:custGeom>
                  <a:avLst/>
                  <a:gdLst>
                    <a:gd name="T0" fmla="*/ 563 w 1105"/>
                    <a:gd name="T1" fmla="*/ 0 h 650"/>
                    <a:gd name="T2" fmla="*/ 637 w 1105"/>
                    <a:gd name="T3" fmla="*/ 4 h 650"/>
                    <a:gd name="T4" fmla="*/ 709 w 1105"/>
                    <a:gd name="T5" fmla="*/ 16 h 650"/>
                    <a:gd name="T6" fmla="*/ 777 w 1105"/>
                    <a:gd name="T7" fmla="*/ 35 h 650"/>
                    <a:gd name="T8" fmla="*/ 841 w 1105"/>
                    <a:gd name="T9" fmla="*/ 59 h 650"/>
                    <a:gd name="T10" fmla="*/ 900 w 1105"/>
                    <a:gd name="T11" fmla="*/ 90 h 650"/>
                    <a:gd name="T12" fmla="*/ 951 w 1105"/>
                    <a:gd name="T13" fmla="*/ 127 h 650"/>
                    <a:gd name="T14" fmla="*/ 997 w 1105"/>
                    <a:gd name="T15" fmla="*/ 167 h 650"/>
                    <a:gd name="T16" fmla="*/ 1033 w 1105"/>
                    <a:gd name="T17" fmla="*/ 213 h 650"/>
                    <a:gd name="T18" fmla="*/ 1061 w 1105"/>
                    <a:gd name="T19" fmla="*/ 262 h 650"/>
                    <a:gd name="T20" fmla="*/ 1080 w 1105"/>
                    <a:gd name="T21" fmla="*/ 315 h 650"/>
                    <a:gd name="T22" fmla="*/ 1089 w 1105"/>
                    <a:gd name="T23" fmla="*/ 370 h 650"/>
                    <a:gd name="T24" fmla="*/ 1105 w 1105"/>
                    <a:gd name="T25" fmla="*/ 493 h 650"/>
                    <a:gd name="T26" fmla="*/ 1103 w 1105"/>
                    <a:gd name="T27" fmla="*/ 518 h 650"/>
                    <a:gd name="T28" fmla="*/ 1093 w 1105"/>
                    <a:gd name="T29" fmla="*/ 539 h 650"/>
                    <a:gd name="T30" fmla="*/ 1074 w 1105"/>
                    <a:gd name="T31" fmla="*/ 554 h 650"/>
                    <a:gd name="T32" fmla="*/ 1053 w 1105"/>
                    <a:gd name="T33" fmla="*/ 563 h 650"/>
                    <a:gd name="T34" fmla="*/ 1027 w 1105"/>
                    <a:gd name="T35" fmla="*/ 561 h 650"/>
                    <a:gd name="T36" fmla="*/ 919 w 1105"/>
                    <a:gd name="T37" fmla="*/ 539 h 650"/>
                    <a:gd name="T38" fmla="*/ 807 w 1105"/>
                    <a:gd name="T39" fmla="*/ 525 h 650"/>
                    <a:gd name="T40" fmla="*/ 692 w 1105"/>
                    <a:gd name="T41" fmla="*/ 520 h 650"/>
                    <a:gd name="T42" fmla="*/ 568 w 1105"/>
                    <a:gd name="T43" fmla="*/ 525 h 650"/>
                    <a:gd name="T44" fmla="*/ 447 w 1105"/>
                    <a:gd name="T45" fmla="*/ 541 h 650"/>
                    <a:gd name="T46" fmla="*/ 328 w 1105"/>
                    <a:gd name="T47" fmla="*/ 567 h 650"/>
                    <a:gd name="T48" fmla="*/ 212 w 1105"/>
                    <a:gd name="T49" fmla="*/ 601 h 650"/>
                    <a:gd name="T50" fmla="*/ 100 w 1105"/>
                    <a:gd name="T51" fmla="*/ 647 h 650"/>
                    <a:gd name="T52" fmla="*/ 76 w 1105"/>
                    <a:gd name="T53" fmla="*/ 650 h 650"/>
                    <a:gd name="T54" fmla="*/ 53 w 1105"/>
                    <a:gd name="T55" fmla="*/ 647 h 650"/>
                    <a:gd name="T56" fmla="*/ 34 w 1105"/>
                    <a:gd name="T57" fmla="*/ 635 h 650"/>
                    <a:gd name="T58" fmla="*/ 19 w 1105"/>
                    <a:gd name="T59" fmla="*/ 616 h 650"/>
                    <a:gd name="T60" fmla="*/ 11 w 1105"/>
                    <a:gd name="T61" fmla="*/ 592 h 650"/>
                    <a:gd name="T62" fmla="*/ 0 w 1105"/>
                    <a:gd name="T63" fmla="*/ 387 h 650"/>
                    <a:gd name="T64" fmla="*/ 6 w 1105"/>
                    <a:gd name="T65" fmla="*/ 334 h 650"/>
                    <a:gd name="T66" fmla="*/ 21 w 1105"/>
                    <a:gd name="T67" fmla="*/ 283 h 650"/>
                    <a:gd name="T68" fmla="*/ 47 w 1105"/>
                    <a:gd name="T69" fmla="*/ 235 h 650"/>
                    <a:gd name="T70" fmla="*/ 82 w 1105"/>
                    <a:gd name="T71" fmla="*/ 192 h 650"/>
                    <a:gd name="T72" fmla="*/ 123 w 1105"/>
                    <a:gd name="T73" fmla="*/ 150 h 650"/>
                    <a:gd name="T74" fmla="*/ 172 w 1105"/>
                    <a:gd name="T75" fmla="*/ 112 h 650"/>
                    <a:gd name="T76" fmla="*/ 227 w 1105"/>
                    <a:gd name="T77" fmla="*/ 80 h 650"/>
                    <a:gd name="T78" fmla="*/ 288 w 1105"/>
                    <a:gd name="T79" fmla="*/ 52 h 650"/>
                    <a:gd name="T80" fmla="*/ 352 w 1105"/>
                    <a:gd name="T81" fmla="*/ 31 h 650"/>
                    <a:gd name="T82" fmla="*/ 421 w 1105"/>
                    <a:gd name="T83" fmla="*/ 14 h 650"/>
                    <a:gd name="T84" fmla="*/ 491 w 1105"/>
                    <a:gd name="T85" fmla="*/ 2 h 650"/>
                    <a:gd name="T86" fmla="*/ 563 w 1105"/>
                    <a:gd name="T87" fmla="*/ 0 h 6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105" h="650">
                      <a:moveTo>
                        <a:pt x="563" y="0"/>
                      </a:moveTo>
                      <a:lnTo>
                        <a:pt x="637" y="4"/>
                      </a:lnTo>
                      <a:lnTo>
                        <a:pt x="709" y="16"/>
                      </a:lnTo>
                      <a:lnTo>
                        <a:pt x="777" y="35"/>
                      </a:lnTo>
                      <a:lnTo>
                        <a:pt x="841" y="59"/>
                      </a:lnTo>
                      <a:lnTo>
                        <a:pt x="900" y="90"/>
                      </a:lnTo>
                      <a:lnTo>
                        <a:pt x="951" y="127"/>
                      </a:lnTo>
                      <a:lnTo>
                        <a:pt x="997" y="167"/>
                      </a:lnTo>
                      <a:lnTo>
                        <a:pt x="1033" y="213"/>
                      </a:lnTo>
                      <a:lnTo>
                        <a:pt x="1061" y="262"/>
                      </a:lnTo>
                      <a:lnTo>
                        <a:pt x="1080" y="315"/>
                      </a:lnTo>
                      <a:lnTo>
                        <a:pt x="1089" y="370"/>
                      </a:lnTo>
                      <a:lnTo>
                        <a:pt x="1105" y="493"/>
                      </a:lnTo>
                      <a:lnTo>
                        <a:pt x="1103" y="518"/>
                      </a:lnTo>
                      <a:lnTo>
                        <a:pt x="1093" y="539"/>
                      </a:lnTo>
                      <a:lnTo>
                        <a:pt x="1074" y="554"/>
                      </a:lnTo>
                      <a:lnTo>
                        <a:pt x="1053" y="563"/>
                      </a:lnTo>
                      <a:lnTo>
                        <a:pt x="1027" y="561"/>
                      </a:lnTo>
                      <a:lnTo>
                        <a:pt x="919" y="539"/>
                      </a:lnTo>
                      <a:lnTo>
                        <a:pt x="807" y="525"/>
                      </a:lnTo>
                      <a:lnTo>
                        <a:pt x="692" y="520"/>
                      </a:lnTo>
                      <a:lnTo>
                        <a:pt x="568" y="525"/>
                      </a:lnTo>
                      <a:lnTo>
                        <a:pt x="447" y="541"/>
                      </a:lnTo>
                      <a:lnTo>
                        <a:pt x="328" y="567"/>
                      </a:lnTo>
                      <a:lnTo>
                        <a:pt x="212" y="601"/>
                      </a:lnTo>
                      <a:lnTo>
                        <a:pt x="100" y="647"/>
                      </a:lnTo>
                      <a:lnTo>
                        <a:pt x="76" y="650"/>
                      </a:lnTo>
                      <a:lnTo>
                        <a:pt x="53" y="647"/>
                      </a:lnTo>
                      <a:lnTo>
                        <a:pt x="34" y="635"/>
                      </a:lnTo>
                      <a:lnTo>
                        <a:pt x="19" y="616"/>
                      </a:lnTo>
                      <a:lnTo>
                        <a:pt x="11" y="592"/>
                      </a:lnTo>
                      <a:lnTo>
                        <a:pt x="0" y="387"/>
                      </a:lnTo>
                      <a:lnTo>
                        <a:pt x="6" y="334"/>
                      </a:lnTo>
                      <a:lnTo>
                        <a:pt x="21" y="283"/>
                      </a:lnTo>
                      <a:lnTo>
                        <a:pt x="47" y="235"/>
                      </a:lnTo>
                      <a:lnTo>
                        <a:pt x="82" y="192"/>
                      </a:lnTo>
                      <a:lnTo>
                        <a:pt x="123" y="150"/>
                      </a:lnTo>
                      <a:lnTo>
                        <a:pt x="172" y="112"/>
                      </a:lnTo>
                      <a:lnTo>
                        <a:pt x="227" y="80"/>
                      </a:lnTo>
                      <a:lnTo>
                        <a:pt x="288" y="52"/>
                      </a:lnTo>
                      <a:lnTo>
                        <a:pt x="352" y="31"/>
                      </a:lnTo>
                      <a:lnTo>
                        <a:pt x="421" y="14"/>
                      </a:lnTo>
                      <a:lnTo>
                        <a:pt x="491" y="2"/>
                      </a:lnTo>
                      <a:lnTo>
                        <a:pt x="563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121" name="Freeform 188">
                  <a:extLst>
                    <a:ext uri="{FF2B5EF4-FFF2-40B4-BE49-F238E27FC236}">
                      <a16:creationId xmlns:a16="http://schemas.microsoft.com/office/drawing/2014/main" id="{43636D61-46F0-51DD-6F76-95862C2DCEE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912" y="2747"/>
                  <a:ext cx="3122" cy="2307"/>
                </a:xfrm>
                <a:custGeom>
                  <a:avLst/>
                  <a:gdLst>
                    <a:gd name="T0" fmla="*/ 4429 w 6244"/>
                    <a:gd name="T1" fmla="*/ 3011 h 4614"/>
                    <a:gd name="T2" fmla="*/ 4035 w 6244"/>
                    <a:gd name="T3" fmla="*/ 3310 h 4614"/>
                    <a:gd name="T4" fmla="*/ 3975 w 6244"/>
                    <a:gd name="T5" fmla="*/ 3729 h 4614"/>
                    <a:gd name="T6" fmla="*/ 4312 w 6244"/>
                    <a:gd name="T7" fmla="*/ 4095 h 4614"/>
                    <a:gd name="T8" fmla="*/ 4909 w 6244"/>
                    <a:gd name="T9" fmla="*/ 4242 h 4614"/>
                    <a:gd name="T10" fmla="*/ 5506 w 6244"/>
                    <a:gd name="T11" fmla="*/ 4095 h 4614"/>
                    <a:gd name="T12" fmla="*/ 5845 w 6244"/>
                    <a:gd name="T13" fmla="*/ 3729 h 4614"/>
                    <a:gd name="T14" fmla="*/ 5771 w 6244"/>
                    <a:gd name="T15" fmla="*/ 3293 h 4614"/>
                    <a:gd name="T16" fmla="*/ 5327 w 6244"/>
                    <a:gd name="T17" fmla="*/ 2988 h 4614"/>
                    <a:gd name="T18" fmla="*/ 1230 w 6244"/>
                    <a:gd name="T19" fmla="*/ 2922 h 4614"/>
                    <a:gd name="T20" fmla="*/ 693 w 6244"/>
                    <a:gd name="T21" fmla="*/ 3090 h 4614"/>
                    <a:gd name="T22" fmla="*/ 394 w 6244"/>
                    <a:gd name="T23" fmla="*/ 3441 h 4614"/>
                    <a:gd name="T24" fmla="*/ 472 w 6244"/>
                    <a:gd name="T25" fmla="*/ 3867 h 4614"/>
                    <a:gd name="T26" fmla="*/ 915 w 6244"/>
                    <a:gd name="T27" fmla="*/ 4172 h 4614"/>
                    <a:gd name="T28" fmla="*/ 1550 w 6244"/>
                    <a:gd name="T29" fmla="*/ 4223 h 4614"/>
                    <a:gd name="T30" fmla="*/ 2080 w 6244"/>
                    <a:gd name="T31" fmla="*/ 3990 h 4614"/>
                    <a:gd name="T32" fmla="*/ 2294 w 6244"/>
                    <a:gd name="T33" fmla="*/ 3579 h 4614"/>
                    <a:gd name="T34" fmla="*/ 2080 w 6244"/>
                    <a:gd name="T35" fmla="*/ 3170 h 4614"/>
                    <a:gd name="T36" fmla="*/ 1550 w 6244"/>
                    <a:gd name="T37" fmla="*/ 2937 h 4614"/>
                    <a:gd name="T38" fmla="*/ 2940 w 6244"/>
                    <a:gd name="T39" fmla="*/ 2353 h 4614"/>
                    <a:gd name="T40" fmla="*/ 2732 w 6244"/>
                    <a:gd name="T41" fmla="*/ 2554 h 4614"/>
                    <a:gd name="T42" fmla="*/ 2842 w 6244"/>
                    <a:gd name="T43" fmla="*/ 2795 h 4614"/>
                    <a:gd name="T44" fmla="*/ 3187 w 6244"/>
                    <a:gd name="T45" fmla="*/ 2872 h 4614"/>
                    <a:gd name="T46" fmla="*/ 3475 w 6244"/>
                    <a:gd name="T47" fmla="*/ 2726 h 4614"/>
                    <a:gd name="T48" fmla="*/ 3475 w 6244"/>
                    <a:gd name="T49" fmla="*/ 2473 h 4614"/>
                    <a:gd name="T50" fmla="*/ 3187 w 6244"/>
                    <a:gd name="T51" fmla="*/ 2327 h 4614"/>
                    <a:gd name="T52" fmla="*/ 2203 w 6244"/>
                    <a:gd name="T53" fmla="*/ 58 h 4614"/>
                    <a:gd name="T54" fmla="*/ 2654 w 6244"/>
                    <a:gd name="T55" fmla="*/ 333 h 4614"/>
                    <a:gd name="T56" fmla="*/ 2794 w 6244"/>
                    <a:gd name="T57" fmla="*/ 701 h 4614"/>
                    <a:gd name="T58" fmla="*/ 3122 w 6244"/>
                    <a:gd name="T59" fmla="*/ 765 h 4614"/>
                    <a:gd name="T60" fmla="*/ 3446 w 6244"/>
                    <a:gd name="T61" fmla="*/ 699 h 4614"/>
                    <a:gd name="T62" fmla="*/ 3588 w 6244"/>
                    <a:gd name="T63" fmla="*/ 331 h 4614"/>
                    <a:gd name="T64" fmla="*/ 4039 w 6244"/>
                    <a:gd name="T65" fmla="*/ 58 h 4614"/>
                    <a:gd name="T66" fmla="*/ 4636 w 6244"/>
                    <a:gd name="T67" fmla="*/ 17 h 4614"/>
                    <a:gd name="T68" fmla="*/ 5146 w 6244"/>
                    <a:gd name="T69" fmla="*/ 252 h 4614"/>
                    <a:gd name="T70" fmla="*/ 5350 w 6244"/>
                    <a:gd name="T71" fmla="*/ 672 h 4614"/>
                    <a:gd name="T72" fmla="*/ 5824 w 6244"/>
                    <a:gd name="T73" fmla="*/ 1834 h 4614"/>
                    <a:gd name="T74" fmla="*/ 6225 w 6244"/>
                    <a:gd name="T75" fmla="*/ 3418 h 4614"/>
                    <a:gd name="T76" fmla="*/ 6237 w 6244"/>
                    <a:gd name="T77" fmla="*/ 3680 h 4614"/>
                    <a:gd name="T78" fmla="*/ 5972 w 6244"/>
                    <a:gd name="T79" fmla="*/ 4206 h 4614"/>
                    <a:gd name="T80" fmla="*/ 5401 w 6244"/>
                    <a:gd name="T81" fmla="*/ 4542 h 4614"/>
                    <a:gd name="T82" fmla="*/ 4657 w 6244"/>
                    <a:gd name="T83" fmla="*/ 4595 h 4614"/>
                    <a:gd name="T84" fmla="*/ 4013 w 6244"/>
                    <a:gd name="T85" fmla="*/ 4343 h 4614"/>
                    <a:gd name="T86" fmla="*/ 3632 w 6244"/>
                    <a:gd name="T87" fmla="*/ 3871 h 4614"/>
                    <a:gd name="T88" fmla="*/ 3408 w 6244"/>
                    <a:gd name="T89" fmla="*/ 3168 h 4614"/>
                    <a:gd name="T90" fmla="*/ 2836 w 6244"/>
                    <a:gd name="T91" fmla="*/ 3166 h 4614"/>
                    <a:gd name="T92" fmla="*/ 2613 w 6244"/>
                    <a:gd name="T93" fmla="*/ 3871 h 4614"/>
                    <a:gd name="T94" fmla="*/ 2232 w 6244"/>
                    <a:gd name="T95" fmla="*/ 4343 h 4614"/>
                    <a:gd name="T96" fmla="*/ 1586 w 6244"/>
                    <a:gd name="T97" fmla="*/ 4595 h 4614"/>
                    <a:gd name="T98" fmla="*/ 843 w 6244"/>
                    <a:gd name="T99" fmla="*/ 4542 h 4614"/>
                    <a:gd name="T100" fmla="*/ 271 w 6244"/>
                    <a:gd name="T101" fmla="*/ 4206 h 4614"/>
                    <a:gd name="T102" fmla="*/ 6 w 6244"/>
                    <a:gd name="T103" fmla="*/ 3680 h 4614"/>
                    <a:gd name="T104" fmla="*/ 17 w 6244"/>
                    <a:gd name="T105" fmla="*/ 3418 h 4614"/>
                    <a:gd name="T106" fmla="*/ 419 w 6244"/>
                    <a:gd name="T107" fmla="*/ 1834 h 4614"/>
                    <a:gd name="T108" fmla="*/ 892 w 6244"/>
                    <a:gd name="T109" fmla="*/ 672 h 4614"/>
                    <a:gd name="T110" fmla="*/ 1097 w 6244"/>
                    <a:gd name="T111" fmla="*/ 252 h 4614"/>
                    <a:gd name="T112" fmla="*/ 1607 w 6244"/>
                    <a:gd name="T113" fmla="*/ 17 h 4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244" h="4614">
                      <a:moveTo>
                        <a:pt x="4909" y="2918"/>
                      </a:moveTo>
                      <a:lnTo>
                        <a:pt x="4806" y="2922"/>
                      </a:lnTo>
                      <a:lnTo>
                        <a:pt x="4706" y="2935"/>
                      </a:lnTo>
                      <a:lnTo>
                        <a:pt x="4609" y="2952"/>
                      </a:lnTo>
                      <a:lnTo>
                        <a:pt x="4517" y="2978"/>
                      </a:lnTo>
                      <a:lnTo>
                        <a:pt x="4429" y="3011"/>
                      </a:lnTo>
                      <a:lnTo>
                        <a:pt x="4346" y="3049"/>
                      </a:lnTo>
                      <a:lnTo>
                        <a:pt x="4270" y="3090"/>
                      </a:lnTo>
                      <a:lnTo>
                        <a:pt x="4200" y="3140"/>
                      </a:lnTo>
                      <a:lnTo>
                        <a:pt x="4138" y="3193"/>
                      </a:lnTo>
                      <a:lnTo>
                        <a:pt x="4083" y="3249"/>
                      </a:lnTo>
                      <a:lnTo>
                        <a:pt x="4035" y="3310"/>
                      </a:lnTo>
                      <a:lnTo>
                        <a:pt x="3999" y="3373"/>
                      </a:lnTo>
                      <a:lnTo>
                        <a:pt x="3971" y="3441"/>
                      </a:lnTo>
                      <a:lnTo>
                        <a:pt x="3954" y="3509"/>
                      </a:lnTo>
                      <a:lnTo>
                        <a:pt x="3948" y="3579"/>
                      </a:lnTo>
                      <a:lnTo>
                        <a:pt x="3956" y="3657"/>
                      </a:lnTo>
                      <a:lnTo>
                        <a:pt x="3975" y="3729"/>
                      </a:lnTo>
                      <a:lnTo>
                        <a:pt x="4005" y="3801"/>
                      </a:lnTo>
                      <a:lnTo>
                        <a:pt x="4049" y="3867"/>
                      </a:lnTo>
                      <a:lnTo>
                        <a:pt x="4102" y="3932"/>
                      </a:lnTo>
                      <a:lnTo>
                        <a:pt x="4162" y="3990"/>
                      </a:lnTo>
                      <a:lnTo>
                        <a:pt x="4234" y="4045"/>
                      </a:lnTo>
                      <a:lnTo>
                        <a:pt x="4312" y="4095"/>
                      </a:lnTo>
                      <a:lnTo>
                        <a:pt x="4399" y="4136"/>
                      </a:lnTo>
                      <a:lnTo>
                        <a:pt x="4492" y="4172"/>
                      </a:lnTo>
                      <a:lnTo>
                        <a:pt x="4589" y="4203"/>
                      </a:lnTo>
                      <a:lnTo>
                        <a:pt x="4693" y="4223"/>
                      </a:lnTo>
                      <a:lnTo>
                        <a:pt x="4799" y="4237"/>
                      </a:lnTo>
                      <a:lnTo>
                        <a:pt x="4909" y="4242"/>
                      </a:lnTo>
                      <a:lnTo>
                        <a:pt x="5021" y="4237"/>
                      </a:lnTo>
                      <a:lnTo>
                        <a:pt x="5127" y="4223"/>
                      </a:lnTo>
                      <a:lnTo>
                        <a:pt x="5229" y="4203"/>
                      </a:lnTo>
                      <a:lnTo>
                        <a:pt x="5327" y="4172"/>
                      </a:lnTo>
                      <a:lnTo>
                        <a:pt x="5420" y="4136"/>
                      </a:lnTo>
                      <a:lnTo>
                        <a:pt x="5506" y="4095"/>
                      </a:lnTo>
                      <a:lnTo>
                        <a:pt x="5585" y="4045"/>
                      </a:lnTo>
                      <a:lnTo>
                        <a:pt x="5655" y="3990"/>
                      </a:lnTo>
                      <a:lnTo>
                        <a:pt x="5718" y="3932"/>
                      </a:lnTo>
                      <a:lnTo>
                        <a:pt x="5771" y="3867"/>
                      </a:lnTo>
                      <a:lnTo>
                        <a:pt x="5812" y="3801"/>
                      </a:lnTo>
                      <a:lnTo>
                        <a:pt x="5845" y="3729"/>
                      </a:lnTo>
                      <a:lnTo>
                        <a:pt x="5864" y="3657"/>
                      </a:lnTo>
                      <a:lnTo>
                        <a:pt x="5869" y="3579"/>
                      </a:lnTo>
                      <a:lnTo>
                        <a:pt x="5864" y="3503"/>
                      </a:lnTo>
                      <a:lnTo>
                        <a:pt x="5845" y="3431"/>
                      </a:lnTo>
                      <a:lnTo>
                        <a:pt x="5812" y="3359"/>
                      </a:lnTo>
                      <a:lnTo>
                        <a:pt x="5771" y="3293"/>
                      </a:lnTo>
                      <a:lnTo>
                        <a:pt x="5718" y="3229"/>
                      </a:lnTo>
                      <a:lnTo>
                        <a:pt x="5655" y="3170"/>
                      </a:lnTo>
                      <a:lnTo>
                        <a:pt x="5585" y="3115"/>
                      </a:lnTo>
                      <a:lnTo>
                        <a:pt x="5506" y="3066"/>
                      </a:lnTo>
                      <a:lnTo>
                        <a:pt x="5420" y="3024"/>
                      </a:lnTo>
                      <a:lnTo>
                        <a:pt x="5327" y="2988"/>
                      </a:lnTo>
                      <a:lnTo>
                        <a:pt x="5229" y="2958"/>
                      </a:lnTo>
                      <a:lnTo>
                        <a:pt x="5127" y="2937"/>
                      </a:lnTo>
                      <a:lnTo>
                        <a:pt x="5021" y="2924"/>
                      </a:lnTo>
                      <a:lnTo>
                        <a:pt x="4909" y="2918"/>
                      </a:lnTo>
                      <a:close/>
                      <a:moveTo>
                        <a:pt x="1334" y="2918"/>
                      </a:moveTo>
                      <a:lnTo>
                        <a:pt x="1230" y="2922"/>
                      </a:lnTo>
                      <a:lnTo>
                        <a:pt x="1129" y="2935"/>
                      </a:lnTo>
                      <a:lnTo>
                        <a:pt x="1033" y="2952"/>
                      </a:lnTo>
                      <a:lnTo>
                        <a:pt x="940" y="2978"/>
                      </a:lnTo>
                      <a:lnTo>
                        <a:pt x="853" y="3011"/>
                      </a:lnTo>
                      <a:lnTo>
                        <a:pt x="769" y="3049"/>
                      </a:lnTo>
                      <a:lnTo>
                        <a:pt x="693" y="3090"/>
                      </a:lnTo>
                      <a:lnTo>
                        <a:pt x="623" y="3140"/>
                      </a:lnTo>
                      <a:lnTo>
                        <a:pt x="561" y="3193"/>
                      </a:lnTo>
                      <a:lnTo>
                        <a:pt x="506" y="3249"/>
                      </a:lnTo>
                      <a:lnTo>
                        <a:pt x="458" y="3310"/>
                      </a:lnTo>
                      <a:lnTo>
                        <a:pt x="422" y="3373"/>
                      </a:lnTo>
                      <a:lnTo>
                        <a:pt x="394" y="3441"/>
                      </a:lnTo>
                      <a:lnTo>
                        <a:pt x="379" y="3509"/>
                      </a:lnTo>
                      <a:lnTo>
                        <a:pt x="371" y="3579"/>
                      </a:lnTo>
                      <a:lnTo>
                        <a:pt x="379" y="3657"/>
                      </a:lnTo>
                      <a:lnTo>
                        <a:pt x="398" y="3729"/>
                      </a:lnTo>
                      <a:lnTo>
                        <a:pt x="430" y="3801"/>
                      </a:lnTo>
                      <a:lnTo>
                        <a:pt x="472" y="3867"/>
                      </a:lnTo>
                      <a:lnTo>
                        <a:pt x="525" y="3932"/>
                      </a:lnTo>
                      <a:lnTo>
                        <a:pt x="587" y="3990"/>
                      </a:lnTo>
                      <a:lnTo>
                        <a:pt x="657" y="4045"/>
                      </a:lnTo>
                      <a:lnTo>
                        <a:pt x="737" y="4095"/>
                      </a:lnTo>
                      <a:lnTo>
                        <a:pt x="822" y="4136"/>
                      </a:lnTo>
                      <a:lnTo>
                        <a:pt x="915" y="4172"/>
                      </a:lnTo>
                      <a:lnTo>
                        <a:pt x="1014" y="4203"/>
                      </a:lnTo>
                      <a:lnTo>
                        <a:pt x="1116" y="4223"/>
                      </a:lnTo>
                      <a:lnTo>
                        <a:pt x="1222" y="4237"/>
                      </a:lnTo>
                      <a:lnTo>
                        <a:pt x="1334" y="4242"/>
                      </a:lnTo>
                      <a:lnTo>
                        <a:pt x="1444" y="4237"/>
                      </a:lnTo>
                      <a:lnTo>
                        <a:pt x="1550" y="4223"/>
                      </a:lnTo>
                      <a:lnTo>
                        <a:pt x="1652" y="4203"/>
                      </a:lnTo>
                      <a:lnTo>
                        <a:pt x="1751" y="4172"/>
                      </a:lnTo>
                      <a:lnTo>
                        <a:pt x="1843" y="4136"/>
                      </a:lnTo>
                      <a:lnTo>
                        <a:pt x="1931" y="4095"/>
                      </a:lnTo>
                      <a:lnTo>
                        <a:pt x="2008" y="4045"/>
                      </a:lnTo>
                      <a:lnTo>
                        <a:pt x="2080" y="3990"/>
                      </a:lnTo>
                      <a:lnTo>
                        <a:pt x="2141" y="3932"/>
                      </a:lnTo>
                      <a:lnTo>
                        <a:pt x="2194" y="3867"/>
                      </a:lnTo>
                      <a:lnTo>
                        <a:pt x="2236" y="3801"/>
                      </a:lnTo>
                      <a:lnTo>
                        <a:pt x="2268" y="3729"/>
                      </a:lnTo>
                      <a:lnTo>
                        <a:pt x="2287" y="3657"/>
                      </a:lnTo>
                      <a:lnTo>
                        <a:pt x="2294" y="3579"/>
                      </a:lnTo>
                      <a:lnTo>
                        <a:pt x="2287" y="3503"/>
                      </a:lnTo>
                      <a:lnTo>
                        <a:pt x="2268" y="3431"/>
                      </a:lnTo>
                      <a:lnTo>
                        <a:pt x="2236" y="3359"/>
                      </a:lnTo>
                      <a:lnTo>
                        <a:pt x="2194" y="3293"/>
                      </a:lnTo>
                      <a:lnTo>
                        <a:pt x="2141" y="3229"/>
                      </a:lnTo>
                      <a:lnTo>
                        <a:pt x="2080" y="3170"/>
                      </a:lnTo>
                      <a:lnTo>
                        <a:pt x="2008" y="3115"/>
                      </a:lnTo>
                      <a:lnTo>
                        <a:pt x="1931" y="3066"/>
                      </a:lnTo>
                      <a:lnTo>
                        <a:pt x="1843" y="3024"/>
                      </a:lnTo>
                      <a:lnTo>
                        <a:pt x="1751" y="2988"/>
                      </a:lnTo>
                      <a:lnTo>
                        <a:pt x="1652" y="2958"/>
                      </a:lnTo>
                      <a:lnTo>
                        <a:pt x="1550" y="2937"/>
                      </a:lnTo>
                      <a:lnTo>
                        <a:pt x="1444" y="2924"/>
                      </a:lnTo>
                      <a:lnTo>
                        <a:pt x="1334" y="2918"/>
                      </a:lnTo>
                      <a:close/>
                      <a:moveTo>
                        <a:pt x="3122" y="2323"/>
                      </a:moveTo>
                      <a:lnTo>
                        <a:pt x="3058" y="2327"/>
                      </a:lnTo>
                      <a:lnTo>
                        <a:pt x="2997" y="2336"/>
                      </a:lnTo>
                      <a:lnTo>
                        <a:pt x="2940" y="2353"/>
                      </a:lnTo>
                      <a:lnTo>
                        <a:pt x="2889" y="2376"/>
                      </a:lnTo>
                      <a:lnTo>
                        <a:pt x="2842" y="2404"/>
                      </a:lnTo>
                      <a:lnTo>
                        <a:pt x="2802" y="2437"/>
                      </a:lnTo>
                      <a:lnTo>
                        <a:pt x="2770" y="2473"/>
                      </a:lnTo>
                      <a:lnTo>
                        <a:pt x="2747" y="2512"/>
                      </a:lnTo>
                      <a:lnTo>
                        <a:pt x="2732" y="2554"/>
                      </a:lnTo>
                      <a:lnTo>
                        <a:pt x="2726" y="2599"/>
                      </a:lnTo>
                      <a:lnTo>
                        <a:pt x="2732" y="2643"/>
                      </a:lnTo>
                      <a:lnTo>
                        <a:pt x="2747" y="2687"/>
                      </a:lnTo>
                      <a:lnTo>
                        <a:pt x="2770" y="2726"/>
                      </a:lnTo>
                      <a:lnTo>
                        <a:pt x="2802" y="2762"/>
                      </a:lnTo>
                      <a:lnTo>
                        <a:pt x="2842" y="2795"/>
                      </a:lnTo>
                      <a:lnTo>
                        <a:pt x="2889" y="2821"/>
                      </a:lnTo>
                      <a:lnTo>
                        <a:pt x="2940" y="2844"/>
                      </a:lnTo>
                      <a:lnTo>
                        <a:pt x="2997" y="2861"/>
                      </a:lnTo>
                      <a:lnTo>
                        <a:pt x="3058" y="2872"/>
                      </a:lnTo>
                      <a:lnTo>
                        <a:pt x="3122" y="2874"/>
                      </a:lnTo>
                      <a:lnTo>
                        <a:pt x="3187" y="2872"/>
                      </a:lnTo>
                      <a:lnTo>
                        <a:pt x="3247" y="2861"/>
                      </a:lnTo>
                      <a:lnTo>
                        <a:pt x="3304" y="2844"/>
                      </a:lnTo>
                      <a:lnTo>
                        <a:pt x="3357" y="2821"/>
                      </a:lnTo>
                      <a:lnTo>
                        <a:pt x="3403" y="2795"/>
                      </a:lnTo>
                      <a:lnTo>
                        <a:pt x="3442" y="2762"/>
                      </a:lnTo>
                      <a:lnTo>
                        <a:pt x="3475" y="2726"/>
                      </a:lnTo>
                      <a:lnTo>
                        <a:pt x="3499" y="2687"/>
                      </a:lnTo>
                      <a:lnTo>
                        <a:pt x="3514" y="2643"/>
                      </a:lnTo>
                      <a:lnTo>
                        <a:pt x="3518" y="2599"/>
                      </a:lnTo>
                      <a:lnTo>
                        <a:pt x="3514" y="2554"/>
                      </a:lnTo>
                      <a:lnTo>
                        <a:pt x="3499" y="2512"/>
                      </a:lnTo>
                      <a:lnTo>
                        <a:pt x="3475" y="2473"/>
                      </a:lnTo>
                      <a:lnTo>
                        <a:pt x="3442" y="2437"/>
                      </a:lnTo>
                      <a:lnTo>
                        <a:pt x="3403" y="2404"/>
                      </a:lnTo>
                      <a:lnTo>
                        <a:pt x="3357" y="2376"/>
                      </a:lnTo>
                      <a:lnTo>
                        <a:pt x="3304" y="2353"/>
                      </a:lnTo>
                      <a:lnTo>
                        <a:pt x="3247" y="2336"/>
                      </a:lnTo>
                      <a:lnTo>
                        <a:pt x="3187" y="2327"/>
                      </a:lnTo>
                      <a:lnTo>
                        <a:pt x="3122" y="2323"/>
                      </a:lnTo>
                      <a:close/>
                      <a:moveTo>
                        <a:pt x="1815" y="0"/>
                      </a:moveTo>
                      <a:lnTo>
                        <a:pt x="1915" y="3"/>
                      </a:lnTo>
                      <a:lnTo>
                        <a:pt x="2014" y="15"/>
                      </a:lnTo>
                      <a:lnTo>
                        <a:pt x="2111" y="34"/>
                      </a:lnTo>
                      <a:lnTo>
                        <a:pt x="2203" y="58"/>
                      </a:lnTo>
                      <a:lnTo>
                        <a:pt x="2292" y="91"/>
                      </a:lnTo>
                      <a:lnTo>
                        <a:pt x="2378" y="128"/>
                      </a:lnTo>
                      <a:lnTo>
                        <a:pt x="2457" y="172"/>
                      </a:lnTo>
                      <a:lnTo>
                        <a:pt x="2529" y="221"/>
                      </a:lnTo>
                      <a:lnTo>
                        <a:pt x="2596" y="274"/>
                      </a:lnTo>
                      <a:lnTo>
                        <a:pt x="2654" y="333"/>
                      </a:lnTo>
                      <a:lnTo>
                        <a:pt x="2704" y="394"/>
                      </a:lnTo>
                      <a:lnTo>
                        <a:pt x="2743" y="460"/>
                      </a:lnTo>
                      <a:lnTo>
                        <a:pt x="2772" y="528"/>
                      </a:lnTo>
                      <a:lnTo>
                        <a:pt x="2791" y="598"/>
                      </a:lnTo>
                      <a:lnTo>
                        <a:pt x="2796" y="672"/>
                      </a:lnTo>
                      <a:lnTo>
                        <a:pt x="2794" y="701"/>
                      </a:lnTo>
                      <a:lnTo>
                        <a:pt x="2793" y="727"/>
                      </a:lnTo>
                      <a:lnTo>
                        <a:pt x="2787" y="822"/>
                      </a:lnTo>
                      <a:lnTo>
                        <a:pt x="2865" y="797"/>
                      </a:lnTo>
                      <a:lnTo>
                        <a:pt x="2946" y="780"/>
                      </a:lnTo>
                      <a:lnTo>
                        <a:pt x="3033" y="769"/>
                      </a:lnTo>
                      <a:lnTo>
                        <a:pt x="3122" y="765"/>
                      </a:lnTo>
                      <a:lnTo>
                        <a:pt x="3211" y="769"/>
                      </a:lnTo>
                      <a:lnTo>
                        <a:pt x="3297" y="780"/>
                      </a:lnTo>
                      <a:lnTo>
                        <a:pt x="3380" y="797"/>
                      </a:lnTo>
                      <a:lnTo>
                        <a:pt x="3456" y="822"/>
                      </a:lnTo>
                      <a:lnTo>
                        <a:pt x="3450" y="727"/>
                      </a:lnTo>
                      <a:lnTo>
                        <a:pt x="3446" y="699"/>
                      </a:lnTo>
                      <a:lnTo>
                        <a:pt x="3446" y="672"/>
                      </a:lnTo>
                      <a:lnTo>
                        <a:pt x="3452" y="598"/>
                      </a:lnTo>
                      <a:lnTo>
                        <a:pt x="3471" y="526"/>
                      </a:lnTo>
                      <a:lnTo>
                        <a:pt x="3499" y="458"/>
                      </a:lnTo>
                      <a:lnTo>
                        <a:pt x="3539" y="394"/>
                      </a:lnTo>
                      <a:lnTo>
                        <a:pt x="3588" y="331"/>
                      </a:lnTo>
                      <a:lnTo>
                        <a:pt x="3647" y="274"/>
                      </a:lnTo>
                      <a:lnTo>
                        <a:pt x="3713" y="221"/>
                      </a:lnTo>
                      <a:lnTo>
                        <a:pt x="3785" y="172"/>
                      </a:lnTo>
                      <a:lnTo>
                        <a:pt x="3865" y="128"/>
                      </a:lnTo>
                      <a:lnTo>
                        <a:pt x="3950" y="91"/>
                      </a:lnTo>
                      <a:lnTo>
                        <a:pt x="4039" y="58"/>
                      </a:lnTo>
                      <a:lnTo>
                        <a:pt x="4132" y="34"/>
                      </a:lnTo>
                      <a:lnTo>
                        <a:pt x="4229" y="15"/>
                      </a:lnTo>
                      <a:lnTo>
                        <a:pt x="4327" y="3"/>
                      </a:lnTo>
                      <a:lnTo>
                        <a:pt x="4428" y="0"/>
                      </a:lnTo>
                      <a:lnTo>
                        <a:pt x="4534" y="3"/>
                      </a:lnTo>
                      <a:lnTo>
                        <a:pt x="4636" y="17"/>
                      </a:lnTo>
                      <a:lnTo>
                        <a:pt x="4736" y="38"/>
                      </a:lnTo>
                      <a:lnTo>
                        <a:pt x="4829" y="68"/>
                      </a:lnTo>
                      <a:lnTo>
                        <a:pt x="4918" y="104"/>
                      </a:lnTo>
                      <a:lnTo>
                        <a:pt x="5002" y="147"/>
                      </a:lnTo>
                      <a:lnTo>
                        <a:pt x="5077" y="197"/>
                      </a:lnTo>
                      <a:lnTo>
                        <a:pt x="5146" y="252"/>
                      </a:lnTo>
                      <a:lnTo>
                        <a:pt x="5204" y="312"/>
                      </a:lnTo>
                      <a:lnTo>
                        <a:pt x="5255" y="377"/>
                      </a:lnTo>
                      <a:lnTo>
                        <a:pt x="5295" y="447"/>
                      </a:lnTo>
                      <a:lnTo>
                        <a:pt x="5326" y="519"/>
                      </a:lnTo>
                      <a:lnTo>
                        <a:pt x="5343" y="595"/>
                      </a:lnTo>
                      <a:lnTo>
                        <a:pt x="5350" y="672"/>
                      </a:lnTo>
                      <a:lnTo>
                        <a:pt x="5462" y="1548"/>
                      </a:lnTo>
                      <a:lnTo>
                        <a:pt x="5547" y="1595"/>
                      </a:lnTo>
                      <a:lnTo>
                        <a:pt x="5627" y="1648"/>
                      </a:lnTo>
                      <a:lnTo>
                        <a:pt x="5701" y="1705"/>
                      </a:lnTo>
                      <a:lnTo>
                        <a:pt x="5765" y="1768"/>
                      </a:lnTo>
                      <a:lnTo>
                        <a:pt x="5824" y="1834"/>
                      </a:lnTo>
                      <a:lnTo>
                        <a:pt x="5875" y="1904"/>
                      </a:lnTo>
                      <a:lnTo>
                        <a:pt x="5917" y="1978"/>
                      </a:lnTo>
                      <a:lnTo>
                        <a:pt x="5951" y="2054"/>
                      </a:lnTo>
                      <a:lnTo>
                        <a:pt x="5975" y="2133"/>
                      </a:lnTo>
                      <a:lnTo>
                        <a:pt x="5989" y="2217"/>
                      </a:lnTo>
                      <a:lnTo>
                        <a:pt x="6225" y="3418"/>
                      </a:lnTo>
                      <a:lnTo>
                        <a:pt x="6225" y="3422"/>
                      </a:lnTo>
                      <a:lnTo>
                        <a:pt x="6227" y="3426"/>
                      </a:lnTo>
                      <a:lnTo>
                        <a:pt x="6233" y="3464"/>
                      </a:lnTo>
                      <a:lnTo>
                        <a:pt x="6241" y="3520"/>
                      </a:lnTo>
                      <a:lnTo>
                        <a:pt x="6244" y="3579"/>
                      </a:lnTo>
                      <a:lnTo>
                        <a:pt x="6237" y="3680"/>
                      </a:lnTo>
                      <a:lnTo>
                        <a:pt x="6220" y="3776"/>
                      </a:lnTo>
                      <a:lnTo>
                        <a:pt x="6189" y="3871"/>
                      </a:lnTo>
                      <a:lnTo>
                        <a:pt x="6150" y="3960"/>
                      </a:lnTo>
                      <a:lnTo>
                        <a:pt x="6100" y="4047"/>
                      </a:lnTo>
                      <a:lnTo>
                        <a:pt x="6040" y="4129"/>
                      </a:lnTo>
                      <a:lnTo>
                        <a:pt x="5972" y="4206"/>
                      </a:lnTo>
                      <a:lnTo>
                        <a:pt x="5894" y="4277"/>
                      </a:lnTo>
                      <a:lnTo>
                        <a:pt x="5809" y="4343"/>
                      </a:lnTo>
                      <a:lnTo>
                        <a:pt x="5716" y="4403"/>
                      </a:lnTo>
                      <a:lnTo>
                        <a:pt x="5617" y="4457"/>
                      </a:lnTo>
                      <a:lnTo>
                        <a:pt x="5511" y="4502"/>
                      </a:lnTo>
                      <a:lnTo>
                        <a:pt x="5401" y="4542"/>
                      </a:lnTo>
                      <a:lnTo>
                        <a:pt x="5284" y="4572"/>
                      </a:lnTo>
                      <a:lnTo>
                        <a:pt x="5163" y="4595"/>
                      </a:lnTo>
                      <a:lnTo>
                        <a:pt x="5039" y="4610"/>
                      </a:lnTo>
                      <a:lnTo>
                        <a:pt x="4911" y="4614"/>
                      </a:lnTo>
                      <a:lnTo>
                        <a:pt x="4782" y="4610"/>
                      </a:lnTo>
                      <a:lnTo>
                        <a:pt x="4657" y="4595"/>
                      </a:lnTo>
                      <a:lnTo>
                        <a:pt x="4537" y="4572"/>
                      </a:lnTo>
                      <a:lnTo>
                        <a:pt x="4420" y="4542"/>
                      </a:lnTo>
                      <a:lnTo>
                        <a:pt x="4310" y="4502"/>
                      </a:lnTo>
                      <a:lnTo>
                        <a:pt x="4204" y="4457"/>
                      </a:lnTo>
                      <a:lnTo>
                        <a:pt x="4105" y="4403"/>
                      </a:lnTo>
                      <a:lnTo>
                        <a:pt x="4013" y="4343"/>
                      </a:lnTo>
                      <a:lnTo>
                        <a:pt x="3927" y="4277"/>
                      </a:lnTo>
                      <a:lnTo>
                        <a:pt x="3850" y="4206"/>
                      </a:lnTo>
                      <a:lnTo>
                        <a:pt x="3782" y="4129"/>
                      </a:lnTo>
                      <a:lnTo>
                        <a:pt x="3721" y="4047"/>
                      </a:lnTo>
                      <a:lnTo>
                        <a:pt x="3672" y="3960"/>
                      </a:lnTo>
                      <a:lnTo>
                        <a:pt x="3632" y="3871"/>
                      </a:lnTo>
                      <a:lnTo>
                        <a:pt x="3602" y="3776"/>
                      </a:lnTo>
                      <a:lnTo>
                        <a:pt x="3584" y="3680"/>
                      </a:lnTo>
                      <a:lnTo>
                        <a:pt x="3579" y="3579"/>
                      </a:lnTo>
                      <a:lnTo>
                        <a:pt x="3579" y="3107"/>
                      </a:lnTo>
                      <a:lnTo>
                        <a:pt x="3495" y="3141"/>
                      </a:lnTo>
                      <a:lnTo>
                        <a:pt x="3408" y="3168"/>
                      </a:lnTo>
                      <a:lnTo>
                        <a:pt x="3317" y="3187"/>
                      </a:lnTo>
                      <a:lnTo>
                        <a:pt x="3221" y="3198"/>
                      </a:lnTo>
                      <a:lnTo>
                        <a:pt x="3122" y="3202"/>
                      </a:lnTo>
                      <a:lnTo>
                        <a:pt x="3024" y="3198"/>
                      </a:lnTo>
                      <a:lnTo>
                        <a:pt x="2927" y="3187"/>
                      </a:lnTo>
                      <a:lnTo>
                        <a:pt x="2836" y="3166"/>
                      </a:lnTo>
                      <a:lnTo>
                        <a:pt x="2747" y="3140"/>
                      </a:lnTo>
                      <a:lnTo>
                        <a:pt x="2666" y="3107"/>
                      </a:lnTo>
                      <a:lnTo>
                        <a:pt x="2666" y="3579"/>
                      </a:lnTo>
                      <a:lnTo>
                        <a:pt x="2660" y="3680"/>
                      </a:lnTo>
                      <a:lnTo>
                        <a:pt x="2641" y="3776"/>
                      </a:lnTo>
                      <a:lnTo>
                        <a:pt x="2613" y="3871"/>
                      </a:lnTo>
                      <a:lnTo>
                        <a:pt x="2573" y="3960"/>
                      </a:lnTo>
                      <a:lnTo>
                        <a:pt x="2522" y="4047"/>
                      </a:lnTo>
                      <a:lnTo>
                        <a:pt x="2463" y="4129"/>
                      </a:lnTo>
                      <a:lnTo>
                        <a:pt x="2395" y="4206"/>
                      </a:lnTo>
                      <a:lnTo>
                        <a:pt x="2317" y="4277"/>
                      </a:lnTo>
                      <a:lnTo>
                        <a:pt x="2232" y="4343"/>
                      </a:lnTo>
                      <a:lnTo>
                        <a:pt x="2139" y="4403"/>
                      </a:lnTo>
                      <a:lnTo>
                        <a:pt x="2040" y="4457"/>
                      </a:lnTo>
                      <a:lnTo>
                        <a:pt x="1934" y="4502"/>
                      </a:lnTo>
                      <a:lnTo>
                        <a:pt x="1823" y="4542"/>
                      </a:lnTo>
                      <a:lnTo>
                        <a:pt x="1707" y="4572"/>
                      </a:lnTo>
                      <a:lnTo>
                        <a:pt x="1586" y="4595"/>
                      </a:lnTo>
                      <a:lnTo>
                        <a:pt x="1461" y="4610"/>
                      </a:lnTo>
                      <a:lnTo>
                        <a:pt x="1334" y="4614"/>
                      </a:lnTo>
                      <a:lnTo>
                        <a:pt x="1205" y="4610"/>
                      </a:lnTo>
                      <a:lnTo>
                        <a:pt x="1080" y="4595"/>
                      </a:lnTo>
                      <a:lnTo>
                        <a:pt x="959" y="4572"/>
                      </a:lnTo>
                      <a:lnTo>
                        <a:pt x="843" y="4542"/>
                      </a:lnTo>
                      <a:lnTo>
                        <a:pt x="731" y="4502"/>
                      </a:lnTo>
                      <a:lnTo>
                        <a:pt x="625" y="4457"/>
                      </a:lnTo>
                      <a:lnTo>
                        <a:pt x="527" y="4403"/>
                      </a:lnTo>
                      <a:lnTo>
                        <a:pt x="434" y="4343"/>
                      </a:lnTo>
                      <a:lnTo>
                        <a:pt x="349" y="4277"/>
                      </a:lnTo>
                      <a:lnTo>
                        <a:pt x="271" y="4206"/>
                      </a:lnTo>
                      <a:lnTo>
                        <a:pt x="203" y="4129"/>
                      </a:lnTo>
                      <a:lnTo>
                        <a:pt x="144" y="4047"/>
                      </a:lnTo>
                      <a:lnTo>
                        <a:pt x="93" y="3960"/>
                      </a:lnTo>
                      <a:lnTo>
                        <a:pt x="53" y="3871"/>
                      </a:lnTo>
                      <a:lnTo>
                        <a:pt x="25" y="3776"/>
                      </a:lnTo>
                      <a:lnTo>
                        <a:pt x="6" y="3680"/>
                      </a:lnTo>
                      <a:lnTo>
                        <a:pt x="0" y="3579"/>
                      </a:lnTo>
                      <a:lnTo>
                        <a:pt x="2" y="3520"/>
                      </a:lnTo>
                      <a:lnTo>
                        <a:pt x="9" y="3464"/>
                      </a:lnTo>
                      <a:lnTo>
                        <a:pt x="15" y="3426"/>
                      </a:lnTo>
                      <a:lnTo>
                        <a:pt x="15" y="3422"/>
                      </a:lnTo>
                      <a:lnTo>
                        <a:pt x="17" y="3418"/>
                      </a:lnTo>
                      <a:lnTo>
                        <a:pt x="254" y="2217"/>
                      </a:lnTo>
                      <a:lnTo>
                        <a:pt x="267" y="2133"/>
                      </a:lnTo>
                      <a:lnTo>
                        <a:pt x="292" y="2054"/>
                      </a:lnTo>
                      <a:lnTo>
                        <a:pt x="326" y="1978"/>
                      </a:lnTo>
                      <a:lnTo>
                        <a:pt x="368" y="1904"/>
                      </a:lnTo>
                      <a:lnTo>
                        <a:pt x="419" y="1834"/>
                      </a:lnTo>
                      <a:lnTo>
                        <a:pt x="477" y="1768"/>
                      </a:lnTo>
                      <a:lnTo>
                        <a:pt x="542" y="1705"/>
                      </a:lnTo>
                      <a:lnTo>
                        <a:pt x="616" y="1646"/>
                      </a:lnTo>
                      <a:lnTo>
                        <a:pt x="695" y="1595"/>
                      </a:lnTo>
                      <a:lnTo>
                        <a:pt x="781" y="1548"/>
                      </a:lnTo>
                      <a:lnTo>
                        <a:pt x="892" y="672"/>
                      </a:lnTo>
                      <a:lnTo>
                        <a:pt x="900" y="595"/>
                      </a:lnTo>
                      <a:lnTo>
                        <a:pt x="917" y="519"/>
                      </a:lnTo>
                      <a:lnTo>
                        <a:pt x="947" y="447"/>
                      </a:lnTo>
                      <a:lnTo>
                        <a:pt x="987" y="377"/>
                      </a:lnTo>
                      <a:lnTo>
                        <a:pt x="1038" y="312"/>
                      </a:lnTo>
                      <a:lnTo>
                        <a:pt x="1097" y="252"/>
                      </a:lnTo>
                      <a:lnTo>
                        <a:pt x="1165" y="197"/>
                      </a:lnTo>
                      <a:lnTo>
                        <a:pt x="1241" y="147"/>
                      </a:lnTo>
                      <a:lnTo>
                        <a:pt x="1324" y="104"/>
                      </a:lnTo>
                      <a:lnTo>
                        <a:pt x="1413" y="68"/>
                      </a:lnTo>
                      <a:lnTo>
                        <a:pt x="1506" y="38"/>
                      </a:lnTo>
                      <a:lnTo>
                        <a:pt x="1607" y="17"/>
                      </a:lnTo>
                      <a:lnTo>
                        <a:pt x="1709" y="3"/>
                      </a:lnTo>
                      <a:lnTo>
                        <a:pt x="1815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122" name="Freeform 189">
                  <a:extLst>
                    <a:ext uri="{FF2B5EF4-FFF2-40B4-BE49-F238E27FC236}">
                      <a16:creationId xmlns:a16="http://schemas.microsoft.com/office/drawing/2014/main" id="{5AFC6909-F1FF-2717-4359-9068A88FFA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12" y="2397"/>
                  <a:ext cx="552" cy="325"/>
                </a:xfrm>
                <a:custGeom>
                  <a:avLst/>
                  <a:gdLst>
                    <a:gd name="T0" fmla="*/ 542 w 1105"/>
                    <a:gd name="T1" fmla="*/ 0 h 650"/>
                    <a:gd name="T2" fmla="*/ 614 w 1105"/>
                    <a:gd name="T3" fmla="*/ 4 h 650"/>
                    <a:gd name="T4" fmla="*/ 684 w 1105"/>
                    <a:gd name="T5" fmla="*/ 16 h 650"/>
                    <a:gd name="T6" fmla="*/ 750 w 1105"/>
                    <a:gd name="T7" fmla="*/ 31 h 650"/>
                    <a:gd name="T8" fmla="*/ 815 w 1105"/>
                    <a:gd name="T9" fmla="*/ 54 h 650"/>
                    <a:gd name="T10" fmla="*/ 875 w 1105"/>
                    <a:gd name="T11" fmla="*/ 82 h 650"/>
                    <a:gd name="T12" fmla="*/ 930 w 1105"/>
                    <a:gd name="T13" fmla="*/ 114 h 650"/>
                    <a:gd name="T14" fmla="*/ 980 w 1105"/>
                    <a:gd name="T15" fmla="*/ 152 h 650"/>
                    <a:gd name="T16" fmla="*/ 1023 w 1105"/>
                    <a:gd name="T17" fmla="*/ 192 h 650"/>
                    <a:gd name="T18" fmla="*/ 1057 w 1105"/>
                    <a:gd name="T19" fmla="*/ 237 h 650"/>
                    <a:gd name="T20" fmla="*/ 1084 w 1105"/>
                    <a:gd name="T21" fmla="*/ 285 h 650"/>
                    <a:gd name="T22" fmla="*/ 1099 w 1105"/>
                    <a:gd name="T23" fmla="*/ 334 h 650"/>
                    <a:gd name="T24" fmla="*/ 1105 w 1105"/>
                    <a:gd name="T25" fmla="*/ 387 h 650"/>
                    <a:gd name="T26" fmla="*/ 1091 w 1105"/>
                    <a:gd name="T27" fmla="*/ 592 h 650"/>
                    <a:gd name="T28" fmla="*/ 1086 w 1105"/>
                    <a:gd name="T29" fmla="*/ 616 h 650"/>
                    <a:gd name="T30" fmla="*/ 1072 w 1105"/>
                    <a:gd name="T31" fmla="*/ 635 h 650"/>
                    <a:gd name="T32" fmla="*/ 1052 w 1105"/>
                    <a:gd name="T33" fmla="*/ 647 h 650"/>
                    <a:gd name="T34" fmla="*/ 1029 w 1105"/>
                    <a:gd name="T35" fmla="*/ 650 h 650"/>
                    <a:gd name="T36" fmla="*/ 1004 w 1105"/>
                    <a:gd name="T37" fmla="*/ 647 h 650"/>
                    <a:gd name="T38" fmla="*/ 894 w 1105"/>
                    <a:gd name="T39" fmla="*/ 601 h 650"/>
                    <a:gd name="T40" fmla="*/ 777 w 1105"/>
                    <a:gd name="T41" fmla="*/ 567 h 650"/>
                    <a:gd name="T42" fmla="*/ 657 w 1105"/>
                    <a:gd name="T43" fmla="*/ 541 h 650"/>
                    <a:gd name="T44" fmla="*/ 536 w 1105"/>
                    <a:gd name="T45" fmla="*/ 525 h 650"/>
                    <a:gd name="T46" fmla="*/ 413 w 1105"/>
                    <a:gd name="T47" fmla="*/ 520 h 650"/>
                    <a:gd name="T48" fmla="*/ 299 w 1105"/>
                    <a:gd name="T49" fmla="*/ 525 h 650"/>
                    <a:gd name="T50" fmla="*/ 186 w 1105"/>
                    <a:gd name="T51" fmla="*/ 539 h 650"/>
                    <a:gd name="T52" fmla="*/ 78 w 1105"/>
                    <a:gd name="T53" fmla="*/ 561 h 650"/>
                    <a:gd name="T54" fmla="*/ 51 w 1105"/>
                    <a:gd name="T55" fmla="*/ 563 h 650"/>
                    <a:gd name="T56" fmla="*/ 30 w 1105"/>
                    <a:gd name="T57" fmla="*/ 554 h 650"/>
                    <a:gd name="T58" fmla="*/ 11 w 1105"/>
                    <a:gd name="T59" fmla="*/ 539 h 650"/>
                    <a:gd name="T60" fmla="*/ 2 w 1105"/>
                    <a:gd name="T61" fmla="*/ 518 h 650"/>
                    <a:gd name="T62" fmla="*/ 0 w 1105"/>
                    <a:gd name="T63" fmla="*/ 493 h 650"/>
                    <a:gd name="T64" fmla="*/ 15 w 1105"/>
                    <a:gd name="T65" fmla="*/ 370 h 650"/>
                    <a:gd name="T66" fmla="*/ 25 w 1105"/>
                    <a:gd name="T67" fmla="*/ 317 h 650"/>
                    <a:gd name="T68" fmla="*/ 44 w 1105"/>
                    <a:gd name="T69" fmla="*/ 264 h 650"/>
                    <a:gd name="T70" fmla="*/ 72 w 1105"/>
                    <a:gd name="T71" fmla="*/ 215 h 650"/>
                    <a:gd name="T72" fmla="*/ 108 w 1105"/>
                    <a:gd name="T73" fmla="*/ 169 h 650"/>
                    <a:gd name="T74" fmla="*/ 154 w 1105"/>
                    <a:gd name="T75" fmla="*/ 127 h 650"/>
                    <a:gd name="T76" fmla="*/ 205 w 1105"/>
                    <a:gd name="T77" fmla="*/ 91 h 650"/>
                    <a:gd name="T78" fmla="*/ 263 w 1105"/>
                    <a:gd name="T79" fmla="*/ 61 h 650"/>
                    <a:gd name="T80" fmla="*/ 326 w 1105"/>
                    <a:gd name="T81" fmla="*/ 35 h 650"/>
                    <a:gd name="T82" fmla="*/ 394 w 1105"/>
                    <a:gd name="T83" fmla="*/ 16 h 650"/>
                    <a:gd name="T84" fmla="*/ 466 w 1105"/>
                    <a:gd name="T85" fmla="*/ 4 h 650"/>
                    <a:gd name="T86" fmla="*/ 542 w 1105"/>
                    <a:gd name="T87" fmla="*/ 0 h 6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105" h="650">
                      <a:moveTo>
                        <a:pt x="542" y="0"/>
                      </a:moveTo>
                      <a:lnTo>
                        <a:pt x="614" y="4"/>
                      </a:lnTo>
                      <a:lnTo>
                        <a:pt x="684" y="16"/>
                      </a:lnTo>
                      <a:lnTo>
                        <a:pt x="750" y="31"/>
                      </a:lnTo>
                      <a:lnTo>
                        <a:pt x="815" y="54"/>
                      </a:lnTo>
                      <a:lnTo>
                        <a:pt x="875" y="82"/>
                      </a:lnTo>
                      <a:lnTo>
                        <a:pt x="930" y="114"/>
                      </a:lnTo>
                      <a:lnTo>
                        <a:pt x="980" y="152"/>
                      </a:lnTo>
                      <a:lnTo>
                        <a:pt x="1023" y="192"/>
                      </a:lnTo>
                      <a:lnTo>
                        <a:pt x="1057" y="237"/>
                      </a:lnTo>
                      <a:lnTo>
                        <a:pt x="1084" y="285"/>
                      </a:lnTo>
                      <a:lnTo>
                        <a:pt x="1099" y="334"/>
                      </a:lnTo>
                      <a:lnTo>
                        <a:pt x="1105" y="387"/>
                      </a:lnTo>
                      <a:lnTo>
                        <a:pt x="1091" y="592"/>
                      </a:lnTo>
                      <a:lnTo>
                        <a:pt x="1086" y="616"/>
                      </a:lnTo>
                      <a:lnTo>
                        <a:pt x="1072" y="635"/>
                      </a:lnTo>
                      <a:lnTo>
                        <a:pt x="1052" y="647"/>
                      </a:lnTo>
                      <a:lnTo>
                        <a:pt x="1029" y="650"/>
                      </a:lnTo>
                      <a:lnTo>
                        <a:pt x="1004" y="647"/>
                      </a:lnTo>
                      <a:lnTo>
                        <a:pt x="894" y="601"/>
                      </a:lnTo>
                      <a:lnTo>
                        <a:pt x="777" y="567"/>
                      </a:lnTo>
                      <a:lnTo>
                        <a:pt x="657" y="541"/>
                      </a:lnTo>
                      <a:lnTo>
                        <a:pt x="536" y="525"/>
                      </a:lnTo>
                      <a:lnTo>
                        <a:pt x="413" y="520"/>
                      </a:lnTo>
                      <a:lnTo>
                        <a:pt x="299" y="525"/>
                      </a:lnTo>
                      <a:lnTo>
                        <a:pt x="186" y="539"/>
                      </a:lnTo>
                      <a:lnTo>
                        <a:pt x="78" y="561"/>
                      </a:lnTo>
                      <a:lnTo>
                        <a:pt x="51" y="563"/>
                      </a:lnTo>
                      <a:lnTo>
                        <a:pt x="30" y="554"/>
                      </a:lnTo>
                      <a:lnTo>
                        <a:pt x="11" y="539"/>
                      </a:lnTo>
                      <a:lnTo>
                        <a:pt x="2" y="518"/>
                      </a:lnTo>
                      <a:lnTo>
                        <a:pt x="0" y="493"/>
                      </a:lnTo>
                      <a:lnTo>
                        <a:pt x="15" y="370"/>
                      </a:lnTo>
                      <a:lnTo>
                        <a:pt x="25" y="317"/>
                      </a:lnTo>
                      <a:lnTo>
                        <a:pt x="44" y="264"/>
                      </a:lnTo>
                      <a:lnTo>
                        <a:pt x="72" y="215"/>
                      </a:lnTo>
                      <a:lnTo>
                        <a:pt x="108" y="169"/>
                      </a:lnTo>
                      <a:lnTo>
                        <a:pt x="154" y="127"/>
                      </a:lnTo>
                      <a:lnTo>
                        <a:pt x="205" y="91"/>
                      </a:lnTo>
                      <a:lnTo>
                        <a:pt x="263" y="61"/>
                      </a:lnTo>
                      <a:lnTo>
                        <a:pt x="326" y="35"/>
                      </a:lnTo>
                      <a:lnTo>
                        <a:pt x="394" y="16"/>
                      </a:lnTo>
                      <a:lnTo>
                        <a:pt x="466" y="4"/>
                      </a:lnTo>
                      <a:lnTo>
                        <a:pt x="542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</p:grpSp>
        </p:grp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C37F9A33-DF7E-E622-C4F1-292A572F6F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46763" y="1855788"/>
              <a:ext cx="590550" cy="1033462"/>
              <a:chOff x="7794626" y="2474222"/>
              <a:chExt cx="787400" cy="1377950"/>
            </a:xfrm>
          </p:grpSpPr>
          <p:grpSp>
            <p:nvGrpSpPr>
              <p:cNvPr id="126" name="Group 86">
                <a:extLst>
                  <a:ext uri="{FF2B5EF4-FFF2-40B4-BE49-F238E27FC236}">
                    <a16:creationId xmlns:a16="http://schemas.microsoft.com/office/drawing/2014/main" id="{93464127-42B4-56B9-2892-297087F1AFA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794626" y="2474222"/>
                <a:ext cx="787400" cy="1377950"/>
                <a:chOff x="7794626" y="2474222"/>
                <a:chExt cx="787400" cy="1377950"/>
              </a:xfrm>
            </p:grpSpPr>
            <p:sp>
              <p:nvSpPr>
                <p:cNvPr id="135" name="Freeform 13">
                  <a:extLst>
                    <a:ext uri="{FF2B5EF4-FFF2-40B4-BE49-F238E27FC236}">
                      <a16:creationId xmlns:a16="http://schemas.microsoft.com/office/drawing/2014/main" id="{D21B900B-A523-E77D-2D2F-119ED87077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94626" y="2474222"/>
                  <a:ext cx="395816" cy="1377950"/>
                </a:xfrm>
                <a:custGeom>
                  <a:avLst/>
                  <a:gdLst>
                    <a:gd name="T0" fmla="*/ 0 w 207"/>
                    <a:gd name="T1" fmla="*/ 206 h 724"/>
                    <a:gd name="T2" fmla="*/ 207 w 207"/>
                    <a:gd name="T3" fmla="*/ 717 h 724"/>
                    <a:gd name="T4" fmla="*/ 207 w 207"/>
                    <a:gd name="T5" fmla="*/ 0 h 724"/>
                    <a:gd name="T6" fmla="*/ 0 w 207"/>
                    <a:gd name="T7" fmla="*/ 206 h 7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7" h="724">
                      <a:moveTo>
                        <a:pt x="0" y="206"/>
                      </a:moveTo>
                      <a:cubicBezTo>
                        <a:pt x="0" y="320"/>
                        <a:pt x="207" y="724"/>
                        <a:pt x="207" y="717"/>
                      </a:cubicBezTo>
                      <a:cubicBezTo>
                        <a:pt x="207" y="0"/>
                        <a:pt x="207" y="0"/>
                        <a:pt x="207" y="0"/>
                      </a:cubicBezTo>
                      <a:cubicBezTo>
                        <a:pt x="93" y="0"/>
                        <a:pt x="0" y="92"/>
                        <a:pt x="0" y="206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>
                    <a:latin typeface="+mn-lt"/>
                  </a:endParaRPr>
                </a:p>
              </p:txBody>
            </p:sp>
            <p:sp>
              <p:nvSpPr>
                <p:cNvPr id="136" name="Freeform 14">
                  <a:extLst>
                    <a:ext uri="{FF2B5EF4-FFF2-40B4-BE49-F238E27FC236}">
                      <a16:creationId xmlns:a16="http://schemas.microsoft.com/office/drawing/2014/main" id="{7BEBA055-FE6B-3039-39E0-3354281391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90442" y="2474222"/>
                  <a:ext cx="391584" cy="1365250"/>
                </a:xfrm>
                <a:custGeom>
                  <a:avLst/>
                  <a:gdLst>
                    <a:gd name="T0" fmla="*/ 0 w 206"/>
                    <a:gd name="T1" fmla="*/ 0 h 717"/>
                    <a:gd name="T2" fmla="*/ 0 w 206"/>
                    <a:gd name="T3" fmla="*/ 717 h 717"/>
                    <a:gd name="T4" fmla="*/ 206 w 206"/>
                    <a:gd name="T5" fmla="*/ 206 h 717"/>
                    <a:gd name="T6" fmla="*/ 0 w 206"/>
                    <a:gd name="T7" fmla="*/ 0 h 7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6" h="717">
                      <a:moveTo>
                        <a:pt x="0" y="0"/>
                      </a:moveTo>
                      <a:cubicBezTo>
                        <a:pt x="0" y="717"/>
                        <a:pt x="0" y="717"/>
                        <a:pt x="0" y="717"/>
                      </a:cubicBezTo>
                      <a:cubicBezTo>
                        <a:pt x="0" y="709"/>
                        <a:pt x="206" y="320"/>
                        <a:pt x="206" y="206"/>
                      </a:cubicBezTo>
                      <a:cubicBezTo>
                        <a:pt x="206" y="92"/>
                        <a:pt x="114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>
                    <a:latin typeface="+mn-lt"/>
                  </a:endParaRPr>
                </a:p>
              </p:txBody>
            </p:sp>
          </p:grpSp>
          <p:sp>
            <p:nvSpPr>
              <p:cNvPr id="127" name="Oval 21">
                <a:extLst>
                  <a:ext uri="{FF2B5EF4-FFF2-40B4-BE49-F238E27FC236}">
                    <a16:creationId xmlns:a16="http://schemas.microsoft.com/office/drawing/2014/main" id="{73EDC43E-A112-C569-1B1C-972EF8201A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62359" y="2544071"/>
                <a:ext cx="651933" cy="64981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grpSp>
            <p:nvGrpSpPr>
              <p:cNvPr id="128" name="Group 127">
                <a:extLst>
                  <a:ext uri="{FF2B5EF4-FFF2-40B4-BE49-F238E27FC236}">
                    <a16:creationId xmlns:a16="http://schemas.microsoft.com/office/drawing/2014/main" id="{E07D7F62-36B1-D004-55B6-A1466DBA4874}"/>
                  </a:ext>
                </a:extLst>
              </p:cNvPr>
              <p:cNvGrpSpPr/>
              <p:nvPr/>
            </p:nvGrpSpPr>
            <p:grpSpPr>
              <a:xfrm>
                <a:off x="8045144" y="2725728"/>
                <a:ext cx="289541" cy="337974"/>
                <a:chOff x="-724584" y="2935098"/>
                <a:chExt cx="396147" cy="462412"/>
              </a:xfrm>
              <a:solidFill>
                <a:schemeClr val="accent1"/>
              </a:solidFill>
            </p:grpSpPr>
            <p:sp>
              <p:nvSpPr>
                <p:cNvPr id="129" name="Freeform 51">
                  <a:extLst>
                    <a:ext uri="{FF2B5EF4-FFF2-40B4-BE49-F238E27FC236}">
                      <a16:creationId xmlns:a16="http://schemas.microsoft.com/office/drawing/2014/main" id="{BE196963-221F-E5C9-3F08-16ABBD1C92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463504" y="2935098"/>
                  <a:ext cx="76405" cy="76043"/>
                </a:xfrm>
                <a:custGeom>
                  <a:avLst/>
                  <a:gdLst>
                    <a:gd name="T0" fmla="*/ 317 w 632"/>
                    <a:gd name="T1" fmla="*/ 0 h 631"/>
                    <a:gd name="T2" fmla="*/ 362 w 632"/>
                    <a:gd name="T3" fmla="*/ 4 h 631"/>
                    <a:gd name="T4" fmla="*/ 408 w 632"/>
                    <a:gd name="T5" fmla="*/ 14 h 631"/>
                    <a:gd name="T6" fmla="*/ 448 w 632"/>
                    <a:gd name="T7" fmla="*/ 31 h 631"/>
                    <a:gd name="T8" fmla="*/ 488 w 632"/>
                    <a:gd name="T9" fmla="*/ 52 h 631"/>
                    <a:gd name="T10" fmla="*/ 523 w 632"/>
                    <a:gd name="T11" fmla="*/ 78 h 631"/>
                    <a:gd name="T12" fmla="*/ 553 w 632"/>
                    <a:gd name="T13" fmla="*/ 109 h 631"/>
                    <a:gd name="T14" fmla="*/ 580 w 632"/>
                    <a:gd name="T15" fmla="*/ 145 h 631"/>
                    <a:gd name="T16" fmla="*/ 602 w 632"/>
                    <a:gd name="T17" fmla="*/ 183 h 631"/>
                    <a:gd name="T18" fmla="*/ 618 w 632"/>
                    <a:gd name="T19" fmla="*/ 225 h 631"/>
                    <a:gd name="T20" fmla="*/ 628 w 632"/>
                    <a:gd name="T21" fmla="*/ 270 h 631"/>
                    <a:gd name="T22" fmla="*/ 632 w 632"/>
                    <a:gd name="T23" fmla="*/ 316 h 631"/>
                    <a:gd name="T24" fmla="*/ 628 w 632"/>
                    <a:gd name="T25" fmla="*/ 363 h 631"/>
                    <a:gd name="T26" fmla="*/ 618 w 632"/>
                    <a:gd name="T27" fmla="*/ 407 h 631"/>
                    <a:gd name="T28" fmla="*/ 602 w 632"/>
                    <a:gd name="T29" fmla="*/ 449 h 631"/>
                    <a:gd name="T30" fmla="*/ 580 w 632"/>
                    <a:gd name="T31" fmla="*/ 488 h 631"/>
                    <a:gd name="T32" fmla="*/ 553 w 632"/>
                    <a:gd name="T33" fmla="*/ 523 h 631"/>
                    <a:gd name="T34" fmla="*/ 523 w 632"/>
                    <a:gd name="T35" fmla="*/ 554 h 631"/>
                    <a:gd name="T36" fmla="*/ 488 w 632"/>
                    <a:gd name="T37" fmla="*/ 580 h 631"/>
                    <a:gd name="T38" fmla="*/ 448 w 632"/>
                    <a:gd name="T39" fmla="*/ 602 h 631"/>
                    <a:gd name="T40" fmla="*/ 408 w 632"/>
                    <a:gd name="T41" fmla="*/ 617 h 631"/>
                    <a:gd name="T42" fmla="*/ 362 w 632"/>
                    <a:gd name="T43" fmla="*/ 628 h 631"/>
                    <a:gd name="T44" fmla="*/ 317 w 632"/>
                    <a:gd name="T45" fmla="*/ 631 h 631"/>
                    <a:gd name="T46" fmla="*/ 270 w 632"/>
                    <a:gd name="T47" fmla="*/ 628 h 631"/>
                    <a:gd name="T48" fmla="*/ 226 w 632"/>
                    <a:gd name="T49" fmla="*/ 617 h 631"/>
                    <a:gd name="T50" fmla="*/ 184 w 632"/>
                    <a:gd name="T51" fmla="*/ 602 h 631"/>
                    <a:gd name="T52" fmla="*/ 144 w 632"/>
                    <a:gd name="T53" fmla="*/ 580 h 631"/>
                    <a:gd name="T54" fmla="*/ 109 w 632"/>
                    <a:gd name="T55" fmla="*/ 554 h 631"/>
                    <a:gd name="T56" fmla="*/ 79 w 632"/>
                    <a:gd name="T57" fmla="*/ 523 h 631"/>
                    <a:gd name="T58" fmla="*/ 52 w 632"/>
                    <a:gd name="T59" fmla="*/ 488 h 631"/>
                    <a:gd name="T60" fmla="*/ 30 w 632"/>
                    <a:gd name="T61" fmla="*/ 449 h 631"/>
                    <a:gd name="T62" fmla="*/ 14 w 632"/>
                    <a:gd name="T63" fmla="*/ 407 h 631"/>
                    <a:gd name="T64" fmla="*/ 4 w 632"/>
                    <a:gd name="T65" fmla="*/ 363 h 631"/>
                    <a:gd name="T66" fmla="*/ 0 w 632"/>
                    <a:gd name="T67" fmla="*/ 316 h 631"/>
                    <a:gd name="T68" fmla="*/ 4 w 632"/>
                    <a:gd name="T69" fmla="*/ 270 h 631"/>
                    <a:gd name="T70" fmla="*/ 14 w 632"/>
                    <a:gd name="T71" fmla="*/ 225 h 631"/>
                    <a:gd name="T72" fmla="*/ 30 w 632"/>
                    <a:gd name="T73" fmla="*/ 183 h 631"/>
                    <a:gd name="T74" fmla="*/ 52 w 632"/>
                    <a:gd name="T75" fmla="*/ 145 h 631"/>
                    <a:gd name="T76" fmla="*/ 79 w 632"/>
                    <a:gd name="T77" fmla="*/ 109 h 631"/>
                    <a:gd name="T78" fmla="*/ 109 w 632"/>
                    <a:gd name="T79" fmla="*/ 78 h 631"/>
                    <a:gd name="T80" fmla="*/ 144 w 632"/>
                    <a:gd name="T81" fmla="*/ 52 h 631"/>
                    <a:gd name="T82" fmla="*/ 184 w 632"/>
                    <a:gd name="T83" fmla="*/ 31 h 631"/>
                    <a:gd name="T84" fmla="*/ 226 w 632"/>
                    <a:gd name="T85" fmla="*/ 14 h 631"/>
                    <a:gd name="T86" fmla="*/ 270 w 632"/>
                    <a:gd name="T87" fmla="*/ 4 h 631"/>
                    <a:gd name="T88" fmla="*/ 317 w 632"/>
                    <a:gd name="T89" fmla="*/ 0 h 6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632" h="631">
                      <a:moveTo>
                        <a:pt x="317" y="0"/>
                      </a:moveTo>
                      <a:lnTo>
                        <a:pt x="362" y="4"/>
                      </a:lnTo>
                      <a:lnTo>
                        <a:pt x="408" y="14"/>
                      </a:lnTo>
                      <a:lnTo>
                        <a:pt x="448" y="31"/>
                      </a:lnTo>
                      <a:lnTo>
                        <a:pt x="488" y="52"/>
                      </a:lnTo>
                      <a:lnTo>
                        <a:pt x="523" y="78"/>
                      </a:lnTo>
                      <a:lnTo>
                        <a:pt x="553" y="109"/>
                      </a:lnTo>
                      <a:lnTo>
                        <a:pt x="580" y="145"/>
                      </a:lnTo>
                      <a:lnTo>
                        <a:pt x="602" y="183"/>
                      </a:lnTo>
                      <a:lnTo>
                        <a:pt x="618" y="225"/>
                      </a:lnTo>
                      <a:lnTo>
                        <a:pt x="628" y="270"/>
                      </a:lnTo>
                      <a:lnTo>
                        <a:pt x="632" y="316"/>
                      </a:lnTo>
                      <a:lnTo>
                        <a:pt x="628" y="363"/>
                      </a:lnTo>
                      <a:lnTo>
                        <a:pt x="618" y="407"/>
                      </a:lnTo>
                      <a:lnTo>
                        <a:pt x="602" y="449"/>
                      </a:lnTo>
                      <a:lnTo>
                        <a:pt x="580" y="488"/>
                      </a:lnTo>
                      <a:lnTo>
                        <a:pt x="553" y="523"/>
                      </a:lnTo>
                      <a:lnTo>
                        <a:pt x="523" y="554"/>
                      </a:lnTo>
                      <a:lnTo>
                        <a:pt x="488" y="580"/>
                      </a:lnTo>
                      <a:lnTo>
                        <a:pt x="448" y="602"/>
                      </a:lnTo>
                      <a:lnTo>
                        <a:pt x="408" y="617"/>
                      </a:lnTo>
                      <a:lnTo>
                        <a:pt x="362" y="628"/>
                      </a:lnTo>
                      <a:lnTo>
                        <a:pt x="317" y="631"/>
                      </a:lnTo>
                      <a:lnTo>
                        <a:pt x="270" y="628"/>
                      </a:lnTo>
                      <a:lnTo>
                        <a:pt x="226" y="617"/>
                      </a:lnTo>
                      <a:lnTo>
                        <a:pt x="184" y="602"/>
                      </a:lnTo>
                      <a:lnTo>
                        <a:pt x="144" y="580"/>
                      </a:lnTo>
                      <a:lnTo>
                        <a:pt x="109" y="554"/>
                      </a:lnTo>
                      <a:lnTo>
                        <a:pt x="79" y="523"/>
                      </a:lnTo>
                      <a:lnTo>
                        <a:pt x="52" y="488"/>
                      </a:lnTo>
                      <a:lnTo>
                        <a:pt x="30" y="449"/>
                      </a:lnTo>
                      <a:lnTo>
                        <a:pt x="14" y="407"/>
                      </a:lnTo>
                      <a:lnTo>
                        <a:pt x="4" y="363"/>
                      </a:lnTo>
                      <a:lnTo>
                        <a:pt x="0" y="316"/>
                      </a:lnTo>
                      <a:lnTo>
                        <a:pt x="4" y="270"/>
                      </a:lnTo>
                      <a:lnTo>
                        <a:pt x="14" y="225"/>
                      </a:lnTo>
                      <a:lnTo>
                        <a:pt x="30" y="183"/>
                      </a:lnTo>
                      <a:lnTo>
                        <a:pt x="52" y="145"/>
                      </a:lnTo>
                      <a:lnTo>
                        <a:pt x="79" y="109"/>
                      </a:lnTo>
                      <a:lnTo>
                        <a:pt x="109" y="78"/>
                      </a:lnTo>
                      <a:lnTo>
                        <a:pt x="144" y="52"/>
                      </a:lnTo>
                      <a:lnTo>
                        <a:pt x="184" y="31"/>
                      </a:lnTo>
                      <a:lnTo>
                        <a:pt x="226" y="14"/>
                      </a:lnTo>
                      <a:lnTo>
                        <a:pt x="270" y="4"/>
                      </a:lnTo>
                      <a:lnTo>
                        <a:pt x="317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solidFill>
                      <a:schemeClr val="bg1">
                        <a:lumMod val="65000"/>
                      </a:schemeClr>
                    </a:solidFill>
                    <a:latin typeface="+mn-lt"/>
                  </a:endParaRPr>
                </a:p>
              </p:txBody>
            </p:sp>
            <p:sp>
              <p:nvSpPr>
                <p:cNvPr id="130" name="Freeform 52">
                  <a:extLst>
                    <a:ext uri="{FF2B5EF4-FFF2-40B4-BE49-F238E27FC236}">
                      <a16:creationId xmlns:a16="http://schemas.microsoft.com/office/drawing/2014/main" id="{D19B854A-35A6-4F11-0EA0-8F8D18DACB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18906" y="3023452"/>
                  <a:ext cx="190469" cy="374058"/>
                </a:xfrm>
                <a:custGeom>
                  <a:avLst/>
                  <a:gdLst>
                    <a:gd name="T0" fmla="*/ 539 w 1576"/>
                    <a:gd name="T1" fmla="*/ 29 h 3098"/>
                    <a:gd name="T2" fmla="*/ 580 w 1576"/>
                    <a:gd name="T3" fmla="*/ 141 h 3098"/>
                    <a:gd name="T4" fmla="*/ 631 w 1576"/>
                    <a:gd name="T5" fmla="*/ 284 h 3098"/>
                    <a:gd name="T6" fmla="*/ 679 w 1576"/>
                    <a:gd name="T7" fmla="*/ 416 h 3098"/>
                    <a:gd name="T8" fmla="*/ 707 w 1576"/>
                    <a:gd name="T9" fmla="*/ 492 h 3098"/>
                    <a:gd name="T10" fmla="*/ 674 w 1576"/>
                    <a:gd name="T11" fmla="*/ 240 h 3098"/>
                    <a:gd name="T12" fmla="*/ 681 w 1576"/>
                    <a:gd name="T13" fmla="*/ 10 h 3098"/>
                    <a:gd name="T14" fmla="*/ 861 w 1576"/>
                    <a:gd name="T15" fmla="*/ 2 h 3098"/>
                    <a:gd name="T16" fmla="*/ 814 w 1576"/>
                    <a:gd name="T17" fmla="*/ 128 h 3098"/>
                    <a:gd name="T18" fmla="*/ 882 w 1576"/>
                    <a:gd name="T19" fmla="*/ 283 h 3098"/>
                    <a:gd name="T20" fmla="*/ 857 w 1576"/>
                    <a:gd name="T21" fmla="*/ 439 h 3098"/>
                    <a:gd name="T22" fmla="*/ 903 w 1576"/>
                    <a:gd name="T23" fmla="*/ 317 h 3098"/>
                    <a:gd name="T24" fmla="*/ 958 w 1576"/>
                    <a:gd name="T25" fmla="*/ 172 h 3098"/>
                    <a:gd name="T26" fmla="*/ 1003 w 1576"/>
                    <a:gd name="T27" fmla="*/ 50 h 3098"/>
                    <a:gd name="T28" fmla="*/ 1182 w 1576"/>
                    <a:gd name="T29" fmla="*/ 0 h 3098"/>
                    <a:gd name="T30" fmla="*/ 1362 w 1576"/>
                    <a:gd name="T31" fmla="*/ 49 h 3098"/>
                    <a:gd name="T32" fmla="*/ 1492 w 1576"/>
                    <a:gd name="T33" fmla="*/ 177 h 3098"/>
                    <a:gd name="T34" fmla="*/ 1542 w 1576"/>
                    <a:gd name="T35" fmla="*/ 358 h 3098"/>
                    <a:gd name="T36" fmla="*/ 1525 w 1576"/>
                    <a:gd name="T37" fmla="*/ 1556 h 3098"/>
                    <a:gd name="T38" fmla="*/ 1513 w 1576"/>
                    <a:gd name="T39" fmla="*/ 1734 h 3098"/>
                    <a:gd name="T40" fmla="*/ 1572 w 1576"/>
                    <a:gd name="T41" fmla="*/ 1777 h 3098"/>
                    <a:gd name="T42" fmla="*/ 1564 w 1576"/>
                    <a:gd name="T43" fmla="*/ 2439 h 3098"/>
                    <a:gd name="T44" fmla="*/ 1284 w 1576"/>
                    <a:gd name="T45" fmla="*/ 2464 h 3098"/>
                    <a:gd name="T46" fmla="*/ 1225 w 1576"/>
                    <a:gd name="T47" fmla="*/ 2421 h 3098"/>
                    <a:gd name="T48" fmla="*/ 1233 w 1576"/>
                    <a:gd name="T49" fmla="*/ 1760 h 3098"/>
                    <a:gd name="T50" fmla="*/ 1310 w 1576"/>
                    <a:gd name="T51" fmla="*/ 1734 h 3098"/>
                    <a:gd name="T52" fmla="*/ 1255 w 1576"/>
                    <a:gd name="T53" fmla="*/ 1535 h 3098"/>
                    <a:gd name="T54" fmla="*/ 1235 w 1576"/>
                    <a:gd name="T55" fmla="*/ 347 h 3098"/>
                    <a:gd name="T56" fmla="*/ 1193 w 1576"/>
                    <a:gd name="T57" fmla="*/ 331 h 3098"/>
                    <a:gd name="T58" fmla="*/ 1175 w 1576"/>
                    <a:gd name="T59" fmla="*/ 472 h 3098"/>
                    <a:gd name="T60" fmla="*/ 1175 w 1576"/>
                    <a:gd name="T61" fmla="*/ 837 h 3098"/>
                    <a:gd name="T62" fmla="*/ 1175 w 1576"/>
                    <a:gd name="T63" fmla="*/ 1090 h 3098"/>
                    <a:gd name="T64" fmla="*/ 1176 w 1576"/>
                    <a:gd name="T65" fmla="*/ 1255 h 3098"/>
                    <a:gd name="T66" fmla="*/ 1176 w 1576"/>
                    <a:gd name="T67" fmla="*/ 1356 h 3098"/>
                    <a:gd name="T68" fmla="*/ 1177 w 1576"/>
                    <a:gd name="T69" fmla="*/ 1419 h 3098"/>
                    <a:gd name="T70" fmla="*/ 1177 w 1576"/>
                    <a:gd name="T71" fmla="*/ 1467 h 3098"/>
                    <a:gd name="T72" fmla="*/ 1177 w 1576"/>
                    <a:gd name="T73" fmla="*/ 1528 h 3098"/>
                    <a:gd name="T74" fmla="*/ 1148 w 1576"/>
                    <a:gd name="T75" fmla="*/ 1613 h 3098"/>
                    <a:gd name="T76" fmla="*/ 1066 w 1576"/>
                    <a:gd name="T77" fmla="*/ 1725 h 3098"/>
                    <a:gd name="T78" fmla="*/ 1058 w 1576"/>
                    <a:gd name="T79" fmla="*/ 2439 h 3098"/>
                    <a:gd name="T80" fmla="*/ 1121 w 1576"/>
                    <a:gd name="T81" fmla="*/ 2562 h 3098"/>
                    <a:gd name="T82" fmla="*/ 1175 w 1576"/>
                    <a:gd name="T83" fmla="*/ 2948 h 3098"/>
                    <a:gd name="T84" fmla="*/ 1113 w 1576"/>
                    <a:gd name="T85" fmla="*/ 3054 h 3098"/>
                    <a:gd name="T86" fmla="*/ 995 w 1576"/>
                    <a:gd name="T87" fmla="*/ 3098 h 3098"/>
                    <a:gd name="T88" fmla="*/ 877 w 1576"/>
                    <a:gd name="T89" fmla="*/ 3054 h 3098"/>
                    <a:gd name="T90" fmla="*/ 815 w 1576"/>
                    <a:gd name="T91" fmla="*/ 2948 h 3098"/>
                    <a:gd name="T92" fmla="*/ 801 w 1576"/>
                    <a:gd name="T93" fmla="*/ 1468 h 3098"/>
                    <a:gd name="T94" fmla="*/ 745 w 1576"/>
                    <a:gd name="T95" fmla="*/ 1468 h 3098"/>
                    <a:gd name="T96" fmla="*/ 731 w 1576"/>
                    <a:gd name="T97" fmla="*/ 2948 h 3098"/>
                    <a:gd name="T98" fmla="*/ 668 w 1576"/>
                    <a:gd name="T99" fmla="*/ 3054 h 3098"/>
                    <a:gd name="T100" fmla="*/ 552 w 1576"/>
                    <a:gd name="T101" fmla="*/ 3098 h 3098"/>
                    <a:gd name="T102" fmla="*/ 434 w 1576"/>
                    <a:gd name="T103" fmla="*/ 3054 h 3098"/>
                    <a:gd name="T104" fmla="*/ 372 w 1576"/>
                    <a:gd name="T105" fmla="*/ 2948 h 3098"/>
                    <a:gd name="T106" fmla="*/ 360 w 1576"/>
                    <a:gd name="T107" fmla="*/ 339 h 3098"/>
                    <a:gd name="T108" fmla="*/ 318 w 1576"/>
                    <a:gd name="T109" fmla="*/ 338 h 3098"/>
                    <a:gd name="T110" fmla="*/ 301 w 1576"/>
                    <a:gd name="T111" fmla="*/ 1507 h 3098"/>
                    <a:gd name="T112" fmla="*/ 237 w 1576"/>
                    <a:gd name="T113" fmla="*/ 1602 h 3098"/>
                    <a:gd name="T114" fmla="*/ 151 w 1576"/>
                    <a:gd name="T115" fmla="*/ 1628 h 3098"/>
                    <a:gd name="T116" fmla="*/ 44 w 1576"/>
                    <a:gd name="T117" fmla="*/ 1582 h 3098"/>
                    <a:gd name="T118" fmla="*/ 0 w 1576"/>
                    <a:gd name="T119" fmla="*/ 1475 h 3098"/>
                    <a:gd name="T120" fmla="*/ 35 w 1576"/>
                    <a:gd name="T121" fmla="*/ 219 h 3098"/>
                    <a:gd name="T122" fmla="*/ 147 w 1576"/>
                    <a:gd name="T123" fmla="*/ 74 h 3098"/>
                    <a:gd name="T124" fmla="*/ 317 w 1576"/>
                    <a:gd name="T125" fmla="*/ 3 h 30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576" h="3098">
                      <a:moveTo>
                        <a:pt x="366" y="0"/>
                      </a:moveTo>
                      <a:lnTo>
                        <a:pt x="528" y="0"/>
                      </a:lnTo>
                      <a:lnTo>
                        <a:pt x="533" y="11"/>
                      </a:lnTo>
                      <a:lnTo>
                        <a:pt x="539" y="29"/>
                      </a:lnTo>
                      <a:lnTo>
                        <a:pt x="547" y="51"/>
                      </a:lnTo>
                      <a:lnTo>
                        <a:pt x="557" y="78"/>
                      </a:lnTo>
                      <a:lnTo>
                        <a:pt x="568" y="108"/>
                      </a:lnTo>
                      <a:lnTo>
                        <a:pt x="580" y="141"/>
                      </a:lnTo>
                      <a:lnTo>
                        <a:pt x="592" y="175"/>
                      </a:lnTo>
                      <a:lnTo>
                        <a:pt x="605" y="211"/>
                      </a:lnTo>
                      <a:lnTo>
                        <a:pt x="618" y="247"/>
                      </a:lnTo>
                      <a:lnTo>
                        <a:pt x="631" y="284"/>
                      </a:lnTo>
                      <a:lnTo>
                        <a:pt x="644" y="320"/>
                      </a:lnTo>
                      <a:lnTo>
                        <a:pt x="657" y="354"/>
                      </a:lnTo>
                      <a:lnTo>
                        <a:pt x="668" y="387"/>
                      </a:lnTo>
                      <a:lnTo>
                        <a:pt x="679" y="416"/>
                      </a:lnTo>
                      <a:lnTo>
                        <a:pt x="688" y="442"/>
                      </a:lnTo>
                      <a:lnTo>
                        <a:pt x="696" y="464"/>
                      </a:lnTo>
                      <a:lnTo>
                        <a:pt x="702" y="480"/>
                      </a:lnTo>
                      <a:lnTo>
                        <a:pt x="707" y="492"/>
                      </a:lnTo>
                      <a:lnTo>
                        <a:pt x="668" y="282"/>
                      </a:lnTo>
                      <a:lnTo>
                        <a:pt x="666" y="268"/>
                      </a:lnTo>
                      <a:lnTo>
                        <a:pt x="668" y="254"/>
                      </a:lnTo>
                      <a:lnTo>
                        <a:pt x="674" y="240"/>
                      </a:lnTo>
                      <a:lnTo>
                        <a:pt x="736" y="128"/>
                      </a:lnTo>
                      <a:lnTo>
                        <a:pt x="681" y="32"/>
                      </a:lnTo>
                      <a:lnTo>
                        <a:pt x="679" y="22"/>
                      </a:lnTo>
                      <a:lnTo>
                        <a:pt x="681" y="10"/>
                      </a:lnTo>
                      <a:lnTo>
                        <a:pt x="689" y="2"/>
                      </a:lnTo>
                      <a:lnTo>
                        <a:pt x="701" y="0"/>
                      </a:lnTo>
                      <a:lnTo>
                        <a:pt x="849" y="0"/>
                      </a:lnTo>
                      <a:lnTo>
                        <a:pt x="861" y="2"/>
                      </a:lnTo>
                      <a:lnTo>
                        <a:pt x="869" y="10"/>
                      </a:lnTo>
                      <a:lnTo>
                        <a:pt x="871" y="22"/>
                      </a:lnTo>
                      <a:lnTo>
                        <a:pt x="869" y="32"/>
                      </a:lnTo>
                      <a:lnTo>
                        <a:pt x="814" y="128"/>
                      </a:lnTo>
                      <a:lnTo>
                        <a:pt x="876" y="240"/>
                      </a:lnTo>
                      <a:lnTo>
                        <a:pt x="882" y="253"/>
                      </a:lnTo>
                      <a:lnTo>
                        <a:pt x="883" y="268"/>
                      </a:lnTo>
                      <a:lnTo>
                        <a:pt x="882" y="283"/>
                      </a:lnTo>
                      <a:lnTo>
                        <a:pt x="837" y="492"/>
                      </a:lnTo>
                      <a:lnTo>
                        <a:pt x="842" y="480"/>
                      </a:lnTo>
                      <a:lnTo>
                        <a:pt x="849" y="462"/>
                      </a:lnTo>
                      <a:lnTo>
                        <a:pt x="857" y="439"/>
                      </a:lnTo>
                      <a:lnTo>
                        <a:pt x="867" y="414"/>
                      </a:lnTo>
                      <a:lnTo>
                        <a:pt x="878" y="383"/>
                      </a:lnTo>
                      <a:lnTo>
                        <a:pt x="890" y="351"/>
                      </a:lnTo>
                      <a:lnTo>
                        <a:pt x="903" y="317"/>
                      </a:lnTo>
                      <a:lnTo>
                        <a:pt x="917" y="281"/>
                      </a:lnTo>
                      <a:lnTo>
                        <a:pt x="931" y="245"/>
                      </a:lnTo>
                      <a:lnTo>
                        <a:pt x="944" y="208"/>
                      </a:lnTo>
                      <a:lnTo>
                        <a:pt x="958" y="172"/>
                      </a:lnTo>
                      <a:lnTo>
                        <a:pt x="970" y="138"/>
                      </a:lnTo>
                      <a:lnTo>
                        <a:pt x="982" y="106"/>
                      </a:lnTo>
                      <a:lnTo>
                        <a:pt x="993" y="77"/>
                      </a:lnTo>
                      <a:lnTo>
                        <a:pt x="1003" y="50"/>
                      </a:lnTo>
                      <a:lnTo>
                        <a:pt x="1011" y="29"/>
                      </a:lnTo>
                      <a:lnTo>
                        <a:pt x="1017" y="11"/>
                      </a:lnTo>
                      <a:lnTo>
                        <a:pt x="1022" y="0"/>
                      </a:lnTo>
                      <a:lnTo>
                        <a:pt x="1182" y="0"/>
                      </a:lnTo>
                      <a:lnTo>
                        <a:pt x="1231" y="3"/>
                      </a:lnTo>
                      <a:lnTo>
                        <a:pt x="1277" y="12"/>
                      </a:lnTo>
                      <a:lnTo>
                        <a:pt x="1322" y="28"/>
                      </a:lnTo>
                      <a:lnTo>
                        <a:pt x="1362" y="49"/>
                      </a:lnTo>
                      <a:lnTo>
                        <a:pt x="1401" y="74"/>
                      </a:lnTo>
                      <a:lnTo>
                        <a:pt x="1436" y="105"/>
                      </a:lnTo>
                      <a:lnTo>
                        <a:pt x="1466" y="138"/>
                      </a:lnTo>
                      <a:lnTo>
                        <a:pt x="1492" y="177"/>
                      </a:lnTo>
                      <a:lnTo>
                        <a:pt x="1513" y="219"/>
                      </a:lnTo>
                      <a:lnTo>
                        <a:pt x="1528" y="262"/>
                      </a:lnTo>
                      <a:lnTo>
                        <a:pt x="1539" y="309"/>
                      </a:lnTo>
                      <a:lnTo>
                        <a:pt x="1542" y="358"/>
                      </a:lnTo>
                      <a:lnTo>
                        <a:pt x="1548" y="1475"/>
                      </a:lnTo>
                      <a:lnTo>
                        <a:pt x="1544" y="1503"/>
                      </a:lnTo>
                      <a:lnTo>
                        <a:pt x="1537" y="1530"/>
                      </a:lnTo>
                      <a:lnTo>
                        <a:pt x="1525" y="1556"/>
                      </a:lnTo>
                      <a:lnTo>
                        <a:pt x="1508" y="1578"/>
                      </a:lnTo>
                      <a:lnTo>
                        <a:pt x="1487" y="1596"/>
                      </a:lnTo>
                      <a:lnTo>
                        <a:pt x="1487" y="1734"/>
                      </a:lnTo>
                      <a:lnTo>
                        <a:pt x="1513" y="1734"/>
                      </a:lnTo>
                      <a:lnTo>
                        <a:pt x="1533" y="1738"/>
                      </a:lnTo>
                      <a:lnTo>
                        <a:pt x="1550" y="1746"/>
                      </a:lnTo>
                      <a:lnTo>
                        <a:pt x="1564" y="1760"/>
                      </a:lnTo>
                      <a:lnTo>
                        <a:pt x="1572" y="1777"/>
                      </a:lnTo>
                      <a:lnTo>
                        <a:pt x="1576" y="1797"/>
                      </a:lnTo>
                      <a:lnTo>
                        <a:pt x="1576" y="2401"/>
                      </a:lnTo>
                      <a:lnTo>
                        <a:pt x="1572" y="2421"/>
                      </a:lnTo>
                      <a:lnTo>
                        <a:pt x="1564" y="2439"/>
                      </a:lnTo>
                      <a:lnTo>
                        <a:pt x="1550" y="2453"/>
                      </a:lnTo>
                      <a:lnTo>
                        <a:pt x="1533" y="2461"/>
                      </a:lnTo>
                      <a:lnTo>
                        <a:pt x="1514" y="2464"/>
                      </a:lnTo>
                      <a:lnTo>
                        <a:pt x="1284" y="2464"/>
                      </a:lnTo>
                      <a:lnTo>
                        <a:pt x="1264" y="2461"/>
                      </a:lnTo>
                      <a:lnTo>
                        <a:pt x="1247" y="2453"/>
                      </a:lnTo>
                      <a:lnTo>
                        <a:pt x="1233" y="2439"/>
                      </a:lnTo>
                      <a:lnTo>
                        <a:pt x="1225" y="2421"/>
                      </a:lnTo>
                      <a:lnTo>
                        <a:pt x="1221" y="2401"/>
                      </a:lnTo>
                      <a:lnTo>
                        <a:pt x="1221" y="1797"/>
                      </a:lnTo>
                      <a:lnTo>
                        <a:pt x="1225" y="1777"/>
                      </a:lnTo>
                      <a:lnTo>
                        <a:pt x="1233" y="1760"/>
                      </a:lnTo>
                      <a:lnTo>
                        <a:pt x="1247" y="1746"/>
                      </a:lnTo>
                      <a:lnTo>
                        <a:pt x="1264" y="1738"/>
                      </a:lnTo>
                      <a:lnTo>
                        <a:pt x="1284" y="1734"/>
                      </a:lnTo>
                      <a:lnTo>
                        <a:pt x="1310" y="1734"/>
                      </a:lnTo>
                      <a:lnTo>
                        <a:pt x="1310" y="1601"/>
                      </a:lnTo>
                      <a:lnTo>
                        <a:pt x="1288" y="1582"/>
                      </a:lnTo>
                      <a:lnTo>
                        <a:pt x="1269" y="1560"/>
                      </a:lnTo>
                      <a:lnTo>
                        <a:pt x="1255" y="1535"/>
                      </a:lnTo>
                      <a:lnTo>
                        <a:pt x="1247" y="1507"/>
                      </a:lnTo>
                      <a:lnTo>
                        <a:pt x="1243" y="1476"/>
                      </a:lnTo>
                      <a:lnTo>
                        <a:pt x="1238" y="359"/>
                      </a:lnTo>
                      <a:lnTo>
                        <a:pt x="1235" y="347"/>
                      </a:lnTo>
                      <a:lnTo>
                        <a:pt x="1228" y="337"/>
                      </a:lnTo>
                      <a:lnTo>
                        <a:pt x="1218" y="330"/>
                      </a:lnTo>
                      <a:lnTo>
                        <a:pt x="1206" y="327"/>
                      </a:lnTo>
                      <a:lnTo>
                        <a:pt x="1193" y="331"/>
                      </a:lnTo>
                      <a:lnTo>
                        <a:pt x="1183" y="338"/>
                      </a:lnTo>
                      <a:lnTo>
                        <a:pt x="1177" y="347"/>
                      </a:lnTo>
                      <a:lnTo>
                        <a:pt x="1175" y="360"/>
                      </a:lnTo>
                      <a:lnTo>
                        <a:pt x="1175" y="472"/>
                      </a:lnTo>
                      <a:lnTo>
                        <a:pt x="1175" y="575"/>
                      </a:lnTo>
                      <a:lnTo>
                        <a:pt x="1175" y="670"/>
                      </a:lnTo>
                      <a:lnTo>
                        <a:pt x="1175" y="758"/>
                      </a:lnTo>
                      <a:lnTo>
                        <a:pt x="1175" y="837"/>
                      </a:lnTo>
                      <a:lnTo>
                        <a:pt x="1175" y="909"/>
                      </a:lnTo>
                      <a:lnTo>
                        <a:pt x="1175" y="976"/>
                      </a:lnTo>
                      <a:lnTo>
                        <a:pt x="1175" y="1035"/>
                      </a:lnTo>
                      <a:lnTo>
                        <a:pt x="1175" y="1090"/>
                      </a:lnTo>
                      <a:lnTo>
                        <a:pt x="1175" y="1138"/>
                      </a:lnTo>
                      <a:lnTo>
                        <a:pt x="1175" y="1181"/>
                      </a:lnTo>
                      <a:lnTo>
                        <a:pt x="1176" y="1220"/>
                      </a:lnTo>
                      <a:lnTo>
                        <a:pt x="1176" y="1255"/>
                      </a:lnTo>
                      <a:lnTo>
                        <a:pt x="1176" y="1285"/>
                      </a:lnTo>
                      <a:lnTo>
                        <a:pt x="1176" y="1312"/>
                      </a:lnTo>
                      <a:lnTo>
                        <a:pt x="1176" y="1335"/>
                      </a:lnTo>
                      <a:lnTo>
                        <a:pt x="1176" y="1356"/>
                      </a:lnTo>
                      <a:lnTo>
                        <a:pt x="1176" y="1374"/>
                      </a:lnTo>
                      <a:lnTo>
                        <a:pt x="1176" y="1390"/>
                      </a:lnTo>
                      <a:lnTo>
                        <a:pt x="1177" y="1405"/>
                      </a:lnTo>
                      <a:lnTo>
                        <a:pt x="1177" y="1419"/>
                      </a:lnTo>
                      <a:lnTo>
                        <a:pt x="1177" y="1431"/>
                      </a:lnTo>
                      <a:lnTo>
                        <a:pt x="1177" y="1444"/>
                      </a:lnTo>
                      <a:lnTo>
                        <a:pt x="1177" y="1455"/>
                      </a:lnTo>
                      <a:lnTo>
                        <a:pt x="1177" y="1467"/>
                      </a:lnTo>
                      <a:lnTo>
                        <a:pt x="1177" y="1481"/>
                      </a:lnTo>
                      <a:lnTo>
                        <a:pt x="1177" y="1495"/>
                      </a:lnTo>
                      <a:lnTo>
                        <a:pt x="1177" y="1510"/>
                      </a:lnTo>
                      <a:lnTo>
                        <a:pt x="1177" y="1528"/>
                      </a:lnTo>
                      <a:lnTo>
                        <a:pt x="1177" y="1546"/>
                      </a:lnTo>
                      <a:lnTo>
                        <a:pt x="1177" y="1568"/>
                      </a:lnTo>
                      <a:lnTo>
                        <a:pt x="1177" y="1594"/>
                      </a:lnTo>
                      <a:lnTo>
                        <a:pt x="1148" y="1613"/>
                      </a:lnTo>
                      <a:lnTo>
                        <a:pt x="1121" y="1636"/>
                      </a:lnTo>
                      <a:lnTo>
                        <a:pt x="1099" y="1662"/>
                      </a:lnTo>
                      <a:lnTo>
                        <a:pt x="1080" y="1692"/>
                      </a:lnTo>
                      <a:lnTo>
                        <a:pt x="1066" y="1725"/>
                      </a:lnTo>
                      <a:lnTo>
                        <a:pt x="1058" y="1760"/>
                      </a:lnTo>
                      <a:lnTo>
                        <a:pt x="1054" y="1797"/>
                      </a:lnTo>
                      <a:lnTo>
                        <a:pt x="1054" y="2401"/>
                      </a:lnTo>
                      <a:lnTo>
                        <a:pt x="1058" y="2439"/>
                      </a:lnTo>
                      <a:lnTo>
                        <a:pt x="1066" y="2473"/>
                      </a:lnTo>
                      <a:lnTo>
                        <a:pt x="1080" y="2506"/>
                      </a:lnTo>
                      <a:lnTo>
                        <a:pt x="1099" y="2536"/>
                      </a:lnTo>
                      <a:lnTo>
                        <a:pt x="1121" y="2562"/>
                      </a:lnTo>
                      <a:lnTo>
                        <a:pt x="1148" y="2585"/>
                      </a:lnTo>
                      <a:lnTo>
                        <a:pt x="1177" y="2604"/>
                      </a:lnTo>
                      <a:lnTo>
                        <a:pt x="1177" y="2916"/>
                      </a:lnTo>
                      <a:lnTo>
                        <a:pt x="1175" y="2948"/>
                      </a:lnTo>
                      <a:lnTo>
                        <a:pt x="1166" y="2979"/>
                      </a:lnTo>
                      <a:lnTo>
                        <a:pt x="1152" y="3008"/>
                      </a:lnTo>
                      <a:lnTo>
                        <a:pt x="1135" y="3032"/>
                      </a:lnTo>
                      <a:lnTo>
                        <a:pt x="1113" y="3054"/>
                      </a:lnTo>
                      <a:lnTo>
                        <a:pt x="1087" y="3073"/>
                      </a:lnTo>
                      <a:lnTo>
                        <a:pt x="1059" y="3086"/>
                      </a:lnTo>
                      <a:lnTo>
                        <a:pt x="1028" y="3095"/>
                      </a:lnTo>
                      <a:lnTo>
                        <a:pt x="995" y="3098"/>
                      </a:lnTo>
                      <a:lnTo>
                        <a:pt x="962" y="3095"/>
                      </a:lnTo>
                      <a:lnTo>
                        <a:pt x="931" y="3086"/>
                      </a:lnTo>
                      <a:lnTo>
                        <a:pt x="903" y="3073"/>
                      </a:lnTo>
                      <a:lnTo>
                        <a:pt x="877" y="3054"/>
                      </a:lnTo>
                      <a:lnTo>
                        <a:pt x="855" y="3032"/>
                      </a:lnTo>
                      <a:lnTo>
                        <a:pt x="837" y="3008"/>
                      </a:lnTo>
                      <a:lnTo>
                        <a:pt x="823" y="2979"/>
                      </a:lnTo>
                      <a:lnTo>
                        <a:pt x="815" y="2948"/>
                      </a:lnTo>
                      <a:lnTo>
                        <a:pt x="813" y="2916"/>
                      </a:lnTo>
                      <a:lnTo>
                        <a:pt x="813" y="1496"/>
                      </a:lnTo>
                      <a:lnTo>
                        <a:pt x="809" y="1481"/>
                      </a:lnTo>
                      <a:lnTo>
                        <a:pt x="801" y="1468"/>
                      </a:lnTo>
                      <a:lnTo>
                        <a:pt x="788" y="1460"/>
                      </a:lnTo>
                      <a:lnTo>
                        <a:pt x="773" y="1456"/>
                      </a:lnTo>
                      <a:lnTo>
                        <a:pt x="758" y="1460"/>
                      </a:lnTo>
                      <a:lnTo>
                        <a:pt x="745" y="1468"/>
                      </a:lnTo>
                      <a:lnTo>
                        <a:pt x="737" y="1481"/>
                      </a:lnTo>
                      <a:lnTo>
                        <a:pt x="734" y="1496"/>
                      </a:lnTo>
                      <a:lnTo>
                        <a:pt x="734" y="2916"/>
                      </a:lnTo>
                      <a:lnTo>
                        <a:pt x="731" y="2948"/>
                      </a:lnTo>
                      <a:lnTo>
                        <a:pt x="722" y="2979"/>
                      </a:lnTo>
                      <a:lnTo>
                        <a:pt x="709" y="3008"/>
                      </a:lnTo>
                      <a:lnTo>
                        <a:pt x="690" y="3032"/>
                      </a:lnTo>
                      <a:lnTo>
                        <a:pt x="668" y="3054"/>
                      </a:lnTo>
                      <a:lnTo>
                        <a:pt x="644" y="3073"/>
                      </a:lnTo>
                      <a:lnTo>
                        <a:pt x="615" y="3086"/>
                      </a:lnTo>
                      <a:lnTo>
                        <a:pt x="584" y="3095"/>
                      </a:lnTo>
                      <a:lnTo>
                        <a:pt x="552" y="3098"/>
                      </a:lnTo>
                      <a:lnTo>
                        <a:pt x="518" y="3095"/>
                      </a:lnTo>
                      <a:lnTo>
                        <a:pt x="487" y="3086"/>
                      </a:lnTo>
                      <a:lnTo>
                        <a:pt x="459" y="3073"/>
                      </a:lnTo>
                      <a:lnTo>
                        <a:pt x="434" y="3054"/>
                      </a:lnTo>
                      <a:lnTo>
                        <a:pt x="412" y="3032"/>
                      </a:lnTo>
                      <a:lnTo>
                        <a:pt x="394" y="3008"/>
                      </a:lnTo>
                      <a:lnTo>
                        <a:pt x="380" y="2979"/>
                      </a:lnTo>
                      <a:lnTo>
                        <a:pt x="372" y="2948"/>
                      </a:lnTo>
                      <a:lnTo>
                        <a:pt x="368" y="2916"/>
                      </a:lnTo>
                      <a:lnTo>
                        <a:pt x="368" y="359"/>
                      </a:lnTo>
                      <a:lnTo>
                        <a:pt x="366" y="348"/>
                      </a:lnTo>
                      <a:lnTo>
                        <a:pt x="360" y="339"/>
                      </a:lnTo>
                      <a:lnTo>
                        <a:pt x="351" y="332"/>
                      </a:lnTo>
                      <a:lnTo>
                        <a:pt x="339" y="330"/>
                      </a:lnTo>
                      <a:lnTo>
                        <a:pt x="328" y="332"/>
                      </a:lnTo>
                      <a:lnTo>
                        <a:pt x="318" y="338"/>
                      </a:lnTo>
                      <a:lnTo>
                        <a:pt x="312" y="347"/>
                      </a:lnTo>
                      <a:lnTo>
                        <a:pt x="310" y="359"/>
                      </a:lnTo>
                      <a:lnTo>
                        <a:pt x="304" y="1476"/>
                      </a:lnTo>
                      <a:lnTo>
                        <a:pt x="301" y="1507"/>
                      </a:lnTo>
                      <a:lnTo>
                        <a:pt x="293" y="1535"/>
                      </a:lnTo>
                      <a:lnTo>
                        <a:pt x="277" y="1561"/>
                      </a:lnTo>
                      <a:lnTo>
                        <a:pt x="260" y="1584"/>
                      </a:lnTo>
                      <a:lnTo>
                        <a:pt x="237" y="1602"/>
                      </a:lnTo>
                      <a:lnTo>
                        <a:pt x="211" y="1615"/>
                      </a:lnTo>
                      <a:lnTo>
                        <a:pt x="183" y="1624"/>
                      </a:lnTo>
                      <a:lnTo>
                        <a:pt x="153" y="1628"/>
                      </a:lnTo>
                      <a:lnTo>
                        <a:pt x="151" y="1628"/>
                      </a:lnTo>
                      <a:lnTo>
                        <a:pt x="121" y="1624"/>
                      </a:lnTo>
                      <a:lnTo>
                        <a:pt x="92" y="1615"/>
                      </a:lnTo>
                      <a:lnTo>
                        <a:pt x="66" y="1601"/>
                      </a:lnTo>
                      <a:lnTo>
                        <a:pt x="44" y="1582"/>
                      </a:lnTo>
                      <a:lnTo>
                        <a:pt x="25" y="1560"/>
                      </a:lnTo>
                      <a:lnTo>
                        <a:pt x="11" y="1533"/>
                      </a:lnTo>
                      <a:lnTo>
                        <a:pt x="3" y="1505"/>
                      </a:lnTo>
                      <a:lnTo>
                        <a:pt x="0" y="1475"/>
                      </a:lnTo>
                      <a:lnTo>
                        <a:pt x="6" y="358"/>
                      </a:lnTo>
                      <a:lnTo>
                        <a:pt x="9" y="309"/>
                      </a:lnTo>
                      <a:lnTo>
                        <a:pt x="18" y="262"/>
                      </a:lnTo>
                      <a:lnTo>
                        <a:pt x="35" y="219"/>
                      </a:lnTo>
                      <a:lnTo>
                        <a:pt x="56" y="177"/>
                      </a:lnTo>
                      <a:lnTo>
                        <a:pt x="81" y="138"/>
                      </a:lnTo>
                      <a:lnTo>
                        <a:pt x="112" y="105"/>
                      </a:lnTo>
                      <a:lnTo>
                        <a:pt x="147" y="74"/>
                      </a:lnTo>
                      <a:lnTo>
                        <a:pt x="185" y="49"/>
                      </a:lnTo>
                      <a:lnTo>
                        <a:pt x="226" y="28"/>
                      </a:lnTo>
                      <a:lnTo>
                        <a:pt x="270" y="12"/>
                      </a:lnTo>
                      <a:lnTo>
                        <a:pt x="317" y="3"/>
                      </a:lnTo>
                      <a:lnTo>
                        <a:pt x="366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solidFill>
                      <a:schemeClr val="bg1">
                        <a:lumMod val="65000"/>
                      </a:schemeClr>
                    </a:solidFill>
                    <a:latin typeface="+mn-lt"/>
                  </a:endParaRPr>
                </a:p>
              </p:txBody>
            </p:sp>
            <p:sp>
              <p:nvSpPr>
                <p:cNvPr id="131" name="Freeform 53">
                  <a:extLst>
                    <a:ext uri="{FF2B5EF4-FFF2-40B4-BE49-F238E27FC236}">
                      <a16:creationId xmlns:a16="http://schemas.microsoft.com/office/drawing/2014/main" id="{0B786701-3939-318D-4EC7-1903EC83B4D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24584" y="3023090"/>
                  <a:ext cx="187210" cy="374420"/>
                </a:xfrm>
                <a:custGeom>
                  <a:avLst/>
                  <a:gdLst>
                    <a:gd name="T0" fmla="*/ 1226 w 1551"/>
                    <a:gd name="T1" fmla="*/ 4 h 3100"/>
                    <a:gd name="T2" fmla="*/ 1359 w 1551"/>
                    <a:gd name="T3" fmla="*/ 48 h 3100"/>
                    <a:gd name="T4" fmla="*/ 1513 w 1551"/>
                    <a:gd name="T5" fmla="*/ 219 h 3100"/>
                    <a:gd name="T6" fmla="*/ 1551 w 1551"/>
                    <a:gd name="T7" fmla="*/ 1476 h 3100"/>
                    <a:gd name="T8" fmla="*/ 1485 w 1551"/>
                    <a:gd name="T9" fmla="*/ 1602 h 3100"/>
                    <a:gd name="T10" fmla="*/ 1369 w 1551"/>
                    <a:gd name="T11" fmla="*/ 1626 h 3100"/>
                    <a:gd name="T12" fmla="*/ 1259 w 1551"/>
                    <a:gd name="T13" fmla="*/ 1537 h 3100"/>
                    <a:gd name="T14" fmla="*/ 1229 w 1551"/>
                    <a:gd name="T15" fmla="*/ 339 h 3100"/>
                    <a:gd name="T16" fmla="*/ 1176 w 1551"/>
                    <a:gd name="T17" fmla="*/ 349 h 3100"/>
                    <a:gd name="T18" fmla="*/ 1174 w 1551"/>
                    <a:gd name="T19" fmla="*/ 858 h 3100"/>
                    <a:gd name="T20" fmla="*/ 1175 w 1551"/>
                    <a:gd name="T21" fmla="*/ 1461 h 3100"/>
                    <a:gd name="T22" fmla="*/ 1176 w 1551"/>
                    <a:gd name="T23" fmla="*/ 2005 h 3100"/>
                    <a:gd name="T24" fmla="*/ 1176 w 1551"/>
                    <a:gd name="T25" fmla="*/ 2455 h 3100"/>
                    <a:gd name="T26" fmla="*/ 1177 w 1551"/>
                    <a:gd name="T27" fmla="*/ 2771 h 3100"/>
                    <a:gd name="T28" fmla="*/ 1177 w 1551"/>
                    <a:gd name="T29" fmla="*/ 2913 h 3100"/>
                    <a:gd name="T30" fmla="*/ 1134 w 1551"/>
                    <a:gd name="T31" fmla="*/ 3034 h 3100"/>
                    <a:gd name="T32" fmla="*/ 995 w 1551"/>
                    <a:gd name="T33" fmla="*/ 3100 h 3100"/>
                    <a:gd name="T34" fmla="*/ 855 w 1551"/>
                    <a:gd name="T35" fmla="*/ 3034 h 3100"/>
                    <a:gd name="T36" fmla="*/ 812 w 1551"/>
                    <a:gd name="T37" fmla="*/ 1692 h 3100"/>
                    <a:gd name="T38" fmla="*/ 1160 w 1551"/>
                    <a:gd name="T39" fmla="*/ 1279 h 3100"/>
                    <a:gd name="T40" fmla="*/ 1118 w 1551"/>
                    <a:gd name="T41" fmla="*/ 1100 h 3100"/>
                    <a:gd name="T42" fmla="*/ 604 w 1551"/>
                    <a:gd name="T43" fmla="*/ 620 h 3100"/>
                    <a:gd name="T44" fmla="*/ 429 w 1551"/>
                    <a:gd name="T45" fmla="*/ 628 h 3100"/>
                    <a:gd name="T46" fmla="*/ 359 w 1551"/>
                    <a:gd name="T47" fmla="*/ 340 h 3100"/>
                    <a:gd name="T48" fmla="*/ 312 w 1551"/>
                    <a:gd name="T49" fmla="*/ 349 h 3100"/>
                    <a:gd name="T50" fmla="*/ 308 w 1551"/>
                    <a:gd name="T51" fmla="*/ 659 h 3100"/>
                    <a:gd name="T52" fmla="*/ 307 w 1551"/>
                    <a:gd name="T53" fmla="*/ 852 h 3100"/>
                    <a:gd name="T54" fmla="*/ 306 w 1551"/>
                    <a:gd name="T55" fmla="*/ 1205 h 3100"/>
                    <a:gd name="T56" fmla="*/ 301 w 1551"/>
                    <a:gd name="T57" fmla="*/ 1509 h 3100"/>
                    <a:gd name="T58" fmla="*/ 211 w 1551"/>
                    <a:gd name="T59" fmla="*/ 1617 h 3100"/>
                    <a:gd name="T60" fmla="*/ 92 w 1551"/>
                    <a:gd name="T61" fmla="*/ 1617 h 3100"/>
                    <a:gd name="T62" fmla="*/ 2 w 1551"/>
                    <a:gd name="T63" fmla="*/ 1507 h 3100"/>
                    <a:gd name="T64" fmla="*/ 2 w 1551"/>
                    <a:gd name="T65" fmla="*/ 1051 h 3100"/>
                    <a:gd name="T66" fmla="*/ 4 w 1551"/>
                    <a:gd name="T67" fmla="*/ 690 h 3100"/>
                    <a:gd name="T68" fmla="*/ 5 w 1551"/>
                    <a:gd name="T69" fmla="*/ 480 h 3100"/>
                    <a:gd name="T70" fmla="*/ 6 w 1551"/>
                    <a:gd name="T71" fmla="*/ 380 h 3100"/>
                    <a:gd name="T72" fmla="*/ 6 w 1551"/>
                    <a:gd name="T73" fmla="*/ 347 h 3100"/>
                    <a:gd name="T74" fmla="*/ 6 w 1551"/>
                    <a:gd name="T75" fmla="*/ 341 h 3100"/>
                    <a:gd name="T76" fmla="*/ 100 w 1551"/>
                    <a:gd name="T77" fmla="*/ 117 h 3100"/>
                    <a:gd name="T78" fmla="*/ 314 w 1551"/>
                    <a:gd name="T79" fmla="*/ 5 h 3100"/>
                    <a:gd name="T80" fmla="*/ 547 w 1551"/>
                    <a:gd name="T81" fmla="*/ 53 h 3100"/>
                    <a:gd name="T82" fmla="*/ 604 w 1551"/>
                    <a:gd name="T83" fmla="*/ 213 h 3100"/>
                    <a:gd name="T84" fmla="*/ 667 w 1551"/>
                    <a:gd name="T85" fmla="*/ 388 h 3100"/>
                    <a:gd name="T86" fmla="*/ 706 w 1551"/>
                    <a:gd name="T87" fmla="*/ 494 h 3100"/>
                    <a:gd name="T88" fmla="*/ 735 w 1551"/>
                    <a:gd name="T89" fmla="*/ 130 h 3100"/>
                    <a:gd name="T90" fmla="*/ 700 w 1551"/>
                    <a:gd name="T91" fmla="*/ 2 h 3100"/>
                    <a:gd name="T92" fmla="*/ 869 w 1551"/>
                    <a:gd name="T93" fmla="*/ 34 h 3100"/>
                    <a:gd name="T94" fmla="*/ 882 w 1551"/>
                    <a:gd name="T95" fmla="*/ 284 h 3100"/>
                    <a:gd name="T96" fmla="*/ 867 w 1551"/>
                    <a:gd name="T97" fmla="*/ 415 h 3100"/>
                    <a:gd name="T98" fmla="*/ 930 w 1551"/>
                    <a:gd name="T99" fmla="*/ 247 h 3100"/>
                    <a:gd name="T100" fmla="*/ 993 w 1551"/>
                    <a:gd name="T101" fmla="*/ 77 h 3100"/>
                    <a:gd name="T102" fmla="*/ 1069 w 1551"/>
                    <a:gd name="T103" fmla="*/ 2 h 3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551" h="3100">
                      <a:moveTo>
                        <a:pt x="1141" y="0"/>
                      </a:moveTo>
                      <a:lnTo>
                        <a:pt x="1168" y="2"/>
                      </a:lnTo>
                      <a:lnTo>
                        <a:pt x="1190" y="2"/>
                      </a:lnTo>
                      <a:lnTo>
                        <a:pt x="1209" y="3"/>
                      </a:lnTo>
                      <a:lnTo>
                        <a:pt x="1226" y="4"/>
                      </a:lnTo>
                      <a:lnTo>
                        <a:pt x="1241" y="6"/>
                      </a:lnTo>
                      <a:lnTo>
                        <a:pt x="1257" y="9"/>
                      </a:lnTo>
                      <a:lnTo>
                        <a:pt x="1273" y="13"/>
                      </a:lnTo>
                      <a:lnTo>
                        <a:pt x="1317" y="27"/>
                      </a:lnTo>
                      <a:lnTo>
                        <a:pt x="1359" y="48"/>
                      </a:lnTo>
                      <a:lnTo>
                        <a:pt x="1399" y="74"/>
                      </a:lnTo>
                      <a:lnTo>
                        <a:pt x="1434" y="104"/>
                      </a:lnTo>
                      <a:lnTo>
                        <a:pt x="1465" y="138"/>
                      </a:lnTo>
                      <a:lnTo>
                        <a:pt x="1492" y="177"/>
                      </a:lnTo>
                      <a:lnTo>
                        <a:pt x="1513" y="219"/>
                      </a:lnTo>
                      <a:lnTo>
                        <a:pt x="1530" y="263"/>
                      </a:lnTo>
                      <a:lnTo>
                        <a:pt x="1539" y="311"/>
                      </a:lnTo>
                      <a:lnTo>
                        <a:pt x="1542" y="360"/>
                      </a:lnTo>
                      <a:lnTo>
                        <a:pt x="1546" y="882"/>
                      </a:lnTo>
                      <a:lnTo>
                        <a:pt x="1551" y="1476"/>
                      </a:lnTo>
                      <a:lnTo>
                        <a:pt x="1548" y="1506"/>
                      </a:lnTo>
                      <a:lnTo>
                        <a:pt x="1540" y="1535"/>
                      </a:lnTo>
                      <a:lnTo>
                        <a:pt x="1526" y="1561"/>
                      </a:lnTo>
                      <a:lnTo>
                        <a:pt x="1507" y="1583"/>
                      </a:lnTo>
                      <a:lnTo>
                        <a:pt x="1485" y="1602"/>
                      </a:lnTo>
                      <a:lnTo>
                        <a:pt x="1460" y="1617"/>
                      </a:lnTo>
                      <a:lnTo>
                        <a:pt x="1430" y="1625"/>
                      </a:lnTo>
                      <a:lnTo>
                        <a:pt x="1400" y="1629"/>
                      </a:lnTo>
                      <a:lnTo>
                        <a:pt x="1399" y="1629"/>
                      </a:lnTo>
                      <a:lnTo>
                        <a:pt x="1369" y="1626"/>
                      </a:lnTo>
                      <a:lnTo>
                        <a:pt x="1341" y="1617"/>
                      </a:lnTo>
                      <a:lnTo>
                        <a:pt x="1315" y="1603"/>
                      </a:lnTo>
                      <a:lnTo>
                        <a:pt x="1292" y="1586"/>
                      </a:lnTo>
                      <a:lnTo>
                        <a:pt x="1273" y="1562"/>
                      </a:lnTo>
                      <a:lnTo>
                        <a:pt x="1259" y="1537"/>
                      </a:lnTo>
                      <a:lnTo>
                        <a:pt x="1251" y="1509"/>
                      </a:lnTo>
                      <a:lnTo>
                        <a:pt x="1247" y="1478"/>
                      </a:lnTo>
                      <a:lnTo>
                        <a:pt x="1238" y="361"/>
                      </a:lnTo>
                      <a:lnTo>
                        <a:pt x="1234" y="348"/>
                      </a:lnTo>
                      <a:lnTo>
                        <a:pt x="1229" y="339"/>
                      </a:lnTo>
                      <a:lnTo>
                        <a:pt x="1218" y="332"/>
                      </a:lnTo>
                      <a:lnTo>
                        <a:pt x="1205" y="329"/>
                      </a:lnTo>
                      <a:lnTo>
                        <a:pt x="1194" y="332"/>
                      </a:lnTo>
                      <a:lnTo>
                        <a:pt x="1183" y="339"/>
                      </a:lnTo>
                      <a:lnTo>
                        <a:pt x="1176" y="349"/>
                      </a:lnTo>
                      <a:lnTo>
                        <a:pt x="1174" y="361"/>
                      </a:lnTo>
                      <a:lnTo>
                        <a:pt x="1174" y="486"/>
                      </a:lnTo>
                      <a:lnTo>
                        <a:pt x="1174" y="610"/>
                      </a:lnTo>
                      <a:lnTo>
                        <a:pt x="1174" y="734"/>
                      </a:lnTo>
                      <a:lnTo>
                        <a:pt x="1174" y="858"/>
                      </a:lnTo>
                      <a:lnTo>
                        <a:pt x="1174" y="981"/>
                      </a:lnTo>
                      <a:lnTo>
                        <a:pt x="1175" y="1104"/>
                      </a:lnTo>
                      <a:lnTo>
                        <a:pt x="1175" y="1224"/>
                      </a:lnTo>
                      <a:lnTo>
                        <a:pt x="1175" y="1343"/>
                      </a:lnTo>
                      <a:lnTo>
                        <a:pt x="1175" y="1461"/>
                      </a:lnTo>
                      <a:lnTo>
                        <a:pt x="1175" y="1575"/>
                      </a:lnTo>
                      <a:lnTo>
                        <a:pt x="1175" y="1687"/>
                      </a:lnTo>
                      <a:lnTo>
                        <a:pt x="1175" y="1797"/>
                      </a:lnTo>
                      <a:lnTo>
                        <a:pt x="1175" y="1903"/>
                      </a:lnTo>
                      <a:lnTo>
                        <a:pt x="1176" y="2005"/>
                      </a:lnTo>
                      <a:lnTo>
                        <a:pt x="1176" y="2105"/>
                      </a:lnTo>
                      <a:lnTo>
                        <a:pt x="1176" y="2199"/>
                      </a:lnTo>
                      <a:lnTo>
                        <a:pt x="1176" y="2289"/>
                      </a:lnTo>
                      <a:lnTo>
                        <a:pt x="1176" y="2374"/>
                      </a:lnTo>
                      <a:lnTo>
                        <a:pt x="1176" y="2455"/>
                      </a:lnTo>
                      <a:lnTo>
                        <a:pt x="1176" y="2530"/>
                      </a:lnTo>
                      <a:lnTo>
                        <a:pt x="1176" y="2599"/>
                      </a:lnTo>
                      <a:lnTo>
                        <a:pt x="1177" y="2662"/>
                      </a:lnTo>
                      <a:lnTo>
                        <a:pt x="1177" y="2719"/>
                      </a:lnTo>
                      <a:lnTo>
                        <a:pt x="1177" y="2771"/>
                      </a:lnTo>
                      <a:lnTo>
                        <a:pt x="1177" y="2814"/>
                      </a:lnTo>
                      <a:lnTo>
                        <a:pt x="1177" y="2850"/>
                      </a:lnTo>
                      <a:lnTo>
                        <a:pt x="1177" y="2879"/>
                      </a:lnTo>
                      <a:lnTo>
                        <a:pt x="1177" y="2900"/>
                      </a:lnTo>
                      <a:lnTo>
                        <a:pt x="1177" y="2913"/>
                      </a:lnTo>
                      <a:lnTo>
                        <a:pt x="1177" y="2916"/>
                      </a:lnTo>
                      <a:lnTo>
                        <a:pt x="1175" y="2950"/>
                      </a:lnTo>
                      <a:lnTo>
                        <a:pt x="1166" y="2981"/>
                      </a:lnTo>
                      <a:lnTo>
                        <a:pt x="1153" y="3009"/>
                      </a:lnTo>
                      <a:lnTo>
                        <a:pt x="1134" y="3034"/>
                      </a:lnTo>
                      <a:lnTo>
                        <a:pt x="1112" y="3056"/>
                      </a:lnTo>
                      <a:lnTo>
                        <a:pt x="1087" y="3074"/>
                      </a:lnTo>
                      <a:lnTo>
                        <a:pt x="1058" y="3088"/>
                      </a:lnTo>
                      <a:lnTo>
                        <a:pt x="1028" y="3096"/>
                      </a:lnTo>
                      <a:lnTo>
                        <a:pt x="995" y="3100"/>
                      </a:lnTo>
                      <a:lnTo>
                        <a:pt x="961" y="3096"/>
                      </a:lnTo>
                      <a:lnTo>
                        <a:pt x="931" y="3088"/>
                      </a:lnTo>
                      <a:lnTo>
                        <a:pt x="903" y="3074"/>
                      </a:lnTo>
                      <a:lnTo>
                        <a:pt x="877" y="3056"/>
                      </a:lnTo>
                      <a:lnTo>
                        <a:pt x="855" y="3034"/>
                      </a:lnTo>
                      <a:lnTo>
                        <a:pt x="838" y="3009"/>
                      </a:lnTo>
                      <a:lnTo>
                        <a:pt x="824" y="2981"/>
                      </a:lnTo>
                      <a:lnTo>
                        <a:pt x="816" y="2950"/>
                      </a:lnTo>
                      <a:lnTo>
                        <a:pt x="812" y="2916"/>
                      </a:lnTo>
                      <a:lnTo>
                        <a:pt x="812" y="1692"/>
                      </a:lnTo>
                      <a:lnTo>
                        <a:pt x="1092" y="1412"/>
                      </a:lnTo>
                      <a:lnTo>
                        <a:pt x="1118" y="1381"/>
                      </a:lnTo>
                      <a:lnTo>
                        <a:pt x="1138" y="1349"/>
                      </a:lnTo>
                      <a:lnTo>
                        <a:pt x="1152" y="1315"/>
                      </a:lnTo>
                      <a:lnTo>
                        <a:pt x="1160" y="1279"/>
                      </a:lnTo>
                      <a:lnTo>
                        <a:pt x="1163" y="1241"/>
                      </a:lnTo>
                      <a:lnTo>
                        <a:pt x="1160" y="1204"/>
                      </a:lnTo>
                      <a:lnTo>
                        <a:pt x="1152" y="1168"/>
                      </a:lnTo>
                      <a:lnTo>
                        <a:pt x="1138" y="1133"/>
                      </a:lnTo>
                      <a:lnTo>
                        <a:pt x="1118" y="1100"/>
                      </a:lnTo>
                      <a:lnTo>
                        <a:pt x="1092" y="1071"/>
                      </a:lnTo>
                      <a:lnTo>
                        <a:pt x="699" y="678"/>
                      </a:lnTo>
                      <a:lnTo>
                        <a:pt x="670" y="652"/>
                      </a:lnTo>
                      <a:lnTo>
                        <a:pt x="638" y="634"/>
                      </a:lnTo>
                      <a:lnTo>
                        <a:pt x="604" y="620"/>
                      </a:lnTo>
                      <a:lnTo>
                        <a:pt x="569" y="610"/>
                      </a:lnTo>
                      <a:lnTo>
                        <a:pt x="534" y="607"/>
                      </a:lnTo>
                      <a:lnTo>
                        <a:pt x="498" y="609"/>
                      </a:lnTo>
                      <a:lnTo>
                        <a:pt x="463" y="616"/>
                      </a:lnTo>
                      <a:lnTo>
                        <a:pt x="429" y="628"/>
                      </a:lnTo>
                      <a:lnTo>
                        <a:pt x="398" y="645"/>
                      </a:lnTo>
                      <a:lnTo>
                        <a:pt x="369" y="668"/>
                      </a:lnTo>
                      <a:lnTo>
                        <a:pt x="369" y="361"/>
                      </a:lnTo>
                      <a:lnTo>
                        <a:pt x="366" y="349"/>
                      </a:lnTo>
                      <a:lnTo>
                        <a:pt x="359" y="340"/>
                      </a:lnTo>
                      <a:lnTo>
                        <a:pt x="350" y="334"/>
                      </a:lnTo>
                      <a:lnTo>
                        <a:pt x="340" y="332"/>
                      </a:lnTo>
                      <a:lnTo>
                        <a:pt x="328" y="334"/>
                      </a:lnTo>
                      <a:lnTo>
                        <a:pt x="319" y="340"/>
                      </a:lnTo>
                      <a:lnTo>
                        <a:pt x="312" y="349"/>
                      </a:lnTo>
                      <a:lnTo>
                        <a:pt x="309" y="361"/>
                      </a:lnTo>
                      <a:lnTo>
                        <a:pt x="308" y="637"/>
                      </a:lnTo>
                      <a:lnTo>
                        <a:pt x="308" y="637"/>
                      </a:lnTo>
                      <a:lnTo>
                        <a:pt x="308" y="643"/>
                      </a:lnTo>
                      <a:lnTo>
                        <a:pt x="308" y="659"/>
                      </a:lnTo>
                      <a:lnTo>
                        <a:pt x="308" y="683"/>
                      </a:lnTo>
                      <a:lnTo>
                        <a:pt x="308" y="714"/>
                      </a:lnTo>
                      <a:lnTo>
                        <a:pt x="308" y="753"/>
                      </a:lnTo>
                      <a:lnTo>
                        <a:pt x="308" y="799"/>
                      </a:lnTo>
                      <a:lnTo>
                        <a:pt x="307" y="852"/>
                      </a:lnTo>
                      <a:lnTo>
                        <a:pt x="307" y="911"/>
                      </a:lnTo>
                      <a:lnTo>
                        <a:pt x="307" y="977"/>
                      </a:lnTo>
                      <a:lnTo>
                        <a:pt x="306" y="1048"/>
                      </a:lnTo>
                      <a:lnTo>
                        <a:pt x="306" y="1125"/>
                      </a:lnTo>
                      <a:lnTo>
                        <a:pt x="306" y="1205"/>
                      </a:lnTo>
                      <a:lnTo>
                        <a:pt x="305" y="1292"/>
                      </a:lnTo>
                      <a:lnTo>
                        <a:pt x="305" y="1381"/>
                      </a:lnTo>
                      <a:lnTo>
                        <a:pt x="303" y="1476"/>
                      </a:lnTo>
                      <a:lnTo>
                        <a:pt x="303" y="1478"/>
                      </a:lnTo>
                      <a:lnTo>
                        <a:pt x="301" y="1509"/>
                      </a:lnTo>
                      <a:lnTo>
                        <a:pt x="292" y="1537"/>
                      </a:lnTo>
                      <a:lnTo>
                        <a:pt x="278" y="1562"/>
                      </a:lnTo>
                      <a:lnTo>
                        <a:pt x="259" y="1584"/>
                      </a:lnTo>
                      <a:lnTo>
                        <a:pt x="237" y="1603"/>
                      </a:lnTo>
                      <a:lnTo>
                        <a:pt x="211" y="1617"/>
                      </a:lnTo>
                      <a:lnTo>
                        <a:pt x="182" y="1626"/>
                      </a:lnTo>
                      <a:lnTo>
                        <a:pt x="152" y="1629"/>
                      </a:lnTo>
                      <a:lnTo>
                        <a:pt x="151" y="1629"/>
                      </a:lnTo>
                      <a:lnTo>
                        <a:pt x="120" y="1626"/>
                      </a:lnTo>
                      <a:lnTo>
                        <a:pt x="92" y="1617"/>
                      </a:lnTo>
                      <a:lnTo>
                        <a:pt x="67" y="1603"/>
                      </a:lnTo>
                      <a:lnTo>
                        <a:pt x="44" y="1584"/>
                      </a:lnTo>
                      <a:lnTo>
                        <a:pt x="26" y="1561"/>
                      </a:lnTo>
                      <a:lnTo>
                        <a:pt x="12" y="1535"/>
                      </a:lnTo>
                      <a:lnTo>
                        <a:pt x="2" y="1507"/>
                      </a:lnTo>
                      <a:lnTo>
                        <a:pt x="0" y="1476"/>
                      </a:lnTo>
                      <a:lnTo>
                        <a:pt x="0" y="1357"/>
                      </a:lnTo>
                      <a:lnTo>
                        <a:pt x="1" y="1247"/>
                      </a:lnTo>
                      <a:lnTo>
                        <a:pt x="1" y="1145"/>
                      </a:lnTo>
                      <a:lnTo>
                        <a:pt x="2" y="1051"/>
                      </a:lnTo>
                      <a:lnTo>
                        <a:pt x="2" y="965"/>
                      </a:lnTo>
                      <a:lnTo>
                        <a:pt x="2" y="886"/>
                      </a:lnTo>
                      <a:lnTo>
                        <a:pt x="4" y="815"/>
                      </a:lnTo>
                      <a:lnTo>
                        <a:pt x="4" y="749"/>
                      </a:lnTo>
                      <a:lnTo>
                        <a:pt x="4" y="690"/>
                      </a:lnTo>
                      <a:lnTo>
                        <a:pt x="4" y="637"/>
                      </a:lnTo>
                      <a:lnTo>
                        <a:pt x="5" y="591"/>
                      </a:lnTo>
                      <a:lnTo>
                        <a:pt x="5" y="549"/>
                      </a:lnTo>
                      <a:lnTo>
                        <a:pt x="5" y="513"/>
                      </a:lnTo>
                      <a:lnTo>
                        <a:pt x="5" y="480"/>
                      </a:lnTo>
                      <a:lnTo>
                        <a:pt x="5" y="453"/>
                      </a:lnTo>
                      <a:lnTo>
                        <a:pt x="5" y="430"/>
                      </a:lnTo>
                      <a:lnTo>
                        <a:pt x="5" y="410"/>
                      </a:lnTo>
                      <a:lnTo>
                        <a:pt x="5" y="394"/>
                      </a:lnTo>
                      <a:lnTo>
                        <a:pt x="6" y="380"/>
                      </a:lnTo>
                      <a:lnTo>
                        <a:pt x="6" y="369"/>
                      </a:lnTo>
                      <a:lnTo>
                        <a:pt x="6" y="361"/>
                      </a:lnTo>
                      <a:lnTo>
                        <a:pt x="6" y="355"/>
                      </a:lnTo>
                      <a:lnTo>
                        <a:pt x="6" y="350"/>
                      </a:lnTo>
                      <a:lnTo>
                        <a:pt x="6" y="347"/>
                      </a:lnTo>
                      <a:lnTo>
                        <a:pt x="6" y="346"/>
                      </a:lnTo>
                      <a:lnTo>
                        <a:pt x="6" y="345"/>
                      </a:lnTo>
                      <a:lnTo>
                        <a:pt x="6" y="343"/>
                      </a:lnTo>
                      <a:lnTo>
                        <a:pt x="6" y="342"/>
                      </a:lnTo>
                      <a:lnTo>
                        <a:pt x="6" y="341"/>
                      </a:lnTo>
                      <a:lnTo>
                        <a:pt x="13" y="291"/>
                      </a:lnTo>
                      <a:lnTo>
                        <a:pt x="26" y="242"/>
                      </a:lnTo>
                      <a:lnTo>
                        <a:pt x="46" y="198"/>
                      </a:lnTo>
                      <a:lnTo>
                        <a:pt x="70" y="156"/>
                      </a:lnTo>
                      <a:lnTo>
                        <a:pt x="100" y="117"/>
                      </a:lnTo>
                      <a:lnTo>
                        <a:pt x="137" y="84"/>
                      </a:lnTo>
                      <a:lnTo>
                        <a:pt x="175" y="55"/>
                      </a:lnTo>
                      <a:lnTo>
                        <a:pt x="218" y="33"/>
                      </a:lnTo>
                      <a:lnTo>
                        <a:pt x="265" y="16"/>
                      </a:lnTo>
                      <a:lnTo>
                        <a:pt x="314" y="5"/>
                      </a:lnTo>
                      <a:lnTo>
                        <a:pt x="365" y="2"/>
                      </a:lnTo>
                      <a:lnTo>
                        <a:pt x="529" y="2"/>
                      </a:lnTo>
                      <a:lnTo>
                        <a:pt x="533" y="13"/>
                      </a:lnTo>
                      <a:lnTo>
                        <a:pt x="539" y="31"/>
                      </a:lnTo>
                      <a:lnTo>
                        <a:pt x="547" y="53"/>
                      </a:lnTo>
                      <a:lnTo>
                        <a:pt x="557" y="80"/>
                      </a:lnTo>
                      <a:lnTo>
                        <a:pt x="568" y="109"/>
                      </a:lnTo>
                      <a:lnTo>
                        <a:pt x="580" y="142"/>
                      </a:lnTo>
                      <a:lnTo>
                        <a:pt x="592" y="177"/>
                      </a:lnTo>
                      <a:lnTo>
                        <a:pt x="604" y="213"/>
                      </a:lnTo>
                      <a:lnTo>
                        <a:pt x="618" y="249"/>
                      </a:lnTo>
                      <a:lnTo>
                        <a:pt x="631" y="286"/>
                      </a:lnTo>
                      <a:lnTo>
                        <a:pt x="644" y="321"/>
                      </a:lnTo>
                      <a:lnTo>
                        <a:pt x="656" y="356"/>
                      </a:lnTo>
                      <a:lnTo>
                        <a:pt x="667" y="388"/>
                      </a:lnTo>
                      <a:lnTo>
                        <a:pt x="679" y="418"/>
                      </a:lnTo>
                      <a:lnTo>
                        <a:pt x="688" y="444"/>
                      </a:lnTo>
                      <a:lnTo>
                        <a:pt x="695" y="466"/>
                      </a:lnTo>
                      <a:lnTo>
                        <a:pt x="702" y="482"/>
                      </a:lnTo>
                      <a:lnTo>
                        <a:pt x="706" y="494"/>
                      </a:lnTo>
                      <a:lnTo>
                        <a:pt x="667" y="284"/>
                      </a:lnTo>
                      <a:lnTo>
                        <a:pt x="666" y="270"/>
                      </a:lnTo>
                      <a:lnTo>
                        <a:pt x="669" y="255"/>
                      </a:lnTo>
                      <a:lnTo>
                        <a:pt x="674" y="242"/>
                      </a:lnTo>
                      <a:lnTo>
                        <a:pt x="735" y="130"/>
                      </a:lnTo>
                      <a:lnTo>
                        <a:pt x="681" y="34"/>
                      </a:lnTo>
                      <a:lnTo>
                        <a:pt x="678" y="23"/>
                      </a:lnTo>
                      <a:lnTo>
                        <a:pt x="681" y="12"/>
                      </a:lnTo>
                      <a:lnTo>
                        <a:pt x="690" y="4"/>
                      </a:lnTo>
                      <a:lnTo>
                        <a:pt x="700" y="2"/>
                      </a:lnTo>
                      <a:lnTo>
                        <a:pt x="849" y="2"/>
                      </a:lnTo>
                      <a:lnTo>
                        <a:pt x="860" y="4"/>
                      </a:lnTo>
                      <a:lnTo>
                        <a:pt x="868" y="12"/>
                      </a:lnTo>
                      <a:lnTo>
                        <a:pt x="872" y="23"/>
                      </a:lnTo>
                      <a:lnTo>
                        <a:pt x="869" y="34"/>
                      </a:lnTo>
                      <a:lnTo>
                        <a:pt x="814" y="130"/>
                      </a:lnTo>
                      <a:lnTo>
                        <a:pt x="875" y="241"/>
                      </a:lnTo>
                      <a:lnTo>
                        <a:pt x="881" y="255"/>
                      </a:lnTo>
                      <a:lnTo>
                        <a:pt x="883" y="270"/>
                      </a:lnTo>
                      <a:lnTo>
                        <a:pt x="882" y="284"/>
                      </a:lnTo>
                      <a:lnTo>
                        <a:pt x="838" y="494"/>
                      </a:lnTo>
                      <a:lnTo>
                        <a:pt x="842" y="481"/>
                      </a:lnTo>
                      <a:lnTo>
                        <a:pt x="848" y="464"/>
                      </a:lnTo>
                      <a:lnTo>
                        <a:pt x="858" y="441"/>
                      </a:lnTo>
                      <a:lnTo>
                        <a:pt x="867" y="415"/>
                      </a:lnTo>
                      <a:lnTo>
                        <a:pt x="879" y="385"/>
                      </a:lnTo>
                      <a:lnTo>
                        <a:pt x="890" y="353"/>
                      </a:lnTo>
                      <a:lnTo>
                        <a:pt x="903" y="319"/>
                      </a:lnTo>
                      <a:lnTo>
                        <a:pt x="917" y="283"/>
                      </a:lnTo>
                      <a:lnTo>
                        <a:pt x="930" y="247"/>
                      </a:lnTo>
                      <a:lnTo>
                        <a:pt x="944" y="209"/>
                      </a:lnTo>
                      <a:lnTo>
                        <a:pt x="957" y="174"/>
                      </a:lnTo>
                      <a:lnTo>
                        <a:pt x="970" y="139"/>
                      </a:lnTo>
                      <a:lnTo>
                        <a:pt x="982" y="108"/>
                      </a:lnTo>
                      <a:lnTo>
                        <a:pt x="993" y="77"/>
                      </a:lnTo>
                      <a:lnTo>
                        <a:pt x="1002" y="52"/>
                      </a:lnTo>
                      <a:lnTo>
                        <a:pt x="1010" y="30"/>
                      </a:lnTo>
                      <a:lnTo>
                        <a:pt x="1017" y="13"/>
                      </a:lnTo>
                      <a:lnTo>
                        <a:pt x="1022" y="2"/>
                      </a:lnTo>
                      <a:lnTo>
                        <a:pt x="1069" y="2"/>
                      </a:lnTo>
                      <a:lnTo>
                        <a:pt x="1108" y="2"/>
                      </a:lnTo>
                      <a:lnTo>
                        <a:pt x="1141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solidFill>
                      <a:schemeClr val="bg1">
                        <a:lumMod val="65000"/>
                      </a:schemeClr>
                    </a:solidFill>
                    <a:latin typeface="+mn-lt"/>
                  </a:endParaRPr>
                </a:p>
              </p:txBody>
            </p:sp>
            <p:sp>
              <p:nvSpPr>
                <p:cNvPr id="132" name="Freeform 54">
                  <a:extLst>
                    <a:ext uri="{FF2B5EF4-FFF2-40B4-BE49-F238E27FC236}">
                      <a16:creationId xmlns:a16="http://schemas.microsoft.com/office/drawing/2014/main" id="{0E5B5D85-76C5-7C50-D572-F58B1AEF5B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69181" y="2935098"/>
                  <a:ext cx="76043" cy="76043"/>
                </a:xfrm>
                <a:custGeom>
                  <a:avLst/>
                  <a:gdLst>
                    <a:gd name="T0" fmla="*/ 315 w 630"/>
                    <a:gd name="T1" fmla="*/ 0 h 631"/>
                    <a:gd name="T2" fmla="*/ 361 w 630"/>
                    <a:gd name="T3" fmla="*/ 4 h 631"/>
                    <a:gd name="T4" fmla="*/ 406 w 630"/>
                    <a:gd name="T5" fmla="*/ 14 h 631"/>
                    <a:gd name="T6" fmla="*/ 448 w 630"/>
                    <a:gd name="T7" fmla="*/ 29 h 631"/>
                    <a:gd name="T8" fmla="*/ 486 w 630"/>
                    <a:gd name="T9" fmla="*/ 52 h 631"/>
                    <a:gd name="T10" fmla="*/ 521 w 630"/>
                    <a:gd name="T11" fmla="*/ 77 h 631"/>
                    <a:gd name="T12" fmla="*/ 553 w 630"/>
                    <a:gd name="T13" fmla="*/ 109 h 631"/>
                    <a:gd name="T14" fmla="*/ 580 w 630"/>
                    <a:gd name="T15" fmla="*/ 144 h 631"/>
                    <a:gd name="T16" fmla="*/ 601 w 630"/>
                    <a:gd name="T17" fmla="*/ 182 h 631"/>
                    <a:gd name="T18" fmla="*/ 617 w 630"/>
                    <a:gd name="T19" fmla="*/ 224 h 631"/>
                    <a:gd name="T20" fmla="*/ 626 w 630"/>
                    <a:gd name="T21" fmla="*/ 269 h 631"/>
                    <a:gd name="T22" fmla="*/ 630 w 630"/>
                    <a:gd name="T23" fmla="*/ 315 h 631"/>
                    <a:gd name="T24" fmla="*/ 626 w 630"/>
                    <a:gd name="T25" fmla="*/ 362 h 631"/>
                    <a:gd name="T26" fmla="*/ 617 w 630"/>
                    <a:gd name="T27" fmla="*/ 406 h 631"/>
                    <a:gd name="T28" fmla="*/ 601 w 630"/>
                    <a:gd name="T29" fmla="*/ 448 h 631"/>
                    <a:gd name="T30" fmla="*/ 580 w 630"/>
                    <a:gd name="T31" fmla="*/ 487 h 631"/>
                    <a:gd name="T32" fmla="*/ 553 w 630"/>
                    <a:gd name="T33" fmla="*/ 523 h 631"/>
                    <a:gd name="T34" fmla="*/ 521 w 630"/>
                    <a:gd name="T35" fmla="*/ 553 h 631"/>
                    <a:gd name="T36" fmla="*/ 486 w 630"/>
                    <a:gd name="T37" fmla="*/ 580 h 631"/>
                    <a:gd name="T38" fmla="*/ 448 w 630"/>
                    <a:gd name="T39" fmla="*/ 601 h 631"/>
                    <a:gd name="T40" fmla="*/ 406 w 630"/>
                    <a:gd name="T41" fmla="*/ 617 h 631"/>
                    <a:gd name="T42" fmla="*/ 361 w 630"/>
                    <a:gd name="T43" fmla="*/ 628 h 631"/>
                    <a:gd name="T44" fmla="*/ 315 w 630"/>
                    <a:gd name="T45" fmla="*/ 631 h 631"/>
                    <a:gd name="T46" fmla="*/ 268 w 630"/>
                    <a:gd name="T47" fmla="*/ 628 h 631"/>
                    <a:gd name="T48" fmla="*/ 224 w 630"/>
                    <a:gd name="T49" fmla="*/ 617 h 631"/>
                    <a:gd name="T50" fmla="*/ 182 w 630"/>
                    <a:gd name="T51" fmla="*/ 601 h 631"/>
                    <a:gd name="T52" fmla="*/ 143 w 630"/>
                    <a:gd name="T53" fmla="*/ 580 h 631"/>
                    <a:gd name="T54" fmla="*/ 108 w 630"/>
                    <a:gd name="T55" fmla="*/ 553 h 631"/>
                    <a:gd name="T56" fmla="*/ 77 w 630"/>
                    <a:gd name="T57" fmla="*/ 523 h 631"/>
                    <a:gd name="T58" fmla="*/ 51 w 630"/>
                    <a:gd name="T59" fmla="*/ 487 h 631"/>
                    <a:gd name="T60" fmla="*/ 29 w 630"/>
                    <a:gd name="T61" fmla="*/ 448 h 631"/>
                    <a:gd name="T62" fmla="*/ 13 w 630"/>
                    <a:gd name="T63" fmla="*/ 406 h 631"/>
                    <a:gd name="T64" fmla="*/ 3 w 630"/>
                    <a:gd name="T65" fmla="*/ 362 h 631"/>
                    <a:gd name="T66" fmla="*/ 0 w 630"/>
                    <a:gd name="T67" fmla="*/ 315 h 631"/>
                    <a:gd name="T68" fmla="*/ 3 w 630"/>
                    <a:gd name="T69" fmla="*/ 269 h 631"/>
                    <a:gd name="T70" fmla="*/ 13 w 630"/>
                    <a:gd name="T71" fmla="*/ 224 h 631"/>
                    <a:gd name="T72" fmla="*/ 29 w 630"/>
                    <a:gd name="T73" fmla="*/ 182 h 631"/>
                    <a:gd name="T74" fmla="*/ 51 w 630"/>
                    <a:gd name="T75" fmla="*/ 144 h 631"/>
                    <a:gd name="T76" fmla="*/ 77 w 630"/>
                    <a:gd name="T77" fmla="*/ 109 h 631"/>
                    <a:gd name="T78" fmla="*/ 108 w 630"/>
                    <a:gd name="T79" fmla="*/ 77 h 631"/>
                    <a:gd name="T80" fmla="*/ 143 w 630"/>
                    <a:gd name="T81" fmla="*/ 52 h 631"/>
                    <a:gd name="T82" fmla="*/ 182 w 630"/>
                    <a:gd name="T83" fmla="*/ 29 h 631"/>
                    <a:gd name="T84" fmla="*/ 224 w 630"/>
                    <a:gd name="T85" fmla="*/ 14 h 631"/>
                    <a:gd name="T86" fmla="*/ 268 w 630"/>
                    <a:gd name="T87" fmla="*/ 4 h 631"/>
                    <a:gd name="T88" fmla="*/ 315 w 630"/>
                    <a:gd name="T89" fmla="*/ 0 h 6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630" h="631">
                      <a:moveTo>
                        <a:pt x="315" y="0"/>
                      </a:moveTo>
                      <a:lnTo>
                        <a:pt x="361" y="4"/>
                      </a:lnTo>
                      <a:lnTo>
                        <a:pt x="406" y="14"/>
                      </a:lnTo>
                      <a:lnTo>
                        <a:pt x="448" y="29"/>
                      </a:lnTo>
                      <a:lnTo>
                        <a:pt x="486" y="52"/>
                      </a:lnTo>
                      <a:lnTo>
                        <a:pt x="521" y="77"/>
                      </a:lnTo>
                      <a:lnTo>
                        <a:pt x="553" y="109"/>
                      </a:lnTo>
                      <a:lnTo>
                        <a:pt x="580" y="144"/>
                      </a:lnTo>
                      <a:lnTo>
                        <a:pt x="601" y="182"/>
                      </a:lnTo>
                      <a:lnTo>
                        <a:pt x="617" y="224"/>
                      </a:lnTo>
                      <a:lnTo>
                        <a:pt x="626" y="269"/>
                      </a:lnTo>
                      <a:lnTo>
                        <a:pt x="630" y="315"/>
                      </a:lnTo>
                      <a:lnTo>
                        <a:pt x="626" y="362"/>
                      </a:lnTo>
                      <a:lnTo>
                        <a:pt x="617" y="406"/>
                      </a:lnTo>
                      <a:lnTo>
                        <a:pt x="601" y="448"/>
                      </a:lnTo>
                      <a:lnTo>
                        <a:pt x="580" y="487"/>
                      </a:lnTo>
                      <a:lnTo>
                        <a:pt x="553" y="523"/>
                      </a:lnTo>
                      <a:lnTo>
                        <a:pt x="521" y="553"/>
                      </a:lnTo>
                      <a:lnTo>
                        <a:pt x="486" y="580"/>
                      </a:lnTo>
                      <a:lnTo>
                        <a:pt x="448" y="601"/>
                      </a:lnTo>
                      <a:lnTo>
                        <a:pt x="406" y="617"/>
                      </a:lnTo>
                      <a:lnTo>
                        <a:pt x="361" y="628"/>
                      </a:lnTo>
                      <a:lnTo>
                        <a:pt x="315" y="631"/>
                      </a:lnTo>
                      <a:lnTo>
                        <a:pt x="268" y="628"/>
                      </a:lnTo>
                      <a:lnTo>
                        <a:pt x="224" y="617"/>
                      </a:lnTo>
                      <a:lnTo>
                        <a:pt x="182" y="601"/>
                      </a:lnTo>
                      <a:lnTo>
                        <a:pt x="143" y="580"/>
                      </a:lnTo>
                      <a:lnTo>
                        <a:pt x="108" y="553"/>
                      </a:lnTo>
                      <a:lnTo>
                        <a:pt x="77" y="523"/>
                      </a:lnTo>
                      <a:lnTo>
                        <a:pt x="51" y="487"/>
                      </a:lnTo>
                      <a:lnTo>
                        <a:pt x="29" y="448"/>
                      </a:lnTo>
                      <a:lnTo>
                        <a:pt x="13" y="406"/>
                      </a:lnTo>
                      <a:lnTo>
                        <a:pt x="3" y="362"/>
                      </a:lnTo>
                      <a:lnTo>
                        <a:pt x="0" y="315"/>
                      </a:lnTo>
                      <a:lnTo>
                        <a:pt x="3" y="269"/>
                      </a:lnTo>
                      <a:lnTo>
                        <a:pt x="13" y="224"/>
                      </a:lnTo>
                      <a:lnTo>
                        <a:pt x="29" y="182"/>
                      </a:lnTo>
                      <a:lnTo>
                        <a:pt x="51" y="144"/>
                      </a:lnTo>
                      <a:lnTo>
                        <a:pt x="77" y="109"/>
                      </a:lnTo>
                      <a:lnTo>
                        <a:pt x="108" y="77"/>
                      </a:lnTo>
                      <a:lnTo>
                        <a:pt x="143" y="52"/>
                      </a:lnTo>
                      <a:lnTo>
                        <a:pt x="182" y="29"/>
                      </a:lnTo>
                      <a:lnTo>
                        <a:pt x="224" y="14"/>
                      </a:lnTo>
                      <a:lnTo>
                        <a:pt x="268" y="4"/>
                      </a:lnTo>
                      <a:lnTo>
                        <a:pt x="315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solidFill>
                      <a:schemeClr val="bg1">
                        <a:lumMod val="65000"/>
                      </a:schemeClr>
                    </a:solidFill>
                    <a:latin typeface="+mn-lt"/>
                  </a:endParaRPr>
                </a:p>
              </p:txBody>
            </p:sp>
            <p:sp>
              <p:nvSpPr>
                <p:cNvPr id="133" name="Freeform 55">
                  <a:extLst>
                    <a:ext uri="{FF2B5EF4-FFF2-40B4-BE49-F238E27FC236}">
                      <a16:creationId xmlns:a16="http://schemas.microsoft.com/office/drawing/2014/main" id="{FE8C8346-2A40-C8B2-539A-96C49C2AF9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80045" y="3236734"/>
                  <a:ext cx="44177" cy="160776"/>
                </a:xfrm>
                <a:custGeom>
                  <a:avLst/>
                  <a:gdLst>
                    <a:gd name="T0" fmla="*/ 365 w 365"/>
                    <a:gd name="T1" fmla="*/ 0 h 1330"/>
                    <a:gd name="T2" fmla="*/ 365 w 365"/>
                    <a:gd name="T3" fmla="*/ 1146 h 1330"/>
                    <a:gd name="T4" fmla="*/ 361 w 365"/>
                    <a:gd name="T5" fmla="*/ 1180 h 1330"/>
                    <a:gd name="T6" fmla="*/ 353 w 365"/>
                    <a:gd name="T7" fmla="*/ 1211 h 1330"/>
                    <a:gd name="T8" fmla="*/ 339 w 365"/>
                    <a:gd name="T9" fmla="*/ 1239 h 1330"/>
                    <a:gd name="T10" fmla="*/ 322 w 365"/>
                    <a:gd name="T11" fmla="*/ 1264 h 1330"/>
                    <a:gd name="T12" fmla="*/ 300 w 365"/>
                    <a:gd name="T13" fmla="*/ 1286 h 1330"/>
                    <a:gd name="T14" fmla="*/ 274 w 365"/>
                    <a:gd name="T15" fmla="*/ 1304 h 1330"/>
                    <a:gd name="T16" fmla="*/ 246 w 365"/>
                    <a:gd name="T17" fmla="*/ 1318 h 1330"/>
                    <a:gd name="T18" fmla="*/ 214 w 365"/>
                    <a:gd name="T19" fmla="*/ 1326 h 1330"/>
                    <a:gd name="T20" fmla="*/ 182 w 365"/>
                    <a:gd name="T21" fmla="*/ 1330 h 1330"/>
                    <a:gd name="T22" fmla="*/ 149 w 365"/>
                    <a:gd name="T23" fmla="*/ 1326 h 1330"/>
                    <a:gd name="T24" fmla="*/ 119 w 365"/>
                    <a:gd name="T25" fmla="*/ 1318 h 1330"/>
                    <a:gd name="T26" fmla="*/ 90 w 365"/>
                    <a:gd name="T27" fmla="*/ 1304 h 1330"/>
                    <a:gd name="T28" fmla="*/ 64 w 365"/>
                    <a:gd name="T29" fmla="*/ 1286 h 1330"/>
                    <a:gd name="T30" fmla="*/ 43 w 365"/>
                    <a:gd name="T31" fmla="*/ 1264 h 1330"/>
                    <a:gd name="T32" fmla="*/ 24 w 365"/>
                    <a:gd name="T33" fmla="*/ 1239 h 1330"/>
                    <a:gd name="T34" fmla="*/ 11 w 365"/>
                    <a:gd name="T35" fmla="*/ 1211 h 1330"/>
                    <a:gd name="T36" fmla="*/ 2 w 365"/>
                    <a:gd name="T37" fmla="*/ 1180 h 1330"/>
                    <a:gd name="T38" fmla="*/ 0 w 365"/>
                    <a:gd name="T39" fmla="*/ 1146 h 1330"/>
                    <a:gd name="T40" fmla="*/ 0 w 365"/>
                    <a:gd name="T41" fmla="*/ 242 h 1330"/>
                    <a:gd name="T42" fmla="*/ 36 w 365"/>
                    <a:gd name="T43" fmla="*/ 244 h 1330"/>
                    <a:gd name="T44" fmla="*/ 71 w 365"/>
                    <a:gd name="T45" fmla="*/ 239 h 1330"/>
                    <a:gd name="T46" fmla="*/ 104 w 365"/>
                    <a:gd name="T47" fmla="*/ 230 h 1330"/>
                    <a:gd name="T48" fmla="*/ 136 w 365"/>
                    <a:gd name="T49" fmla="*/ 214 h 1330"/>
                    <a:gd name="T50" fmla="*/ 165 w 365"/>
                    <a:gd name="T51" fmla="*/ 196 h 1330"/>
                    <a:gd name="T52" fmla="*/ 191 w 365"/>
                    <a:gd name="T53" fmla="*/ 174 h 1330"/>
                    <a:gd name="T54" fmla="*/ 365 w 365"/>
                    <a:gd name="T55" fmla="*/ 0 h 13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65" h="1330">
                      <a:moveTo>
                        <a:pt x="365" y="0"/>
                      </a:moveTo>
                      <a:lnTo>
                        <a:pt x="365" y="1146"/>
                      </a:lnTo>
                      <a:lnTo>
                        <a:pt x="361" y="1180"/>
                      </a:lnTo>
                      <a:lnTo>
                        <a:pt x="353" y="1211"/>
                      </a:lnTo>
                      <a:lnTo>
                        <a:pt x="339" y="1239"/>
                      </a:lnTo>
                      <a:lnTo>
                        <a:pt x="322" y="1264"/>
                      </a:lnTo>
                      <a:lnTo>
                        <a:pt x="300" y="1286"/>
                      </a:lnTo>
                      <a:lnTo>
                        <a:pt x="274" y="1304"/>
                      </a:lnTo>
                      <a:lnTo>
                        <a:pt x="246" y="1318"/>
                      </a:lnTo>
                      <a:lnTo>
                        <a:pt x="214" y="1326"/>
                      </a:lnTo>
                      <a:lnTo>
                        <a:pt x="182" y="1330"/>
                      </a:lnTo>
                      <a:lnTo>
                        <a:pt x="149" y="1326"/>
                      </a:lnTo>
                      <a:lnTo>
                        <a:pt x="119" y="1318"/>
                      </a:lnTo>
                      <a:lnTo>
                        <a:pt x="90" y="1304"/>
                      </a:lnTo>
                      <a:lnTo>
                        <a:pt x="64" y="1286"/>
                      </a:lnTo>
                      <a:lnTo>
                        <a:pt x="43" y="1264"/>
                      </a:lnTo>
                      <a:lnTo>
                        <a:pt x="24" y="1239"/>
                      </a:lnTo>
                      <a:lnTo>
                        <a:pt x="11" y="1211"/>
                      </a:lnTo>
                      <a:lnTo>
                        <a:pt x="2" y="1180"/>
                      </a:lnTo>
                      <a:lnTo>
                        <a:pt x="0" y="1146"/>
                      </a:lnTo>
                      <a:lnTo>
                        <a:pt x="0" y="242"/>
                      </a:lnTo>
                      <a:lnTo>
                        <a:pt x="36" y="244"/>
                      </a:lnTo>
                      <a:lnTo>
                        <a:pt x="71" y="239"/>
                      </a:lnTo>
                      <a:lnTo>
                        <a:pt x="104" y="230"/>
                      </a:lnTo>
                      <a:lnTo>
                        <a:pt x="136" y="214"/>
                      </a:lnTo>
                      <a:lnTo>
                        <a:pt x="165" y="196"/>
                      </a:lnTo>
                      <a:lnTo>
                        <a:pt x="191" y="174"/>
                      </a:lnTo>
                      <a:lnTo>
                        <a:pt x="365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solidFill>
                      <a:schemeClr val="bg1">
                        <a:lumMod val="65000"/>
                      </a:schemeClr>
                    </a:solidFill>
                    <a:latin typeface="+mn-lt"/>
                  </a:endParaRPr>
                </a:p>
              </p:txBody>
            </p:sp>
            <p:sp>
              <p:nvSpPr>
                <p:cNvPr id="134" name="Freeform 56">
                  <a:extLst>
                    <a:ext uri="{FF2B5EF4-FFF2-40B4-BE49-F238E27FC236}">
                      <a16:creationId xmlns:a16="http://schemas.microsoft.com/office/drawing/2014/main" id="{C3B8FAC1-29C0-4CC7-B987-91B78C1B79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90908" y="3116514"/>
                  <a:ext cx="86544" cy="129635"/>
                </a:xfrm>
                <a:custGeom>
                  <a:avLst/>
                  <a:gdLst>
                    <a:gd name="T0" fmla="*/ 249 w 716"/>
                    <a:gd name="T1" fmla="*/ 0 h 1073"/>
                    <a:gd name="T2" fmla="*/ 267 w 716"/>
                    <a:gd name="T3" fmla="*/ 2 h 1073"/>
                    <a:gd name="T4" fmla="*/ 285 w 716"/>
                    <a:gd name="T5" fmla="*/ 9 h 1073"/>
                    <a:gd name="T6" fmla="*/ 301 w 716"/>
                    <a:gd name="T7" fmla="*/ 22 h 1073"/>
                    <a:gd name="T8" fmla="*/ 694 w 716"/>
                    <a:gd name="T9" fmla="*/ 415 h 1073"/>
                    <a:gd name="T10" fmla="*/ 706 w 716"/>
                    <a:gd name="T11" fmla="*/ 430 h 1073"/>
                    <a:gd name="T12" fmla="*/ 714 w 716"/>
                    <a:gd name="T13" fmla="*/ 449 h 1073"/>
                    <a:gd name="T14" fmla="*/ 716 w 716"/>
                    <a:gd name="T15" fmla="*/ 467 h 1073"/>
                    <a:gd name="T16" fmla="*/ 714 w 716"/>
                    <a:gd name="T17" fmla="*/ 486 h 1073"/>
                    <a:gd name="T18" fmla="*/ 706 w 716"/>
                    <a:gd name="T19" fmla="*/ 505 h 1073"/>
                    <a:gd name="T20" fmla="*/ 694 w 716"/>
                    <a:gd name="T21" fmla="*/ 520 h 1073"/>
                    <a:gd name="T22" fmla="*/ 163 w 716"/>
                    <a:gd name="T23" fmla="*/ 1052 h 1073"/>
                    <a:gd name="T24" fmla="*/ 147 w 716"/>
                    <a:gd name="T25" fmla="*/ 1063 h 1073"/>
                    <a:gd name="T26" fmla="*/ 130 w 716"/>
                    <a:gd name="T27" fmla="*/ 1070 h 1073"/>
                    <a:gd name="T28" fmla="*/ 110 w 716"/>
                    <a:gd name="T29" fmla="*/ 1073 h 1073"/>
                    <a:gd name="T30" fmla="*/ 91 w 716"/>
                    <a:gd name="T31" fmla="*/ 1070 h 1073"/>
                    <a:gd name="T32" fmla="*/ 74 w 716"/>
                    <a:gd name="T33" fmla="*/ 1063 h 1073"/>
                    <a:gd name="T34" fmla="*/ 57 w 716"/>
                    <a:gd name="T35" fmla="*/ 1052 h 1073"/>
                    <a:gd name="T36" fmla="*/ 0 w 716"/>
                    <a:gd name="T37" fmla="*/ 995 h 1073"/>
                    <a:gd name="T38" fmla="*/ 40 w 716"/>
                    <a:gd name="T39" fmla="*/ 973 h 1073"/>
                    <a:gd name="T40" fmla="*/ 77 w 716"/>
                    <a:gd name="T41" fmla="*/ 947 h 1073"/>
                    <a:gd name="T42" fmla="*/ 109 w 716"/>
                    <a:gd name="T43" fmla="*/ 915 h 1073"/>
                    <a:gd name="T44" fmla="*/ 137 w 716"/>
                    <a:gd name="T45" fmla="*/ 879 h 1073"/>
                    <a:gd name="T46" fmla="*/ 159 w 716"/>
                    <a:gd name="T47" fmla="*/ 840 h 1073"/>
                    <a:gd name="T48" fmla="*/ 176 w 716"/>
                    <a:gd name="T49" fmla="*/ 798 h 1073"/>
                    <a:gd name="T50" fmla="*/ 187 w 716"/>
                    <a:gd name="T51" fmla="*/ 752 h 1073"/>
                    <a:gd name="T52" fmla="*/ 190 w 716"/>
                    <a:gd name="T53" fmla="*/ 704 h 1073"/>
                    <a:gd name="T54" fmla="*/ 191 w 716"/>
                    <a:gd name="T55" fmla="*/ 612 h 1073"/>
                    <a:gd name="T56" fmla="*/ 191 w 716"/>
                    <a:gd name="T57" fmla="*/ 528 h 1073"/>
                    <a:gd name="T58" fmla="*/ 191 w 716"/>
                    <a:gd name="T59" fmla="*/ 453 h 1073"/>
                    <a:gd name="T60" fmla="*/ 193 w 716"/>
                    <a:gd name="T61" fmla="*/ 386 h 1073"/>
                    <a:gd name="T62" fmla="*/ 193 w 716"/>
                    <a:gd name="T63" fmla="*/ 325 h 1073"/>
                    <a:gd name="T64" fmla="*/ 194 w 716"/>
                    <a:gd name="T65" fmla="*/ 272 h 1073"/>
                    <a:gd name="T66" fmla="*/ 194 w 716"/>
                    <a:gd name="T67" fmla="*/ 225 h 1073"/>
                    <a:gd name="T68" fmla="*/ 194 w 716"/>
                    <a:gd name="T69" fmla="*/ 184 h 1073"/>
                    <a:gd name="T70" fmla="*/ 194 w 716"/>
                    <a:gd name="T71" fmla="*/ 149 h 1073"/>
                    <a:gd name="T72" fmla="*/ 195 w 716"/>
                    <a:gd name="T73" fmla="*/ 119 h 1073"/>
                    <a:gd name="T74" fmla="*/ 195 w 716"/>
                    <a:gd name="T75" fmla="*/ 94 h 1073"/>
                    <a:gd name="T76" fmla="*/ 195 w 716"/>
                    <a:gd name="T77" fmla="*/ 73 h 1073"/>
                    <a:gd name="T78" fmla="*/ 195 w 716"/>
                    <a:gd name="T79" fmla="*/ 57 h 1073"/>
                    <a:gd name="T80" fmla="*/ 195 w 716"/>
                    <a:gd name="T81" fmla="*/ 44 h 1073"/>
                    <a:gd name="T82" fmla="*/ 195 w 716"/>
                    <a:gd name="T83" fmla="*/ 35 h 1073"/>
                    <a:gd name="T84" fmla="*/ 195 w 716"/>
                    <a:gd name="T85" fmla="*/ 29 h 1073"/>
                    <a:gd name="T86" fmla="*/ 195 w 716"/>
                    <a:gd name="T87" fmla="*/ 24 h 1073"/>
                    <a:gd name="T88" fmla="*/ 195 w 716"/>
                    <a:gd name="T89" fmla="*/ 22 h 1073"/>
                    <a:gd name="T90" fmla="*/ 195 w 716"/>
                    <a:gd name="T91" fmla="*/ 22 h 1073"/>
                    <a:gd name="T92" fmla="*/ 211 w 716"/>
                    <a:gd name="T93" fmla="*/ 9 h 1073"/>
                    <a:gd name="T94" fmla="*/ 229 w 716"/>
                    <a:gd name="T95" fmla="*/ 2 h 1073"/>
                    <a:gd name="T96" fmla="*/ 249 w 716"/>
                    <a:gd name="T97" fmla="*/ 0 h 10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716" h="1073">
                      <a:moveTo>
                        <a:pt x="249" y="0"/>
                      </a:moveTo>
                      <a:lnTo>
                        <a:pt x="267" y="2"/>
                      </a:lnTo>
                      <a:lnTo>
                        <a:pt x="285" y="9"/>
                      </a:lnTo>
                      <a:lnTo>
                        <a:pt x="301" y="22"/>
                      </a:lnTo>
                      <a:lnTo>
                        <a:pt x="694" y="415"/>
                      </a:lnTo>
                      <a:lnTo>
                        <a:pt x="706" y="430"/>
                      </a:lnTo>
                      <a:lnTo>
                        <a:pt x="714" y="449"/>
                      </a:lnTo>
                      <a:lnTo>
                        <a:pt x="716" y="467"/>
                      </a:lnTo>
                      <a:lnTo>
                        <a:pt x="714" y="486"/>
                      </a:lnTo>
                      <a:lnTo>
                        <a:pt x="706" y="505"/>
                      </a:lnTo>
                      <a:lnTo>
                        <a:pt x="694" y="520"/>
                      </a:lnTo>
                      <a:lnTo>
                        <a:pt x="163" y="1052"/>
                      </a:lnTo>
                      <a:lnTo>
                        <a:pt x="147" y="1063"/>
                      </a:lnTo>
                      <a:lnTo>
                        <a:pt x="130" y="1070"/>
                      </a:lnTo>
                      <a:lnTo>
                        <a:pt x="110" y="1073"/>
                      </a:lnTo>
                      <a:lnTo>
                        <a:pt x="91" y="1070"/>
                      </a:lnTo>
                      <a:lnTo>
                        <a:pt x="74" y="1063"/>
                      </a:lnTo>
                      <a:lnTo>
                        <a:pt x="57" y="1052"/>
                      </a:lnTo>
                      <a:lnTo>
                        <a:pt x="0" y="995"/>
                      </a:lnTo>
                      <a:lnTo>
                        <a:pt x="40" y="973"/>
                      </a:lnTo>
                      <a:lnTo>
                        <a:pt x="77" y="947"/>
                      </a:lnTo>
                      <a:lnTo>
                        <a:pt x="109" y="915"/>
                      </a:lnTo>
                      <a:lnTo>
                        <a:pt x="137" y="879"/>
                      </a:lnTo>
                      <a:lnTo>
                        <a:pt x="159" y="840"/>
                      </a:lnTo>
                      <a:lnTo>
                        <a:pt x="176" y="798"/>
                      </a:lnTo>
                      <a:lnTo>
                        <a:pt x="187" y="752"/>
                      </a:lnTo>
                      <a:lnTo>
                        <a:pt x="190" y="704"/>
                      </a:lnTo>
                      <a:lnTo>
                        <a:pt x="191" y="612"/>
                      </a:lnTo>
                      <a:lnTo>
                        <a:pt x="191" y="528"/>
                      </a:lnTo>
                      <a:lnTo>
                        <a:pt x="191" y="453"/>
                      </a:lnTo>
                      <a:lnTo>
                        <a:pt x="193" y="386"/>
                      </a:lnTo>
                      <a:lnTo>
                        <a:pt x="193" y="325"/>
                      </a:lnTo>
                      <a:lnTo>
                        <a:pt x="194" y="272"/>
                      </a:lnTo>
                      <a:lnTo>
                        <a:pt x="194" y="225"/>
                      </a:lnTo>
                      <a:lnTo>
                        <a:pt x="194" y="184"/>
                      </a:lnTo>
                      <a:lnTo>
                        <a:pt x="194" y="149"/>
                      </a:lnTo>
                      <a:lnTo>
                        <a:pt x="195" y="119"/>
                      </a:lnTo>
                      <a:lnTo>
                        <a:pt x="195" y="94"/>
                      </a:lnTo>
                      <a:lnTo>
                        <a:pt x="195" y="73"/>
                      </a:lnTo>
                      <a:lnTo>
                        <a:pt x="195" y="57"/>
                      </a:lnTo>
                      <a:lnTo>
                        <a:pt x="195" y="44"/>
                      </a:lnTo>
                      <a:lnTo>
                        <a:pt x="195" y="35"/>
                      </a:lnTo>
                      <a:lnTo>
                        <a:pt x="195" y="29"/>
                      </a:lnTo>
                      <a:lnTo>
                        <a:pt x="195" y="24"/>
                      </a:lnTo>
                      <a:lnTo>
                        <a:pt x="195" y="22"/>
                      </a:lnTo>
                      <a:lnTo>
                        <a:pt x="195" y="22"/>
                      </a:lnTo>
                      <a:lnTo>
                        <a:pt x="211" y="9"/>
                      </a:lnTo>
                      <a:lnTo>
                        <a:pt x="229" y="2"/>
                      </a:lnTo>
                      <a:lnTo>
                        <a:pt x="249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solidFill>
                      <a:schemeClr val="bg1">
                        <a:lumMod val="65000"/>
                      </a:schemeClr>
                    </a:solidFill>
                    <a:latin typeface="+mn-lt"/>
                  </a:endParaRPr>
                </a:p>
              </p:txBody>
            </p:sp>
          </p:grpSp>
        </p:grp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5F930607-EC32-2956-CFC8-6BBA4E5EF4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970713" y="1855788"/>
              <a:ext cx="590550" cy="1033462"/>
              <a:chOff x="9294813" y="2474222"/>
              <a:chExt cx="787400" cy="1377950"/>
            </a:xfrm>
          </p:grpSpPr>
          <p:sp>
            <p:nvSpPr>
              <p:cNvPr id="176" name="Freeform 15">
                <a:extLst>
                  <a:ext uri="{FF2B5EF4-FFF2-40B4-BE49-F238E27FC236}">
                    <a16:creationId xmlns:a16="http://schemas.microsoft.com/office/drawing/2014/main" id="{877EF6B3-C8CF-2B3E-2F07-B0826252EE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94813" y="2474222"/>
                <a:ext cx="393700" cy="1377950"/>
              </a:xfrm>
              <a:custGeom>
                <a:avLst/>
                <a:gdLst>
                  <a:gd name="T0" fmla="*/ 0 w 207"/>
                  <a:gd name="T1" fmla="*/ 206 h 724"/>
                  <a:gd name="T2" fmla="*/ 207 w 207"/>
                  <a:gd name="T3" fmla="*/ 717 h 724"/>
                  <a:gd name="T4" fmla="*/ 207 w 207"/>
                  <a:gd name="T5" fmla="*/ 0 h 724"/>
                  <a:gd name="T6" fmla="*/ 0 w 207"/>
                  <a:gd name="T7" fmla="*/ 206 h 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7" h="724">
                    <a:moveTo>
                      <a:pt x="0" y="206"/>
                    </a:moveTo>
                    <a:cubicBezTo>
                      <a:pt x="0" y="320"/>
                      <a:pt x="207" y="724"/>
                      <a:pt x="207" y="717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93" y="0"/>
                      <a:pt x="0" y="92"/>
                      <a:pt x="0" y="206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sp>
            <p:nvSpPr>
              <p:cNvPr id="177" name="Freeform 16">
                <a:extLst>
                  <a:ext uri="{FF2B5EF4-FFF2-40B4-BE49-F238E27FC236}">
                    <a16:creationId xmlns:a16="http://schemas.microsoft.com/office/drawing/2014/main" id="{CCAB6CA8-006D-00CE-362D-4BA126369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88513" y="2474222"/>
                <a:ext cx="393700" cy="1365250"/>
              </a:xfrm>
              <a:custGeom>
                <a:avLst/>
                <a:gdLst>
                  <a:gd name="T0" fmla="*/ 0 w 206"/>
                  <a:gd name="T1" fmla="*/ 0 h 717"/>
                  <a:gd name="T2" fmla="*/ 0 w 206"/>
                  <a:gd name="T3" fmla="*/ 717 h 717"/>
                  <a:gd name="T4" fmla="*/ 206 w 206"/>
                  <a:gd name="T5" fmla="*/ 206 h 717"/>
                  <a:gd name="T6" fmla="*/ 0 w 206"/>
                  <a:gd name="T7" fmla="*/ 0 h 7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6" h="717">
                    <a:moveTo>
                      <a:pt x="0" y="0"/>
                    </a:moveTo>
                    <a:cubicBezTo>
                      <a:pt x="0" y="717"/>
                      <a:pt x="0" y="717"/>
                      <a:pt x="0" y="717"/>
                    </a:cubicBezTo>
                    <a:cubicBezTo>
                      <a:pt x="0" y="709"/>
                      <a:pt x="206" y="320"/>
                      <a:pt x="206" y="206"/>
                    </a:cubicBezTo>
                    <a:cubicBezTo>
                      <a:pt x="206" y="92"/>
                      <a:pt x="114" y="0"/>
                      <a:pt x="0" y="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sp>
            <p:nvSpPr>
              <p:cNvPr id="178" name="Oval 22">
                <a:extLst>
                  <a:ext uri="{FF2B5EF4-FFF2-40B4-BE49-F238E27FC236}">
                    <a16:creationId xmlns:a16="http://schemas.microsoft.com/office/drawing/2014/main" id="{57FC6B64-C29F-0C21-5BA2-C4BCC7B4AB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62546" y="2544071"/>
                <a:ext cx="651933" cy="64981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grpSp>
            <p:nvGrpSpPr>
              <p:cNvPr id="179" name="Group 406">
                <a:extLst>
                  <a:ext uri="{FF2B5EF4-FFF2-40B4-BE49-F238E27FC236}">
                    <a16:creationId xmlns:a16="http://schemas.microsoft.com/office/drawing/2014/main" id="{75CBB7B8-EE2A-BD68-607A-1EAD57A80BC4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9511710" y="2710206"/>
                <a:ext cx="350429" cy="352342"/>
                <a:chOff x="3671" y="4829"/>
                <a:chExt cx="2930" cy="2946"/>
              </a:xfrm>
              <a:solidFill>
                <a:schemeClr val="accent1">
                  <a:lumMod val="75000"/>
                </a:schemeClr>
              </a:solidFill>
            </p:grpSpPr>
            <p:sp>
              <p:nvSpPr>
                <p:cNvPr id="180" name="Freeform 408">
                  <a:extLst>
                    <a:ext uri="{FF2B5EF4-FFF2-40B4-BE49-F238E27FC236}">
                      <a16:creationId xmlns:a16="http://schemas.microsoft.com/office/drawing/2014/main" id="{8476E6C0-2047-5561-9062-A6ED2F7A10A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71" y="4829"/>
                  <a:ext cx="2139" cy="2141"/>
                </a:xfrm>
                <a:custGeom>
                  <a:avLst/>
                  <a:gdLst>
                    <a:gd name="T0" fmla="*/ 2614 w 4278"/>
                    <a:gd name="T1" fmla="*/ 5 h 4282"/>
                    <a:gd name="T2" fmla="*/ 2702 w 4278"/>
                    <a:gd name="T3" fmla="*/ 73 h 4282"/>
                    <a:gd name="T4" fmla="*/ 2721 w 4278"/>
                    <a:gd name="T5" fmla="*/ 498 h 4282"/>
                    <a:gd name="T6" fmla="*/ 3135 w 4278"/>
                    <a:gd name="T7" fmla="*/ 320 h 4282"/>
                    <a:gd name="T8" fmla="*/ 3224 w 4278"/>
                    <a:gd name="T9" fmla="*/ 277 h 4282"/>
                    <a:gd name="T10" fmla="*/ 3317 w 4278"/>
                    <a:gd name="T11" fmla="*/ 298 h 4282"/>
                    <a:gd name="T12" fmla="*/ 3980 w 4278"/>
                    <a:gd name="T13" fmla="*/ 962 h 4282"/>
                    <a:gd name="T14" fmla="*/ 4001 w 4278"/>
                    <a:gd name="T15" fmla="*/ 1055 h 4282"/>
                    <a:gd name="T16" fmla="*/ 3959 w 4278"/>
                    <a:gd name="T17" fmla="*/ 1144 h 4282"/>
                    <a:gd name="T18" fmla="*/ 3780 w 4278"/>
                    <a:gd name="T19" fmla="*/ 1559 h 4282"/>
                    <a:gd name="T20" fmla="*/ 4205 w 4278"/>
                    <a:gd name="T21" fmla="*/ 1578 h 4282"/>
                    <a:gd name="T22" fmla="*/ 4272 w 4278"/>
                    <a:gd name="T23" fmla="*/ 1666 h 4282"/>
                    <a:gd name="T24" fmla="*/ 3729 w 4278"/>
                    <a:gd name="T25" fmla="*/ 1923 h 4282"/>
                    <a:gd name="T26" fmla="*/ 3524 w 4278"/>
                    <a:gd name="T27" fmla="*/ 1964 h 4282"/>
                    <a:gd name="T28" fmla="*/ 3356 w 4278"/>
                    <a:gd name="T29" fmla="*/ 2075 h 4282"/>
                    <a:gd name="T30" fmla="*/ 3294 w 4278"/>
                    <a:gd name="T31" fmla="*/ 1750 h 4282"/>
                    <a:gd name="T32" fmla="*/ 3151 w 4278"/>
                    <a:gd name="T33" fmla="*/ 1461 h 4282"/>
                    <a:gd name="T34" fmla="*/ 2939 w 4278"/>
                    <a:gd name="T35" fmla="*/ 1221 h 4282"/>
                    <a:gd name="T36" fmla="*/ 2673 w 4278"/>
                    <a:gd name="T37" fmla="*/ 1044 h 4282"/>
                    <a:gd name="T38" fmla="*/ 2363 w 4278"/>
                    <a:gd name="T39" fmla="*/ 941 h 4282"/>
                    <a:gd name="T40" fmla="*/ 2022 w 4278"/>
                    <a:gd name="T41" fmla="*/ 927 h 4282"/>
                    <a:gd name="T42" fmla="*/ 1692 w 4278"/>
                    <a:gd name="T43" fmla="*/ 1005 h 4282"/>
                    <a:gd name="T44" fmla="*/ 1403 w 4278"/>
                    <a:gd name="T45" fmla="*/ 1169 h 4282"/>
                    <a:gd name="T46" fmla="*/ 1170 w 4278"/>
                    <a:gd name="T47" fmla="*/ 1403 h 4282"/>
                    <a:gd name="T48" fmla="*/ 1006 w 4278"/>
                    <a:gd name="T49" fmla="*/ 1693 h 4282"/>
                    <a:gd name="T50" fmla="*/ 926 w 4278"/>
                    <a:gd name="T51" fmla="*/ 2023 h 4282"/>
                    <a:gd name="T52" fmla="*/ 942 w 4278"/>
                    <a:gd name="T53" fmla="*/ 2366 h 4282"/>
                    <a:gd name="T54" fmla="*/ 1043 w 4278"/>
                    <a:gd name="T55" fmla="*/ 2675 h 4282"/>
                    <a:gd name="T56" fmla="*/ 1220 w 4278"/>
                    <a:gd name="T57" fmla="*/ 2942 h 4282"/>
                    <a:gd name="T58" fmla="*/ 1461 w 4278"/>
                    <a:gd name="T59" fmla="*/ 3155 h 4282"/>
                    <a:gd name="T60" fmla="*/ 1749 w 4278"/>
                    <a:gd name="T61" fmla="*/ 3298 h 4282"/>
                    <a:gd name="T62" fmla="*/ 2076 w 4278"/>
                    <a:gd name="T63" fmla="*/ 3360 h 4282"/>
                    <a:gd name="T64" fmla="*/ 1958 w 4278"/>
                    <a:gd name="T65" fmla="*/ 3508 h 4282"/>
                    <a:gd name="T66" fmla="*/ 1899 w 4278"/>
                    <a:gd name="T67" fmla="*/ 3692 h 4282"/>
                    <a:gd name="T68" fmla="*/ 1705 w 4278"/>
                    <a:gd name="T69" fmla="*/ 4282 h 4282"/>
                    <a:gd name="T70" fmla="*/ 1600 w 4278"/>
                    <a:gd name="T71" fmla="*/ 4239 h 4282"/>
                    <a:gd name="T72" fmla="*/ 1557 w 4278"/>
                    <a:gd name="T73" fmla="*/ 4135 h 4282"/>
                    <a:gd name="T74" fmla="*/ 1391 w 4278"/>
                    <a:gd name="T75" fmla="*/ 3716 h 4282"/>
                    <a:gd name="T76" fmla="*/ 1086 w 4278"/>
                    <a:gd name="T77" fmla="*/ 3999 h 4282"/>
                    <a:gd name="T78" fmla="*/ 992 w 4278"/>
                    <a:gd name="T79" fmla="*/ 3999 h 4282"/>
                    <a:gd name="T80" fmla="*/ 319 w 4278"/>
                    <a:gd name="T81" fmla="*/ 3348 h 4282"/>
                    <a:gd name="T82" fmla="*/ 277 w 4278"/>
                    <a:gd name="T83" fmla="*/ 3258 h 4282"/>
                    <a:gd name="T84" fmla="*/ 298 w 4278"/>
                    <a:gd name="T85" fmla="*/ 3166 h 4282"/>
                    <a:gd name="T86" fmla="*/ 532 w 4278"/>
                    <a:gd name="T87" fmla="*/ 2809 h 4282"/>
                    <a:gd name="T88" fmla="*/ 109 w 4278"/>
                    <a:gd name="T89" fmla="*/ 2719 h 4282"/>
                    <a:gd name="T90" fmla="*/ 22 w 4278"/>
                    <a:gd name="T91" fmla="*/ 2651 h 4282"/>
                    <a:gd name="T92" fmla="*/ 0 w 4278"/>
                    <a:gd name="T93" fmla="*/ 1705 h 4282"/>
                    <a:gd name="T94" fmla="*/ 45 w 4278"/>
                    <a:gd name="T95" fmla="*/ 1602 h 4282"/>
                    <a:gd name="T96" fmla="*/ 148 w 4278"/>
                    <a:gd name="T97" fmla="*/ 1559 h 4282"/>
                    <a:gd name="T98" fmla="*/ 567 w 4278"/>
                    <a:gd name="T99" fmla="*/ 1393 h 4282"/>
                    <a:gd name="T100" fmla="*/ 284 w 4278"/>
                    <a:gd name="T101" fmla="*/ 1087 h 4282"/>
                    <a:gd name="T102" fmla="*/ 284 w 4278"/>
                    <a:gd name="T103" fmla="*/ 991 h 4282"/>
                    <a:gd name="T104" fmla="*/ 935 w 4278"/>
                    <a:gd name="T105" fmla="*/ 320 h 4282"/>
                    <a:gd name="T106" fmla="*/ 1024 w 4278"/>
                    <a:gd name="T107" fmla="*/ 277 h 4282"/>
                    <a:gd name="T108" fmla="*/ 1116 w 4278"/>
                    <a:gd name="T109" fmla="*/ 298 h 4282"/>
                    <a:gd name="T110" fmla="*/ 1473 w 4278"/>
                    <a:gd name="T111" fmla="*/ 530 h 4282"/>
                    <a:gd name="T112" fmla="*/ 1562 w 4278"/>
                    <a:gd name="T113" fmla="*/ 109 h 4282"/>
                    <a:gd name="T114" fmla="*/ 1630 w 4278"/>
                    <a:gd name="T115" fmla="*/ 20 h 4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4278" h="4282">
                      <a:moveTo>
                        <a:pt x="1705" y="0"/>
                      </a:moveTo>
                      <a:lnTo>
                        <a:pt x="2575" y="0"/>
                      </a:lnTo>
                      <a:lnTo>
                        <a:pt x="2614" y="5"/>
                      </a:lnTo>
                      <a:lnTo>
                        <a:pt x="2648" y="20"/>
                      </a:lnTo>
                      <a:lnTo>
                        <a:pt x="2678" y="43"/>
                      </a:lnTo>
                      <a:lnTo>
                        <a:pt x="2702" y="73"/>
                      </a:lnTo>
                      <a:lnTo>
                        <a:pt x="2716" y="109"/>
                      </a:lnTo>
                      <a:lnTo>
                        <a:pt x="2721" y="148"/>
                      </a:lnTo>
                      <a:lnTo>
                        <a:pt x="2721" y="498"/>
                      </a:lnTo>
                      <a:lnTo>
                        <a:pt x="2805" y="530"/>
                      </a:lnTo>
                      <a:lnTo>
                        <a:pt x="2887" y="568"/>
                      </a:lnTo>
                      <a:lnTo>
                        <a:pt x="3135" y="320"/>
                      </a:lnTo>
                      <a:lnTo>
                        <a:pt x="3162" y="298"/>
                      </a:lnTo>
                      <a:lnTo>
                        <a:pt x="3192" y="284"/>
                      </a:lnTo>
                      <a:lnTo>
                        <a:pt x="3224" y="277"/>
                      </a:lnTo>
                      <a:lnTo>
                        <a:pt x="3256" y="277"/>
                      </a:lnTo>
                      <a:lnTo>
                        <a:pt x="3288" y="284"/>
                      </a:lnTo>
                      <a:lnTo>
                        <a:pt x="3317" y="298"/>
                      </a:lnTo>
                      <a:lnTo>
                        <a:pt x="3343" y="320"/>
                      </a:lnTo>
                      <a:lnTo>
                        <a:pt x="3959" y="936"/>
                      </a:lnTo>
                      <a:lnTo>
                        <a:pt x="3980" y="962"/>
                      </a:lnTo>
                      <a:lnTo>
                        <a:pt x="3994" y="991"/>
                      </a:lnTo>
                      <a:lnTo>
                        <a:pt x="4001" y="1023"/>
                      </a:lnTo>
                      <a:lnTo>
                        <a:pt x="4001" y="1055"/>
                      </a:lnTo>
                      <a:lnTo>
                        <a:pt x="3994" y="1087"/>
                      </a:lnTo>
                      <a:lnTo>
                        <a:pt x="3980" y="1118"/>
                      </a:lnTo>
                      <a:lnTo>
                        <a:pt x="3959" y="1144"/>
                      </a:lnTo>
                      <a:lnTo>
                        <a:pt x="3711" y="1393"/>
                      </a:lnTo>
                      <a:lnTo>
                        <a:pt x="3748" y="1473"/>
                      </a:lnTo>
                      <a:lnTo>
                        <a:pt x="3780" y="1559"/>
                      </a:lnTo>
                      <a:lnTo>
                        <a:pt x="4130" y="1559"/>
                      </a:lnTo>
                      <a:lnTo>
                        <a:pt x="4169" y="1564"/>
                      </a:lnTo>
                      <a:lnTo>
                        <a:pt x="4205" y="1578"/>
                      </a:lnTo>
                      <a:lnTo>
                        <a:pt x="4235" y="1602"/>
                      </a:lnTo>
                      <a:lnTo>
                        <a:pt x="4258" y="1632"/>
                      </a:lnTo>
                      <a:lnTo>
                        <a:pt x="4272" y="1666"/>
                      </a:lnTo>
                      <a:lnTo>
                        <a:pt x="4278" y="1705"/>
                      </a:lnTo>
                      <a:lnTo>
                        <a:pt x="4278" y="1923"/>
                      </a:lnTo>
                      <a:lnTo>
                        <a:pt x="3729" y="1923"/>
                      </a:lnTo>
                      <a:lnTo>
                        <a:pt x="3657" y="1927"/>
                      </a:lnTo>
                      <a:lnTo>
                        <a:pt x="3589" y="1941"/>
                      </a:lnTo>
                      <a:lnTo>
                        <a:pt x="3524" y="1964"/>
                      </a:lnTo>
                      <a:lnTo>
                        <a:pt x="3463" y="1994"/>
                      </a:lnTo>
                      <a:lnTo>
                        <a:pt x="3408" y="2032"/>
                      </a:lnTo>
                      <a:lnTo>
                        <a:pt x="3356" y="2075"/>
                      </a:lnTo>
                      <a:lnTo>
                        <a:pt x="3345" y="1964"/>
                      </a:lnTo>
                      <a:lnTo>
                        <a:pt x="3324" y="1855"/>
                      </a:lnTo>
                      <a:lnTo>
                        <a:pt x="3294" y="1750"/>
                      </a:lnTo>
                      <a:lnTo>
                        <a:pt x="3254" y="1648"/>
                      </a:lnTo>
                      <a:lnTo>
                        <a:pt x="3206" y="1552"/>
                      </a:lnTo>
                      <a:lnTo>
                        <a:pt x="3151" y="1461"/>
                      </a:lnTo>
                      <a:lnTo>
                        <a:pt x="3087" y="1375"/>
                      </a:lnTo>
                      <a:lnTo>
                        <a:pt x="3017" y="1294"/>
                      </a:lnTo>
                      <a:lnTo>
                        <a:pt x="2939" y="1221"/>
                      </a:lnTo>
                      <a:lnTo>
                        <a:pt x="2857" y="1155"/>
                      </a:lnTo>
                      <a:lnTo>
                        <a:pt x="2768" y="1094"/>
                      </a:lnTo>
                      <a:lnTo>
                        <a:pt x="2673" y="1044"/>
                      </a:lnTo>
                      <a:lnTo>
                        <a:pt x="2573" y="1000"/>
                      </a:lnTo>
                      <a:lnTo>
                        <a:pt x="2470" y="966"/>
                      </a:lnTo>
                      <a:lnTo>
                        <a:pt x="2363" y="941"/>
                      </a:lnTo>
                      <a:lnTo>
                        <a:pt x="2252" y="927"/>
                      </a:lnTo>
                      <a:lnTo>
                        <a:pt x="2140" y="921"/>
                      </a:lnTo>
                      <a:lnTo>
                        <a:pt x="2022" y="927"/>
                      </a:lnTo>
                      <a:lnTo>
                        <a:pt x="1908" y="943"/>
                      </a:lnTo>
                      <a:lnTo>
                        <a:pt x="1798" y="970"/>
                      </a:lnTo>
                      <a:lnTo>
                        <a:pt x="1692" y="1005"/>
                      </a:lnTo>
                      <a:lnTo>
                        <a:pt x="1591" y="1052"/>
                      </a:lnTo>
                      <a:lnTo>
                        <a:pt x="1494" y="1107"/>
                      </a:lnTo>
                      <a:lnTo>
                        <a:pt x="1403" y="1169"/>
                      </a:lnTo>
                      <a:lnTo>
                        <a:pt x="1318" y="1239"/>
                      </a:lnTo>
                      <a:lnTo>
                        <a:pt x="1239" y="1318"/>
                      </a:lnTo>
                      <a:lnTo>
                        <a:pt x="1170" y="1403"/>
                      </a:lnTo>
                      <a:lnTo>
                        <a:pt x="1106" y="1493"/>
                      </a:lnTo>
                      <a:lnTo>
                        <a:pt x="1052" y="1591"/>
                      </a:lnTo>
                      <a:lnTo>
                        <a:pt x="1006" y="1693"/>
                      </a:lnTo>
                      <a:lnTo>
                        <a:pt x="968" y="1798"/>
                      </a:lnTo>
                      <a:lnTo>
                        <a:pt x="942" y="1909"/>
                      </a:lnTo>
                      <a:lnTo>
                        <a:pt x="926" y="2023"/>
                      </a:lnTo>
                      <a:lnTo>
                        <a:pt x="920" y="2141"/>
                      </a:lnTo>
                      <a:lnTo>
                        <a:pt x="926" y="2255"/>
                      </a:lnTo>
                      <a:lnTo>
                        <a:pt x="942" y="2366"/>
                      </a:lnTo>
                      <a:lnTo>
                        <a:pt x="967" y="2473"/>
                      </a:lnTo>
                      <a:lnTo>
                        <a:pt x="1001" y="2576"/>
                      </a:lnTo>
                      <a:lnTo>
                        <a:pt x="1043" y="2675"/>
                      </a:lnTo>
                      <a:lnTo>
                        <a:pt x="1095" y="2769"/>
                      </a:lnTo>
                      <a:lnTo>
                        <a:pt x="1154" y="2859"/>
                      </a:lnTo>
                      <a:lnTo>
                        <a:pt x="1220" y="2942"/>
                      </a:lnTo>
                      <a:lnTo>
                        <a:pt x="1295" y="3019"/>
                      </a:lnTo>
                      <a:lnTo>
                        <a:pt x="1373" y="3091"/>
                      </a:lnTo>
                      <a:lnTo>
                        <a:pt x="1461" y="3155"/>
                      </a:lnTo>
                      <a:lnTo>
                        <a:pt x="1551" y="3210"/>
                      </a:lnTo>
                      <a:lnTo>
                        <a:pt x="1648" y="3258"/>
                      </a:lnTo>
                      <a:lnTo>
                        <a:pt x="1749" y="3298"/>
                      </a:lnTo>
                      <a:lnTo>
                        <a:pt x="1855" y="3328"/>
                      </a:lnTo>
                      <a:lnTo>
                        <a:pt x="1963" y="3350"/>
                      </a:lnTo>
                      <a:lnTo>
                        <a:pt x="2076" y="3360"/>
                      </a:lnTo>
                      <a:lnTo>
                        <a:pt x="2031" y="3405"/>
                      </a:lnTo>
                      <a:lnTo>
                        <a:pt x="1992" y="3455"/>
                      </a:lnTo>
                      <a:lnTo>
                        <a:pt x="1958" y="3508"/>
                      </a:lnTo>
                      <a:lnTo>
                        <a:pt x="1931" y="3566"/>
                      </a:lnTo>
                      <a:lnTo>
                        <a:pt x="1912" y="3628"/>
                      </a:lnTo>
                      <a:lnTo>
                        <a:pt x="1899" y="3692"/>
                      </a:lnTo>
                      <a:lnTo>
                        <a:pt x="1896" y="3758"/>
                      </a:lnTo>
                      <a:lnTo>
                        <a:pt x="1896" y="4282"/>
                      </a:lnTo>
                      <a:lnTo>
                        <a:pt x="1705" y="4282"/>
                      </a:lnTo>
                      <a:lnTo>
                        <a:pt x="1666" y="4278"/>
                      </a:lnTo>
                      <a:lnTo>
                        <a:pt x="1630" y="4262"/>
                      </a:lnTo>
                      <a:lnTo>
                        <a:pt x="1600" y="4239"/>
                      </a:lnTo>
                      <a:lnTo>
                        <a:pt x="1576" y="4210"/>
                      </a:lnTo>
                      <a:lnTo>
                        <a:pt x="1562" y="4174"/>
                      </a:lnTo>
                      <a:lnTo>
                        <a:pt x="1557" y="4135"/>
                      </a:lnTo>
                      <a:lnTo>
                        <a:pt x="1557" y="3783"/>
                      </a:lnTo>
                      <a:lnTo>
                        <a:pt x="1473" y="3751"/>
                      </a:lnTo>
                      <a:lnTo>
                        <a:pt x="1391" y="3716"/>
                      </a:lnTo>
                      <a:lnTo>
                        <a:pt x="1143" y="3964"/>
                      </a:lnTo>
                      <a:lnTo>
                        <a:pt x="1116" y="3985"/>
                      </a:lnTo>
                      <a:lnTo>
                        <a:pt x="1086" y="3999"/>
                      </a:lnTo>
                      <a:lnTo>
                        <a:pt x="1056" y="4005"/>
                      </a:lnTo>
                      <a:lnTo>
                        <a:pt x="1024" y="4005"/>
                      </a:lnTo>
                      <a:lnTo>
                        <a:pt x="992" y="3999"/>
                      </a:lnTo>
                      <a:lnTo>
                        <a:pt x="961" y="3985"/>
                      </a:lnTo>
                      <a:lnTo>
                        <a:pt x="935" y="3964"/>
                      </a:lnTo>
                      <a:lnTo>
                        <a:pt x="319" y="3348"/>
                      </a:lnTo>
                      <a:lnTo>
                        <a:pt x="298" y="3321"/>
                      </a:lnTo>
                      <a:lnTo>
                        <a:pt x="284" y="3291"/>
                      </a:lnTo>
                      <a:lnTo>
                        <a:pt x="277" y="3258"/>
                      </a:lnTo>
                      <a:lnTo>
                        <a:pt x="277" y="3226"/>
                      </a:lnTo>
                      <a:lnTo>
                        <a:pt x="284" y="3196"/>
                      </a:lnTo>
                      <a:lnTo>
                        <a:pt x="298" y="3166"/>
                      </a:lnTo>
                      <a:lnTo>
                        <a:pt x="319" y="3139"/>
                      </a:lnTo>
                      <a:lnTo>
                        <a:pt x="567" y="2891"/>
                      </a:lnTo>
                      <a:lnTo>
                        <a:pt x="532" y="2809"/>
                      </a:lnTo>
                      <a:lnTo>
                        <a:pt x="499" y="2725"/>
                      </a:lnTo>
                      <a:lnTo>
                        <a:pt x="148" y="2725"/>
                      </a:lnTo>
                      <a:lnTo>
                        <a:pt x="109" y="2719"/>
                      </a:lnTo>
                      <a:lnTo>
                        <a:pt x="73" y="2705"/>
                      </a:lnTo>
                      <a:lnTo>
                        <a:pt x="45" y="2682"/>
                      </a:lnTo>
                      <a:lnTo>
                        <a:pt x="22" y="2651"/>
                      </a:lnTo>
                      <a:lnTo>
                        <a:pt x="6" y="2616"/>
                      </a:lnTo>
                      <a:lnTo>
                        <a:pt x="0" y="2576"/>
                      </a:lnTo>
                      <a:lnTo>
                        <a:pt x="0" y="1705"/>
                      </a:lnTo>
                      <a:lnTo>
                        <a:pt x="6" y="1666"/>
                      </a:lnTo>
                      <a:lnTo>
                        <a:pt x="22" y="1632"/>
                      </a:lnTo>
                      <a:lnTo>
                        <a:pt x="45" y="1602"/>
                      </a:lnTo>
                      <a:lnTo>
                        <a:pt x="73" y="1578"/>
                      </a:lnTo>
                      <a:lnTo>
                        <a:pt x="109" y="1564"/>
                      </a:lnTo>
                      <a:lnTo>
                        <a:pt x="148" y="1559"/>
                      </a:lnTo>
                      <a:lnTo>
                        <a:pt x="499" y="1559"/>
                      </a:lnTo>
                      <a:lnTo>
                        <a:pt x="532" y="1473"/>
                      </a:lnTo>
                      <a:lnTo>
                        <a:pt x="567" y="1393"/>
                      </a:lnTo>
                      <a:lnTo>
                        <a:pt x="319" y="1144"/>
                      </a:lnTo>
                      <a:lnTo>
                        <a:pt x="298" y="1118"/>
                      </a:lnTo>
                      <a:lnTo>
                        <a:pt x="284" y="1087"/>
                      </a:lnTo>
                      <a:lnTo>
                        <a:pt x="277" y="1055"/>
                      </a:lnTo>
                      <a:lnTo>
                        <a:pt x="277" y="1023"/>
                      </a:lnTo>
                      <a:lnTo>
                        <a:pt x="284" y="991"/>
                      </a:lnTo>
                      <a:lnTo>
                        <a:pt x="298" y="962"/>
                      </a:lnTo>
                      <a:lnTo>
                        <a:pt x="319" y="936"/>
                      </a:lnTo>
                      <a:lnTo>
                        <a:pt x="935" y="320"/>
                      </a:lnTo>
                      <a:lnTo>
                        <a:pt x="961" y="298"/>
                      </a:lnTo>
                      <a:lnTo>
                        <a:pt x="992" y="284"/>
                      </a:lnTo>
                      <a:lnTo>
                        <a:pt x="1024" y="277"/>
                      </a:lnTo>
                      <a:lnTo>
                        <a:pt x="1056" y="277"/>
                      </a:lnTo>
                      <a:lnTo>
                        <a:pt x="1086" y="284"/>
                      </a:lnTo>
                      <a:lnTo>
                        <a:pt x="1116" y="298"/>
                      </a:lnTo>
                      <a:lnTo>
                        <a:pt x="1143" y="320"/>
                      </a:lnTo>
                      <a:lnTo>
                        <a:pt x="1391" y="568"/>
                      </a:lnTo>
                      <a:lnTo>
                        <a:pt x="1473" y="530"/>
                      </a:lnTo>
                      <a:lnTo>
                        <a:pt x="1557" y="498"/>
                      </a:lnTo>
                      <a:lnTo>
                        <a:pt x="1557" y="148"/>
                      </a:lnTo>
                      <a:lnTo>
                        <a:pt x="1562" y="109"/>
                      </a:lnTo>
                      <a:lnTo>
                        <a:pt x="1576" y="73"/>
                      </a:lnTo>
                      <a:lnTo>
                        <a:pt x="1600" y="43"/>
                      </a:lnTo>
                      <a:lnTo>
                        <a:pt x="1630" y="20"/>
                      </a:lnTo>
                      <a:lnTo>
                        <a:pt x="1666" y="5"/>
                      </a:lnTo>
                      <a:lnTo>
                        <a:pt x="1705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181" name="Freeform 409">
                  <a:extLst>
                    <a:ext uri="{FF2B5EF4-FFF2-40B4-BE49-F238E27FC236}">
                      <a16:creationId xmlns:a16="http://schemas.microsoft.com/office/drawing/2014/main" id="{1046F17D-A864-4D38-024D-B070F371FF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23" y="5482"/>
                  <a:ext cx="834" cy="835"/>
                </a:xfrm>
                <a:custGeom>
                  <a:avLst/>
                  <a:gdLst>
                    <a:gd name="T0" fmla="*/ 930 w 1669"/>
                    <a:gd name="T1" fmla="*/ 6 h 1671"/>
                    <a:gd name="T2" fmla="*/ 1109 w 1669"/>
                    <a:gd name="T3" fmla="*/ 45 h 1671"/>
                    <a:gd name="T4" fmla="*/ 1271 w 1669"/>
                    <a:gd name="T5" fmla="*/ 122 h 1671"/>
                    <a:gd name="T6" fmla="*/ 1412 w 1669"/>
                    <a:gd name="T7" fmla="*/ 230 h 1671"/>
                    <a:gd name="T8" fmla="*/ 1526 w 1669"/>
                    <a:gd name="T9" fmla="*/ 366 h 1671"/>
                    <a:gd name="T10" fmla="*/ 1610 w 1669"/>
                    <a:gd name="T11" fmla="*/ 523 h 1671"/>
                    <a:gd name="T12" fmla="*/ 1660 w 1669"/>
                    <a:gd name="T13" fmla="*/ 698 h 1671"/>
                    <a:gd name="T14" fmla="*/ 1669 w 1669"/>
                    <a:gd name="T15" fmla="*/ 888 h 1671"/>
                    <a:gd name="T16" fmla="*/ 1562 w 1669"/>
                    <a:gd name="T17" fmla="*/ 939 h 1671"/>
                    <a:gd name="T18" fmla="*/ 1469 w 1669"/>
                    <a:gd name="T19" fmla="*/ 1014 h 1671"/>
                    <a:gd name="T20" fmla="*/ 1333 w 1669"/>
                    <a:gd name="T21" fmla="*/ 1150 h 1671"/>
                    <a:gd name="T22" fmla="*/ 1221 w 1669"/>
                    <a:gd name="T23" fmla="*/ 1261 h 1671"/>
                    <a:gd name="T24" fmla="*/ 1132 w 1669"/>
                    <a:gd name="T25" fmla="*/ 1350 h 1671"/>
                    <a:gd name="T26" fmla="*/ 1061 w 1669"/>
                    <a:gd name="T27" fmla="*/ 1421 h 1671"/>
                    <a:gd name="T28" fmla="*/ 1005 w 1669"/>
                    <a:gd name="T29" fmla="*/ 1479 h 1671"/>
                    <a:gd name="T30" fmla="*/ 964 w 1669"/>
                    <a:gd name="T31" fmla="*/ 1523 h 1671"/>
                    <a:gd name="T32" fmla="*/ 932 w 1669"/>
                    <a:gd name="T33" fmla="*/ 1561 h 1671"/>
                    <a:gd name="T34" fmla="*/ 911 w 1669"/>
                    <a:gd name="T35" fmla="*/ 1593 h 1671"/>
                    <a:gd name="T36" fmla="*/ 893 w 1669"/>
                    <a:gd name="T37" fmla="*/ 1621 h 1671"/>
                    <a:gd name="T38" fmla="*/ 879 w 1669"/>
                    <a:gd name="T39" fmla="*/ 1653 h 1671"/>
                    <a:gd name="T40" fmla="*/ 777 w 1669"/>
                    <a:gd name="T41" fmla="*/ 1670 h 1671"/>
                    <a:gd name="T42" fmla="*/ 597 w 1669"/>
                    <a:gd name="T43" fmla="*/ 1637 h 1671"/>
                    <a:gd name="T44" fmla="*/ 433 w 1669"/>
                    <a:gd name="T45" fmla="*/ 1570 h 1671"/>
                    <a:gd name="T46" fmla="*/ 288 w 1669"/>
                    <a:gd name="T47" fmla="*/ 1468 h 1671"/>
                    <a:gd name="T48" fmla="*/ 169 w 1669"/>
                    <a:gd name="T49" fmla="*/ 1341 h 1671"/>
                    <a:gd name="T50" fmla="*/ 78 w 1669"/>
                    <a:gd name="T51" fmla="*/ 1189 h 1671"/>
                    <a:gd name="T52" fmla="*/ 21 w 1669"/>
                    <a:gd name="T53" fmla="*/ 1020 h 1671"/>
                    <a:gd name="T54" fmla="*/ 0 w 1669"/>
                    <a:gd name="T55" fmla="*/ 836 h 1671"/>
                    <a:gd name="T56" fmla="*/ 23 w 1669"/>
                    <a:gd name="T57" fmla="*/ 645 h 1671"/>
                    <a:gd name="T58" fmla="*/ 85 w 1669"/>
                    <a:gd name="T59" fmla="*/ 468 h 1671"/>
                    <a:gd name="T60" fmla="*/ 183 w 1669"/>
                    <a:gd name="T61" fmla="*/ 313 h 1671"/>
                    <a:gd name="T62" fmla="*/ 313 w 1669"/>
                    <a:gd name="T63" fmla="*/ 184 h 1671"/>
                    <a:gd name="T64" fmla="*/ 469 w 1669"/>
                    <a:gd name="T65" fmla="*/ 84 h 1671"/>
                    <a:gd name="T66" fmla="*/ 643 w 1669"/>
                    <a:gd name="T67" fmla="*/ 22 h 1671"/>
                    <a:gd name="T68" fmla="*/ 836 w 1669"/>
                    <a:gd name="T69" fmla="*/ 0 h 1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669" h="1671">
                      <a:moveTo>
                        <a:pt x="836" y="0"/>
                      </a:moveTo>
                      <a:lnTo>
                        <a:pt x="930" y="6"/>
                      </a:lnTo>
                      <a:lnTo>
                        <a:pt x="1021" y="20"/>
                      </a:lnTo>
                      <a:lnTo>
                        <a:pt x="1109" y="45"/>
                      </a:lnTo>
                      <a:lnTo>
                        <a:pt x="1192" y="79"/>
                      </a:lnTo>
                      <a:lnTo>
                        <a:pt x="1271" y="122"/>
                      </a:lnTo>
                      <a:lnTo>
                        <a:pt x="1344" y="173"/>
                      </a:lnTo>
                      <a:lnTo>
                        <a:pt x="1412" y="230"/>
                      </a:lnTo>
                      <a:lnTo>
                        <a:pt x="1472" y="295"/>
                      </a:lnTo>
                      <a:lnTo>
                        <a:pt x="1526" y="366"/>
                      </a:lnTo>
                      <a:lnTo>
                        <a:pt x="1572" y="441"/>
                      </a:lnTo>
                      <a:lnTo>
                        <a:pt x="1610" y="523"/>
                      </a:lnTo>
                      <a:lnTo>
                        <a:pt x="1640" y="609"/>
                      </a:lnTo>
                      <a:lnTo>
                        <a:pt x="1660" y="698"/>
                      </a:lnTo>
                      <a:lnTo>
                        <a:pt x="1669" y="791"/>
                      </a:lnTo>
                      <a:lnTo>
                        <a:pt x="1669" y="888"/>
                      </a:lnTo>
                      <a:lnTo>
                        <a:pt x="1615" y="911"/>
                      </a:lnTo>
                      <a:lnTo>
                        <a:pt x="1562" y="939"/>
                      </a:lnTo>
                      <a:lnTo>
                        <a:pt x="1513" y="973"/>
                      </a:lnTo>
                      <a:lnTo>
                        <a:pt x="1469" y="1014"/>
                      </a:lnTo>
                      <a:lnTo>
                        <a:pt x="1398" y="1086"/>
                      </a:lnTo>
                      <a:lnTo>
                        <a:pt x="1333" y="1150"/>
                      </a:lnTo>
                      <a:lnTo>
                        <a:pt x="1274" y="1209"/>
                      </a:lnTo>
                      <a:lnTo>
                        <a:pt x="1221" y="1261"/>
                      </a:lnTo>
                      <a:lnTo>
                        <a:pt x="1173" y="1309"/>
                      </a:lnTo>
                      <a:lnTo>
                        <a:pt x="1132" y="1350"/>
                      </a:lnTo>
                      <a:lnTo>
                        <a:pt x="1093" y="1387"/>
                      </a:lnTo>
                      <a:lnTo>
                        <a:pt x="1061" y="1421"/>
                      </a:lnTo>
                      <a:lnTo>
                        <a:pt x="1030" y="1452"/>
                      </a:lnTo>
                      <a:lnTo>
                        <a:pt x="1005" y="1479"/>
                      </a:lnTo>
                      <a:lnTo>
                        <a:pt x="982" y="1502"/>
                      </a:lnTo>
                      <a:lnTo>
                        <a:pt x="964" y="1523"/>
                      </a:lnTo>
                      <a:lnTo>
                        <a:pt x="946" y="1543"/>
                      </a:lnTo>
                      <a:lnTo>
                        <a:pt x="932" y="1561"/>
                      </a:lnTo>
                      <a:lnTo>
                        <a:pt x="921" y="1577"/>
                      </a:lnTo>
                      <a:lnTo>
                        <a:pt x="911" y="1593"/>
                      </a:lnTo>
                      <a:lnTo>
                        <a:pt x="902" y="1607"/>
                      </a:lnTo>
                      <a:lnTo>
                        <a:pt x="893" y="1621"/>
                      </a:lnTo>
                      <a:lnTo>
                        <a:pt x="886" y="1637"/>
                      </a:lnTo>
                      <a:lnTo>
                        <a:pt x="879" y="1653"/>
                      </a:lnTo>
                      <a:lnTo>
                        <a:pt x="870" y="1671"/>
                      </a:lnTo>
                      <a:lnTo>
                        <a:pt x="777" y="1670"/>
                      </a:lnTo>
                      <a:lnTo>
                        <a:pt x="684" y="1659"/>
                      </a:lnTo>
                      <a:lnTo>
                        <a:pt x="597" y="1637"/>
                      </a:lnTo>
                      <a:lnTo>
                        <a:pt x="511" y="1607"/>
                      </a:lnTo>
                      <a:lnTo>
                        <a:pt x="433" y="1570"/>
                      </a:lnTo>
                      <a:lnTo>
                        <a:pt x="358" y="1523"/>
                      </a:lnTo>
                      <a:lnTo>
                        <a:pt x="288" y="1468"/>
                      </a:lnTo>
                      <a:lnTo>
                        <a:pt x="226" y="1407"/>
                      </a:lnTo>
                      <a:lnTo>
                        <a:pt x="169" y="1341"/>
                      </a:lnTo>
                      <a:lnTo>
                        <a:pt x="119" y="1268"/>
                      </a:lnTo>
                      <a:lnTo>
                        <a:pt x="78" y="1189"/>
                      </a:lnTo>
                      <a:lnTo>
                        <a:pt x="44" y="1107"/>
                      </a:lnTo>
                      <a:lnTo>
                        <a:pt x="21" y="1020"/>
                      </a:lnTo>
                      <a:lnTo>
                        <a:pt x="5" y="929"/>
                      </a:lnTo>
                      <a:lnTo>
                        <a:pt x="0" y="836"/>
                      </a:lnTo>
                      <a:lnTo>
                        <a:pt x="5" y="739"/>
                      </a:lnTo>
                      <a:lnTo>
                        <a:pt x="23" y="645"/>
                      </a:lnTo>
                      <a:lnTo>
                        <a:pt x="50" y="554"/>
                      </a:lnTo>
                      <a:lnTo>
                        <a:pt x="85" y="468"/>
                      </a:lnTo>
                      <a:lnTo>
                        <a:pt x="130" y="388"/>
                      </a:lnTo>
                      <a:lnTo>
                        <a:pt x="183" y="313"/>
                      </a:lnTo>
                      <a:lnTo>
                        <a:pt x="244" y="245"/>
                      </a:lnTo>
                      <a:lnTo>
                        <a:pt x="313" y="184"/>
                      </a:lnTo>
                      <a:lnTo>
                        <a:pt x="388" y="131"/>
                      </a:lnTo>
                      <a:lnTo>
                        <a:pt x="469" y="84"/>
                      </a:lnTo>
                      <a:lnTo>
                        <a:pt x="554" y="48"/>
                      </a:lnTo>
                      <a:lnTo>
                        <a:pt x="643" y="22"/>
                      </a:lnTo>
                      <a:lnTo>
                        <a:pt x="738" y="6"/>
                      </a:lnTo>
                      <a:lnTo>
                        <a:pt x="836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182" name="Freeform 410">
                  <a:extLst>
                    <a:ext uri="{FF2B5EF4-FFF2-40B4-BE49-F238E27FC236}">
                      <a16:creationId xmlns:a16="http://schemas.microsoft.com/office/drawing/2014/main" id="{739500CE-6DAF-18F5-B3C6-4B11E5C1C8C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810" y="5982"/>
                  <a:ext cx="1791" cy="1793"/>
                </a:xfrm>
                <a:custGeom>
                  <a:avLst/>
                  <a:gdLst>
                    <a:gd name="T0" fmla="*/ 1469 w 3580"/>
                    <a:gd name="T1" fmla="*/ 757 h 3585"/>
                    <a:gd name="T2" fmla="*/ 1102 w 3580"/>
                    <a:gd name="T3" fmla="*/ 955 h 3585"/>
                    <a:gd name="T4" fmla="*/ 838 w 3580"/>
                    <a:gd name="T5" fmla="*/ 1276 h 3585"/>
                    <a:gd name="T6" fmla="*/ 713 w 3580"/>
                    <a:gd name="T7" fmla="*/ 1682 h 3585"/>
                    <a:gd name="T8" fmla="*/ 756 w 3580"/>
                    <a:gd name="T9" fmla="*/ 2114 h 3585"/>
                    <a:gd name="T10" fmla="*/ 954 w 3580"/>
                    <a:gd name="T11" fmla="*/ 2482 h 3585"/>
                    <a:gd name="T12" fmla="*/ 1275 w 3580"/>
                    <a:gd name="T13" fmla="*/ 2746 h 3585"/>
                    <a:gd name="T14" fmla="*/ 1680 w 3580"/>
                    <a:gd name="T15" fmla="*/ 2871 h 3585"/>
                    <a:gd name="T16" fmla="*/ 2111 w 3580"/>
                    <a:gd name="T17" fmla="*/ 2828 h 3585"/>
                    <a:gd name="T18" fmla="*/ 2478 w 3580"/>
                    <a:gd name="T19" fmla="*/ 2628 h 3585"/>
                    <a:gd name="T20" fmla="*/ 2742 w 3580"/>
                    <a:gd name="T21" fmla="*/ 2308 h 3585"/>
                    <a:gd name="T22" fmla="*/ 2867 w 3580"/>
                    <a:gd name="T23" fmla="*/ 1903 h 3585"/>
                    <a:gd name="T24" fmla="*/ 2824 w 3580"/>
                    <a:gd name="T25" fmla="*/ 1471 h 3585"/>
                    <a:gd name="T26" fmla="*/ 2626 w 3580"/>
                    <a:gd name="T27" fmla="*/ 1103 h 3585"/>
                    <a:gd name="T28" fmla="*/ 2305 w 3580"/>
                    <a:gd name="T29" fmla="*/ 839 h 3585"/>
                    <a:gd name="T30" fmla="*/ 1901 w 3580"/>
                    <a:gd name="T31" fmla="*/ 714 h 3585"/>
                    <a:gd name="T32" fmla="*/ 2170 w 3580"/>
                    <a:gd name="T33" fmla="*/ 5 h 3585"/>
                    <a:gd name="T34" fmla="*/ 2273 w 3580"/>
                    <a:gd name="T35" fmla="*/ 109 h 3585"/>
                    <a:gd name="T36" fmla="*/ 2436 w 3580"/>
                    <a:gd name="T37" fmla="*/ 455 h 3585"/>
                    <a:gd name="T38" fmla="*/ 2683 w 3580"/>
                    <a:gd name="T39" fmla="*/ 243 h 3585"/>
                    <a:gd name="T40" fmla="*/ 2792 w 3580"/>
                    <a:gd name="T41" fmla="*/ 264 h 3585"/>
                    <a:gd name="T42" fmla="*/ 3332 w 3580"/>
                    <a:gd name="T43" fmla="*/ 823 h 3585"/>
                    <a:gd name="T44" fmla="*/ 3318 w 3580"/>
                    <a:gd name="T45" fmla="*/ 948 h 3585"/>
                    <a:gd name="T46" fmla="*/ 3192 w 3580"/>
                    <a:gd name="T47" fmla="*/ 1303 h 3585"/>
                    <a:gd name="T48" fmla="*/ 3538 w 3580"/>
                    <a:gd name="T49" fmla="*/ 1348 h 3585"/>
                    <a:gd name="T50" fmla="*/ 3580 w 3580"/>
                    <a:gd name="T51" fmla="*/ 2133 h 3585"/>
                    <a:gd name="T52" fmla="*/ 3507 w 3580"/>
                    <a:gd name="T53" fmla="*/ 2260 h 3585"/>
                    <a:gd name="T54" fmla="*/ 3161 w 3580"/>
                    <a:gd name="T55" fmla="*/ 2362 h 3585"/>
                    <a:gd name="T56" fmla="*/ 3332 w 3580"/>
                    <a:gd name="T57" fmla="*/ 2667 h 3585"/>
                    <a:gd name="T58" fmla="*/ 3318 w 3580"/>
                    <a:gd name="T59" fmla="*/ 2792 h 3585"/>
                    <a:gd name="T60" fmla="*/ 2767 w 3580"/>
                    <a:gd name="T61" fmla="*/ 3333 h 3585"/>
                    <a:gd name="T62" fmla="*/ 2657 w 3580"/>
                    <a:gd name="T63" fmla="*/ 3333 h 3585"/>
                    <a:gd name="T64" fmla="*/ 2359 w 3580"/>
                    <a:gd name="T65" fmla="*/ 3165 h 3585"/>
                    <a:gd name="T66" fmla="*/ 2257 w 3580"/>
                    <a:gd name="T67" fmla="*/ 3512 h 3585"/>
                    <a:gd name="T68" fmla="*/ 2131 w 3580"/>
                    <a:gd name="T69" fmla="*/ 3585 h 3585"/>
                    <a:gd name="T70" fmla="*/ 1346 w 3580"/>
                    <a:gd name="T71" fmla="*/ 3542 h 3585"/>
                    <a:gd name="T72" fmla="*/ 1303 w 3580"/>
                    <a:gd name="T73" fmla="*/ 3196 h 3585"/>
                    <a:gd name="T74" fmla="*/ 950 w 3580"/>
                    <a:gd name="T75" fmla="*/ 3319 h 3585"/>
                    <a:gd name="T76" fmla="*/ 842 w 3580"/>
                    <a:gd name="T77" fmla="*/ 3342 h 3585"/>
                    <a:gd name="T78" fmla="*/ 283 w 3580"/>
                    <a:gd name="T79" fmla="*/ 2819 h 3585"/>
                    <a:gd name="T80" fmla="*/ 241 w 3580"/>
                    <a:gd name="T81" fmla="*/ 2699 h 3585"/>
                    <a:gd name="T82" fmla="*/ 455 w 3580"/>
                    <a:gd name="T83" fmla="*/ 2439 h 3585"/>
                    <a:gd name="T84" fmla="*/ 109 w 3580"/>
                    <a:gd name="T85" fmla="*/ 2274 h 3585"/>
                    <a:gd name="T86" fmla="*/ 5 w 3580"/>
                    <a:gd name="T87" fmla="*/ 2173 h 3585"/>
                    <a:gd name="T88" fmla="*/ 20 w 3580"/>
                    <a:gd name="T89" fmla="*/ 1376 h 3585"/>
                    <a:gd name="T90" fmla="*/ 148 w 3580"/>
                    <a:gd name="T91" fmla="*/ 1303 h 3585"/>
                    <a:gd name="T92" fmla="*/ 283 w 3580"/>
                    <a:gd name="T93" fmla="*/ 975 h 3585"/>
                    <a:gd name="T94" fmla="*/ 241 w 3580"/>
                    <a:gd name="T95" fmla="*/ 853 h 3585"/>
                    <a:gd name="T96" fmla="*/ 765 w 3580"/>
                    <a:gd name="T97" fmla="*/ 284 h 3585"/>
                    <a:gd name="T98" fmla="*/ 868 w 3580"/>
                    <a:gd name="T99" fmla="*/ 241 h 3585"/>
                    <a:gd name="T100" fmla="*/ 973 w 3580"/>
                    <a:gd name="T101" fmla="*/ 284 h 3585"/>
                    <a:gd name="T102" fmla="*/ 1303 w 3580"/>
                    <a:gd name="T103" fmla="*/ 146 h 3585"/>
                    <a:gd name="T104" fmla="*/ 1375 w 3580"/>
                    <a:gd name="T105" fmla="*/ 19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3580" h="3585">
                      <a:moveTo>
                        <a:pt x="1790" y="709"/>
                      </a:moveTo>
                      <a:lnTo>
                        <a:pt x="1680" y="714"/>
                      </a:lnTo>
                      <a:lnTo>
                        <a:pt x="1573" y="730"/>
                      </a:lnTo>
                      <a:lnTo>
                        <a:pt x="1469" y="757"/>
                      </a:lnTo>
                      <a:lnTo>
                        <a:pt x="1369" y="793"/>
                      </a:lnTo>
                      <a:lnTo>
                        <a:pt x="1275" y="839"/>
                      </a:lnTo>
                      <a:lnTo>
                        <a:pt x="1186" y="893"/>
                      </a:lnTo>
                      <a:lnTo>
                        <a:pt x="1102" y="955"/>
                      </a:lnTo>
                      <a:lnTo>
                        <a:pt x="1025" y="1026"/>
                      </a:lnTo>
                      <a:lnTo>
                        <a:pt x="954" y="1103"/>
                      </a:lnTo>
                      <a:lnTo>
                        <a:pt x="891" y="1187"/>
                      </a:lnTo>
                      <a:lnTo>
                        <a:pt x="838" y="1276"/>
                      </a:lnTo>
                      <a:lnTo>
                        <a:pt x="792" y="1371"/>
                      </a:lnTo>
                      <a:lnTo>
                        <a:pt x="756" y="1471"/>
                      </a:lnTo>
                      <a:lnTo>
                        <a:pt x="729" y="1575"/>
                      </a:lnTo>
                      <a:lnTo>
                        <a:pt x="713" y="1682"/>
                      </a:lnTo>
                      <a:lnTo>
                        <a:pt x="708" y="1792"/>
                      </a:lnTo>
                      <a:lnTo>
                        <a:pt x="713" y="1903"/>
                      </a:lnTo>
                      <a:lnTo>
                        <a:pt x="729" y="2010"/>
                      </a:lnTo>
                      <a:lnTo>
                        <a:pt x="756" y="2114"/>
                      </a:lnTo>
                      <a:lnTo>
                        <a:pt x="792" y="2214"/>
                      </a:lnTo>
                      <a:lnTo>
                        <a:pt x="838" y="2308"/>
                      </a:lnTo>
                      <a:lnTo>
                        <a:pt x="891" y="2398"/>
                      </a:lnTo>
                      <a:lnTo>
                        <a:pt x="954" y="2482"/>
                      </a:lnTo>
                      <a:lnTo>
                        <a:pt x="1025" y="2558"/>
                      </a:lnTo>
                      <a:lnTo>
                        <a:pt x="1102" y="2628"/>
                      </a:lnTo>
                      <a:lnTo>
                        <a:pt x="1186" y="2690"/>
                      </a:lnTo>
                      <a:lnTo>
                        <a:pt x="1275" y="2746"/>
                      </a:lnTo>
                      <a:lnTo>
                        <a:pt x="1369" y="2792"/>
                      </a:lnTo>
                      <a:lnTo>
                        <a:pt x="1469" y="2828"/>
                      </a:lnTo>
                      <a:lnTo>
                        <a:pt x="1573" y="2855"/>
                      </a:lnTo>
                      <a:lnTo>
                        <a:pt x="1680" y="2871"/>
                      </a:lnTo>
                      <a:lnTo>
                        <a:pt x="1790" y="2876"/>
                      </a:lnTo>
                      <a:lnTo>
                        <a:pt x="1901" y="2871"/>
                      </a:lnTo>
                      <a:lnTo>
                        <a:pt x="2008" y="2855"/>
                      </a:lnTo>
                      <a:lnTo>
                        <a:pt x="2111" y="2828"/>
                      </a:lnTo>
                      <a:lnTo>
                        <a:pt x="2211" y="2792"/>
                      </a:lnTo>
                      <a:lnTo>
                        <a:pt x="2305" y="2746"/>
                      </a:lnTo>
                      <a:lnTo>
                        <a:pt x="2395" y="2690"/>
                      </a:lnTo>
                      <a:lnTo>
                        <a:pt x="2478" y="2628"/>
                      </a:lnTo>
                      <a:lnTo>
                        <a:pt x="2555" y="2558"/>
                      </a:lnTo>
                      <a:lnTo>
                        <a:pt x="2626" y="2482"/>
                      </a:lnTo>
                      <a:lnTo>
                        <a:pt x="2689" y="2398"/>
                      </a:lnTo>
                      <a:lnTo>
                        <a:pt x="2742" y="2308"/>
                      </a:lnTo>
                      <a:lnTo>
                        <a:pt x="2789" y="2214"/>
                      </a:lnTo>
                      <a:lnTo>
                        <a:pt x="2824" y="2114"/>
                      </a:lnTo>
                      <a:lnTo>
                        <a:pt x="2851" y="2010"/>
                      </a:lnTo>
                      <a:lnTo>
                        <a:pt x="2867" y="1903"/>
                      </a:lnTo>
                      <a:lnTo>
                        <a:pt x="2872" y="1792"/>
                      </a:lnTo>
                      <a:lnTo>
                        <a:pt x="2867" y="1682"/>
                      </a:lnTo>
                      <a:lnTo>
                        <a:pt x="2851" y="1575"/>
                      </a:lnTo>
                      <a:lnTo>
                        <a:pt x="2824" y="1471"/>
                      </a:lnTo>
                      <a:lnTo>
                        <a:pt x="2789" y="1371"/>
                      </a:lnTo>
                      <a:lnTo>
                        <a:pt x="2742" y="1276"/>
                      </a:lnTo>
                      <a:lnTo>
                        <a:pt x="2689" y="1187"/>
                      </a:lnTo>
                      <a:lnTo>
                        <a:pt x="2626" y="1103"/>
                      </a:lnTo>
                      <a:lnTo>
                        <a:pt x="2555" y="1026"/>
                      </a:lnTo>
                      <a:lnTo>
                        <a:pt x="2478" y="955"/>
                      </a:lnTo>
                      <a:lnTo>
                        <a:pt x="2395" y="893"/>
                      </a:lnTo>
                      <a:lnTo>
                        <a:pt x="2305" y="839"/>
                      </a:lnTo>
                      <a:lnTo>
                        <a:pt x="2211" y="793"/>
                      </a:lnTo>
                      <a:lnTo>
                        <a:pt x="2111" y="757"/>
                      </a:lnTo>
                      <a:lnTo>
                        <a:pt x="2008" y="730"/>
                      </a:lnTo>
                      <a:lnTo>
                        <a:pt x="1901" y="714"/>
                      </a:lnTo>
                      <a:lnTo>
                        <a:pt x="1790" y="709"/>
                      </a:lnTo>
                      <a:close/>
                      <a:moveTo>
                        <a:pt x="1450" y="0"/>
                      </a:moveTo>
                      <a:lnTo>
                        <a:pt x="2131" y="0"/>
                      </a:lnTo>
                      <a:lnTo>
                        <a:pt x="2170" y="5"/>
                      </a:lnTo>
                      <a:lnTo>
                        <a:pt x="2206" y="19"/>
                      </a:lnTo>
                      <a:lnTo>
                        <a:pt x="2234" y="43"/>
                      </a:lnTo>
                      <a:lnTo>
                        <a:pt x="2257" y="73"/>
                      </a:lnTo>
                      <a:lnTo>
                        <a:pt x="2273" y="109"/>
                      </a:lnTo>
                      <a:lnTo>
                        <a:pt x="2277" y="146"/>
                      </a:lnTo>
                      <a:lnTo>
                        <a:pt x="2277" y="389"/>
                      </a:lnTo>
                      <a:lnTo>
                        <a:pt x="2359" y="419"/>
                      </a:lnTo>
                      <a:lnTo>
                        <a:pt x="2436" y="455"/>
                      </a:lnTo>
                      <a:lnTo>
                        <a:pt x="2607" y="284"/>
                      </a:lnTo>
                      <a:lnTo>
                        <a:pt x="2630" y="264"/>
                      </a:lnTo>
                      <a:lnTo>
                        <a:pt x="2657" y="252"/>
                      </a:lnTo>
                      <a:lnTo>
                        <a:pt x="2683" y="243"/>
                      </a:lnTo>
                      <a:lnTo>
                        <a:pt x="2712" y="241"/>
                      </a:lnTo>
                      <a:lnTo>
                        <a:pt x="2739" y="243"/>
                      </a:lnTo>
                      <a:lnTo>
                        <a:pt x="2767" y="252"/>
                      </a:lnTo>
                      <a:lnTo>
                        <a:pt x="2792" y="264"/>
                      </a:lnTo>
                      <a:lnTo>
                        <a:pt x="2815" y="284"/>
                      </a:lnTo>
                      <a:lnTo>
                        <a:pt x="3297" y="766"/>
                      </a:lnTo>
                      <a:lnTo>
                        <a:pt x="3318" y="793"/>
                      </a:lnTo>
                      <a:lnTo>
                        <a:pt x="3332" y="823"/>
                      </a:lnTo>
                      <a:lnTo>
                        <a:pt x="3340" y="853"/>
                      </a:lnTo>
                      <a:lnTo>
                        <a:pt x="3340" y="885"/>
                      </a:lnTo>
                      <a:lnTo>
                        <a:pt x="3332" y="918"/>
                      </a:lnTo>
                      <a:lnTo>
                        <a:pt x="3318" y="948"/>
                      </a:lnTo>
                      <a:lnTo>
                        <a:pt x="3297" y="975"/>
                      </a:lnTo>
                      <a:lnTo>
                        <a:pt x="3126" y="1146"/>
                      </a:lnTo>
                      <a:lnTo>
                        <a:pt x="3161" y="1223"/>
                      </a:lnTo>
                      <a:lnTo>
                        <a:pt x="3192" y="1303"/>
                      </a:lnTo>
                      <a:lnTo>
                        <a:pt x="3432" y="1303"/>
                      </a:lnTo>
                      <a:lnTo>
                        <a:pt x="3472" y="1309"/>
                      </a:lnTo>
                      <a:lnTo>
                        <a:pt x="3507" y="1325"/>
                      </a:lnTo>
                      <a:lnTo>
                        <a:pt x="3538" y="1348"/>
                      </a:lnTo>
                      <a:lnTo>
                        <a:pt x="3561" y="1376"/>
                      </a:lnTo>
                      <a:lnTo>
                        <a:pt x="3575" y="1412"/>
                      </a:lnTo>
                      <a:lnTo>
                        <a:pt x="3580" y="1451"/>
                      </a:lnTo>
                      <a:lnTo>
                        <a:pt x="3580" y="2133"/>
                      </a:lnTo>
                      <a:lnTo>
                        <a:pt x="3575" y="2173"/>
                      </a:lnTo>
                      <a:lnTo>
                        <a:pt x="3561" y="2208"/>
                      </a:lnTo>
                      <a:lnTo>
                        <a:pt x="3538" y="2237"/>
                      </a:lnTo>
                      <a:lnTo>
                        <a:pt x="3507" y="2260"/>
                      </a:lnTo>
                      <a:lnTo>
                        <a:pt x="3472" y="2274"/>
                      </a:lnTo>
                      <a:lnTo>
                        <a:pt x="3432" y="2280"/>
                      </a:lnTo>
                      <a:lnTo>
                        <a:pt x="3192" y="2280"/>
                      </a:lnTo>
                      <a:lnTo>
                        <a:pt x="3161" y="2362"/>
                      </a:lnTo>
                      <a:lnTo>
                        <a:pt x="3126" y="2439"/>
                      </a:lnTo>
                      <a:lnTo>
                        <a:pt x="3297" y="2610"/>
                      </a:lnTo>
                      <a:lnTo>
                        <a:pt x="3318" y="2637"/>
                      </a:lnTo>
                      <a:lnTo>
                        <a:pt x="3332" y="2667"/>
                      </a:lnTo>
                      <a:lnTo>
                        <a:pt x="3340" y="2699"/>
                      </a:lnTo>
                      <a:lnTo>
                        <a:pt x="3340" y="2732"/>
                      </a:lnTo>
                      <a:lnTo>
                        <a:pt x="3332" y="2762"/>
                      </a:lnTo>
                      <a:lnTo>
                        <a:pt x="3318" y="2792"/>
                      </a:lnTo>
                      <a:lnTo>
                        <a:pt x="3297" y="2819"/>
                      </a:lnTo>
                      <a:lnTo>
                        <a:pt x="2815" y="3301"/>
                      </a:lnTo>
                      <a:lnTo>
                        <a:pt x="2792" y="3319"/>
                      </a:lnTo>
                      <a:lnTo>
                        <a:pt x="2767" y="3333"/>
                      </a:lnTo>
                      <a:lnTo>
                        <a:pt x="2739" y="3342"/>
                      </a:lnTo>
                      <a:lnTo>
                        <a:pt x="2712" y="3344"/>
                      </a:lnTo>
                      <a:lnTo>
                        <a:pt x="2683" y="3342"/>
                      </a:lnTo>
                      <a:lnTo>
                        <a:pt x="2657" y="3333"/>
                      </a:lnTo>
                      <a:lnTo>
                        <a:pt x="2630" y="3319"/>
                      </a:lnTo>
                      <a:lnTo>
                        <a:pt x="2607" y="3301"/>
                      </a:lnTo>
                      <a:lnTo>
                        <a:pt x="2436" y="3130"/>
                      </a:lnTo>
                      <a:lnTo>
                        <a:pt x="2359" y="3165"/>
                      </a:lnTo>
                      <a:lnTo>
                        <a:pt x="2277" y="3196"/>
                      </a:lnTo>
                      <a:lnTo>
                        <a:pt x="2277" y="3437"/>
                      </a:lnTo>
                      <a:lnTo>
                        <a:pt x="2273" y="3476"/>
                      </a:lnTo>
                      <a:lnTo>
                        <a:pt x="2257" y="3512"/>
                      </a:lnTo>
                      <a:lnTo>
                        <a:pt x="2234" y="3542"/>
                      </a:lnTo>
                      <a:lnTo>
                        <a:pt x="2206" y="3565"/>
                      </a:lnTo>
                      <a:lnTo>
                        <a:pt x="2170" y="3580"/>
                      </a:lnTo>
                      <a:lnTo>
                        <a:pt x="2131" y="3585"/>
                      </a:lnTo>
                      <a:lnTo>
                        <a:pt x="1450" y="3585"/>
                      </a:lnTo>
                      <a:lnTo>
                        <a:pt x="1410" y="3580"/>
                      </a:lnTo>
                      <a:lnTo>
                        <a:pt x="1375" y="3565"/>
                      </a:lnTo>
                      <a:lnTo>
                        <a:pt x="1346" y="3542"/>
                      </a:lnTo>
                      <a:lnTo>
                        <a:pt x="1323" y="3512"/>
                      </a:lnTo>
                      <a:lnTo>
                        <a:pt x="1309" y="3476"/>
                      </a:lnTo>
                      <a:lnTo>
                        <a:pt x="1303" y="3437"/>
                      </a:lnTo>
                      <a:lnTo>
                        <a:pt x="1303" y="3196"/>
                      </a:lnTo>
                      <a:lnTo>
                        <a:pt x="1221" y="3165"/>
                      </a:lnTo>
                      <a:lnTo>
                        <a:pt x="1145" y="3130"/>
                      </a:lnTo>
                      <a:lnTo>
                        <a:pt x="973" y="3301"/>
                      </a:lnTo>
                      <a:lnTo>
                        <a:pt x="950" y="3319"/>
                      </a:lnTo>
                      <a:lnTo>
                        <a:pt x="924" y="3333"/>
                      </a:lnTo>
                      <a:lnTo>
                        <a:pt x="897" y="3342"/>
                      </a:lnTo>
                      <a:lnTo>
                        <a:pt x="868" y="3344"/>
                      </a:lnTo>
                      <a:lnTo>
                        <a:pt x="842" y="3342"/>
                      </a:lnTo>
                      <a:lnTo>
                        <a:pt x="813" y="3333"/>
                      </a:lnTo>
                      <a:lnTo>
                        <a:pt x="788" y="3319"/>
                      </a:lnTo>
                      <a:lnTo>
                        <a:pt x="765" y="3301"/>
                      </a:lnTo>
                      <a:lnTo>
                        <a:pt x="283" y="2819"/>
                      </a:lnTo>
                      <a:lnTo>
                        <a:pt x="262" y="2792"/>
                      </a:lnTo>
                      <a:lnTo>
                        <a:pt x="248" y="2762"/>
                      </a:lnTo>
                      <a:lnTo>
                        <a:pt x="241" y="2732"/>
                      </a:lnTo>
                      <a:lnTo>
                        <a:pt x="241" y="2699"/>
                      </a:lnTo>
                      <a:lnTo>
                        <a:pt x="248" y="2667"/>
                      </a:lnTo>
                      <a:lnTo>
                        <a:pt x="262" y="2637"/>
                      </a:lnTo>
                      <a:lnTo>
                        <a:pt x="283" y="2610"/>
                      </a:lnTo>
                      <a:lnTo>
                        <a:pt x="455" y="2439"/>
                      </a:lnTo>
                      <a:lnTo>
                        <a:pt x="419" y="2362"/>
                      </a:lnTo>
                      <a:lnTo>
                        <a:pt x="389" y="2280"/>
                      </a:lnTo>
                      <a:lnTo>
                        <a:pt x="148" y="2280"/>
                      </a:lnTo>
                      <a:lnTo>
                        <a:pt x="109" y="2274"/>
                      </a:lnTo>
                      <a:lnTo>
                        <a:pt x="73" y="2260"/>
                      </a:lnTo>
                      <a:lnTo>
                        <a:pt x="43" y="2237"/>
                      </a:lnTo>
                      <a:lnTo>
                        <a:pt x="20" y="2208"/>
                      </a:lnTo>
                      <a:lnTo>
                        <a:pt x="5" y="2173"/>
                      </a:lnTo>
                      <a:lnTo>
                        <a:pt x="0" y="2133"/>
                      </a:lnTo>
                      <a:lnTo>
                        <a:pt x="0" y="1451"/>
                      </a:lnTo>
                      <a:lnTo>
                        <a:pt x="5" y="1412"/>
                      </a:lnTo>
                      <a:lnTo>
                        <a:pt x="20" y="1376"/>
                      </a:lnTo>
                      <a:lnTo>
                        <a:pt x="43" y="1348"/>
                      </a:lnTo>
                      <a:lnTo>
                        <a:pt x="73" y="1325"/>
                      </a:lnTo>
                      <a:lnTo>
                        <a:pt x="109" y="1309"/>
                      </a:lnTo>
                      <a:lnTo>
                        <a:pt x="148" y="1303"/>
                      </a:lnTo>
                      <a:lnTo>
                        <a:pt x="389" y="1303"/>
                      </a:lnTo>
                      <a:lnTo>
                        <a:pt x="419" y="1223"/>
                      </a:lnTo>
                      <a:lnTo>
                        <a:pt x="455" y="1146"/>
                      </a:lnTo>
                      <a:lnTo>
                        <a:pt x="283" y="975"/>
                      </a:lnTo>
                      <a:lnTo>
                        <a:pt x="262" y="948"/>
                      </a:lnTo>
                      <a:lnTo>
                        <a:pt x="248" y="918"/>
                      </a:lnTo>
                      <a:lnTo>
                        <a:pt x="241" y="885"/>
                      </a:lnTo>
                      <a:lnTo>
                        <a:pt x="241" y="853"/>
                      </a:lnTo>
                      <a:lnTo>
                        <a:pt x="248" y="823"/>
                      </a:lnTo>
                      <a:lnTo>
                        <a:pt x="262" y="793"/>
                      </a:lnTo>
                      <a:lnTo>
                        <a:pt x="283" y="766"/>
                      </a:lnTo>
                      <a:lnTo>
                        <a:pt x="765" y="284"/>
                      </a:lnTo>
                      <a:lnTo>
                        <a:pt x="788" y="264"/>
                      </a:lnTo>
                      <a:lnTo>
                        <a:pt x="813" y="252"/>
                      </a:lnTo>
                      <a:lnTo>
                        <a:pt x="842" y="243"/>
                      </a:lnTo>
                      <a:lnTo>
                        <a:pt x="868" y="241"/>
                      </a:lnTo>
                      <a:lnTo>
                        <a:pt x="897" y="243"/>
                      </a:lnTo>
                      <a:lnTo>
                        <a:pt x="924" y="252"/>
                      </a:lnTo>
                      <a:lnTo>
                        <a:pt x="950" y="264"/>
                      </a:lnTo>
                      <a:lnTo>
                        <a:pt x="973" y="284"/>
                      </a:lnTo>
                      <a:lnTo>
                        <a:pt x="1145" y="455"/>
                      </a:lnTo>
                      <a:lnTo>
                        <a:pt x="1221" y="419"/>
                      </a:lnTo>
                      <a:lnTo>
                        <a:pt x="1303" y="389"/>
                      </a:lnTo>
                      <a:lnTo>
                        <a:pt x="1303" y="146"/>
                      </a:lnTo>
                      <a:lnTo>
                        <a:pt x="1309" y="109"/>
                      </a:lnTo>
                      <a:lnTo>
                        <a:pt x="1323" y="73"/>
                      </a:lnTo>
                      <a:lnTo>
                        <a:pt x="1346" y="43"/>
                      </a:lnTo>
                      <a:lnTo>
                        <a:pt x="1375" y="19"/>
                      </a:lnTo>
                      <a:lnTo>
                        <a:pt x="1410" y="5"/>
                      </a:lnTo>
                      <a:lnTo>
                        <a:pt x="145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183" name="Freeform 411">
                  <a:extLst>
                    <a:ext uri="{FF2B5EF4-FFF2-40B4-BE49-F238E27FC236}">
                      <a16:creationId xmlns:a16="http://schemas.microsoft.com/office/drawing/2014/main" id="{74AB79F5-A194-F035-0B25-A6E6B6BBE6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56" y="6529"/>
                  <a:ext cx="699" cy="700"/>
                </a:xfrm>
                <a:custGeom>
                  <a:avLst/>
                  <a:gdLst>
                    <a:gd name="T0" fmla="*/ 699 w 1398"/>
                    <a:gd name="T1" fmla="*/ 0 h 1399"/>
                    <a:gd name="T2" fmla="*/ 786 w 1398"/>
                    <a:gd name="T3" fmla="*/ 5 h 1399"/>
                    <a:gd name="T4" fmla="*/ 872 w 1398"/>
                    <a:gd name="T5" fmla="*/ 21 h 1399"/>
                    <a:gd name="T6" fmla="*/ 952 w 1398"/>
                    <a:gd name="T7" fmla="*/ 46 h 1399"/>
                    <a:gd name="T8" fmla="*/ 1027 w 1398"/>
                    <a:gd name="T9" fmla="*/ 82 h 1399"/>
                    <a:gd name="T10" fmla="*/ 1099 w 1398"/>
                    <a:gd name="T11" fmla="*/ 124 h 1399"/>
                    <a:gd name="T12" fmla="*/ 1163 w 1398"/>
                    <a:gd name="T13" fmla="*/ 176 h 1399"/>
                    <a:gd name="T14" fmla="*/ 1222 w 1398"/>
                    <a:gd name="T15" fmla="*/ 235 h 1399"/>
                    <a:gd name="T16" fmla="*/ 1273 w 1398"/>
                    <a:gd name="T17" fmla="*/ 299 h 1399"/>
                    <a:gd name="T18" fmla="*/ 1316 w 1398"/>
                    <a:gd name="T19" fmla="*/ 371 h 1399"/>
                    <a:gd name="T20" fmla="*/ 1352 w 1398"/>
                    <a:gd name="T21" fmla="*/ 446 h 1399"/>
                    <a:gd name="T22" fmla="*/ 1377 w 1398"/>
                    <a:gd name="T23" fmla="*/ 526 h 1399"/>
                    <a:gd name="T24" fmla="*/ 1393 w 1398"/>
                    <a:gd name="T25" fmla="*/ 612 h 1399"/>
                    <a:gd name="T26" fmla="*/ 1398 w 1398"/>
                    <a:gd name="T27" fmla="*/ 699 h 1399"/>
                    <a:gd name="T28" fmla="*/ 1393 w 1398"/>
                    <a:gd name="T29" fmla="*/ 787 h 1399"/>
                    <a:gd name="T30" fmla="*/ 1377 w 1398"/>
                    <a:gd name="T31" fmla="*/ 873 h 1399"/>
                    <a:gd name="T32" fmla="*/ 1352 w 1398"/>
                    <a:gd name="T33" fmla="*/ 953 h 1399"/>
                    <a:gd name="T34" fmla="*/ 1316 w 1398"/>
                    <a:gd name="T35" fmla="*/ 1028 h 1399"/>
                    <a:gd name="T36" fmla="*/ 1273 w 1398"/>
                    <a:gd name="T37" fmla="*/ 1099 h 1399"/>
                    <a:gd name="T38" fmla="*/ 1222 w 1398"/>
                    <a:gd name="T39" fmla="*/ 1164 h 1399"/>
                    <a:gd name="T40" fmla="*/ 1163 w 1398"/>
                    <a:gd name="T41" fmla="*/ 1223 h 1399"/>
                    <a:gd name="T42" fmla="*/ 1099 w 1398"/>
                    <a:gd name="T43" fmla="*/ 1274 h 1399"/>
                    <a:gd name="T44" fmla="*/ 1027 w 1398"/>
                    <a:gd name="T45" fmla="*/ 1317 h 1399"/>
                    <a:gd name="T46" fmla="*/ 952 w 1398"/>
                    <a:gd name="T47" fmla="*/ 1353 h 1399"/>
                    <a:gd name="T48" fmla="*/ 872 w 1398"/>
                    <a:gd name="T49" fmla="*/ 1378 h 1399"/>
                    <a:gd name="T50" fmla="*/ 786 w 1398"/>
                    <a:gd name="T51" fmla="*/ 1394 h 1399"/>
                    <a:gd name="T52" fmla="*/ 699 w 1398"/>
                    <a:gd name="T53" fmla="*/ 1399 h 1399"/>
                    <a:gd name="T54" fmla="*/ 612 w 1398"/>
                    <a:gd name="T55" fmla="*/ 1394 h 1399"/>
                    <a:gd name="T56" fmla="*/ 526 w 1398"/>
                    <a:gd name="T57" fmla="*/ 1378 h 1399"/>
                    <a:gd name="T58" fmla="*/ 446 w 1398"/>
                    <a:gd name="T59" fmla="*/ 1353 h 1399"/>
                    <a:gd name="T60" fmla="*/ 371 w 1398"/>
                    <a:gd name="T61" fmla="*/ 1317 h 1399"/>
                    <a:gd name="T62" fmla="*/ 300 w 1398"/>
                    <a:gd name="T63" fmla="*/ 1274 h 1399"/>
                    <a:gd name="T64" fmla="*/ 236 w 1398"/>
                    <a:gd name="T65" fmla="*/ 1223 h 1399"/>
                    <a:gd name="T66" fmla="*/ 177 w 1398"/>
                    <a:gd name="T67" fmla="*/ 1164 h 1399"/>
                    <a:gd name="T68" fmla="*/ 125 w 1398"/>
                    <a:gd name="T69" fmla="*/ 1099 h 1399"/>
                    <a:gd name="T70" fmla="*/ 82 w 1398"/>
                    <a:gd name="T71" fmla="*/ 1028 h 1399"/>
                    <a:gd name="T72" fmla="*/ 47 w 1398"/>
                    <a:gd name="T73" fmla="*/ 953 h 1399"/>
                    <a:gd name="T74" fmla="*/ 22 w 1398"/>
                    <a:gd name="T75" fmla="*/ 873 h 1399"/>
                    <a:gd name="T76" fmla="*/ 6 w 1398"/>
                    <a:gd name="T77" fmla="*/ 787 h 1399"/>
                    <a:gd name="T78" fmla="*/ 0 w 1398"/>
                    <a:gd name="T79" fmla="*/ 699 h 1399"/>
                    <a:gd name="T80" fmla="*/ 6 w 1398"/>
                    <a:gd name="T81" fmla="*/ 612 h 1399"/>
                    <a:gd name="T82" fmla="*/ 22 w 1398"/>
                    <a:gd name="T83" fmla="*/ 526 h 1399"/>
                    <a:gd name="T84" fmla="*/ 47 w 1398"/>
                    <a:gd name="T85" fmla="*/ 446 h 1399"/>
                    <a:gd name="T86" fmla="*/ 82 w 1398"/>
                    <a:gd name="T87" fmla="*/ 371 h 1399"/>
                    <a:gd name="T88" fmla="*/ 125 w 1398"/>
                    <a:gd name="T89" fmla="*/ 299 h 1399"/>
                    <a:gd name="T90" fmla="*/ 177 w 1398"/>
                    <a:gd name="T91" fmla="*/ 235 h 1399"/>
                    <a:gd name="T92" fmla="*/ 236 w 1398"/>
                    <a:gd name="T93" fmla="*/ 176 h 1399"/>
                    <a:gd name="T94" fmla="*/ 300 w 1398"/>
                    <a:gd name="T95" fmla="*/ 124 h 1399"/>
                    <a:gd name="T96" fmla="*/ 371 w 1398"/>
                    <a:gd name="T97" fmla="*/ 82 h 1399"/>
                    <a:gd name="T98" fmla="*/ 446 w 1398"/>
                    <a:gd name="T99" fmla="*/ 46 h 1399"/>
                    <a:gd name="T100" fmla="*/ 526 w 1398"/>
                    <a:gd name="T101" fmla="*/ 21 h 1399"/>
                    <a:gd name="T102" fmla="*/ 612 w 1398"/>
                    <a:gd name="T103" fmla="*/ 5 h 1399"/>
                    <a:gd name="T104" fmla="*/ 699 w 1398"/>
                    <a:gd name="T105" fmla="*/ 0 h 13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398" h="1399">
                      <a:moveTo>
                        <a:pt x="699" y="0"/>
                      </a:moveTo>
                      <a:lnTo>
                        <a:pt x="786" y="5"/>
                      </a:lnTo>
                      <a:lnTo>
                        <a:pt x="872" y="21"/>
                      </a:lnTo>
                      <a:lnTo>
                        <a:pt x="952" y="46"/>
                      </a:lnTo>
                      <a:lnTo>
                        <a:pt x="1027" y="82"/>
                      </a:lnTo>
                      <a:lnTo>
                        <a:pt x="1099" y="124"/>
                      </a:lnTo>
                      <a:lnTo>
                        <a:pt x="1163" y="176"/>
                      </a:lnTo>
                      <a:lnTo>
                        <a:pt x="1222" y="235"/>
                      </a:lnTo>
                      <a:lnTo>
                        <a:pt x="1273" y="299"/>
                      </a:lnTo>
                      <a:lnTo>
                        <a:pt x="1316" y="371"/>
                      </a:lnTo>
                      <a:lnTo>
                        <a:pt x="1352" y="446"/>
                      </a:lnTo>
                      <a:lnTo>
                        <a:pt x="1377" y="526"/>
                      </a:lnTo>
                      <a:lnTo>
                        <a:pt x="1393" y="612"/>
                      </a:lnTo>
                      <a:lnTo>
                        <a:pt x="1398" y="699"/>
                      </a:lnTo>
                      <a:lnTo>
                        <a:pt x="1393" y="787"/>
                      </a:lnTo>
                      <a:lnTo>
                        <a:pt x="1377" y="873"/>
                      </a:lnTo>
                      <a:lnTo>
                        <a:pt x="1352" y="953"/>
                      </a:lnTo>
                      <a:lnTo>
                        <a:pt x="1316" y="1028"/>
                      </a:lnTo>
                      <a:lnTo>
                        <a:pt x="1273" y="1099"/>
                      </a:lnTo>
                      <a:lnTo>
                        <a:pt x="1222" y="1164"/>
                      </a:lnTo>
                      <a:lnTo>
                        <a:pt x="1163" y="1223"/>
                      </a:lnTo>
                      <a:lnTo>
                        <a:pt x="1099" y="1274"/>
                      </a:lnTo>
                      <a:lnTo>
                        <a:pt x="1027" y="1317"/>
                      </a:lnTo>
                      <a:lnTo>
                        <a:pt x="952" y="1353"/>
                      </a:lnTo>
                      <a:lnTo>
                        <a:pt x="872" y="1378"/>
                      </a:lnTo>
                      <a:lnTo>
                        <a:pt x="786" y="1394"/>
                      </a:lnTo>
                      <a:lnTo>
                        <a:pt x="699" y="1399"/>
                      </a:lnTo>
                      <a:lnTo>
                        <a:pt x="612" y="1394"/>
                      </a:lnTo>
                      <a:lnTo>
                        <a:pt x="526" y="1378"/>
                      </a:lnTo>
                      <a:lnTo>
                        <a:pt x="446" y="1353"/>
                      </a:lnTo>
                      <a:lnTo>
                        <a:pt x="371" y="1317"/>
                      </a:lnTo>
                      <a:lnTo>
                        <a:pt x="300" y="1274"/>
                      </a:lnTo>
                      <a:lnTo>
                        <a:pt x="236" y="1223"/>
                      </a:lnTo>
                      <a:lnTo>
                        <a:pt x="177" y="1164"/>
                      </a:lnTo>
                      <a:lnTo>
                        <a:pt x="125" y="1099"/>
                      </a:lnTo>
                      <a:lnTo>
                        <a:pt x="82" y="1028"/>
                      </a:lnTo>
                      <a:lnTo>
                        <a:pt x="47" y="953"/>
                      </a:lnTo>
                      <a:lnTo>
                        <a:pt x="22" y="873"/>
                      </a:lnTo>
                      <a:lnTo>
                        <a:pt x="6" y="787"/>
                      </a:lnTo>
                      <a:lnTo>
                        <a:pt x="0" y="699"/>
                      </a:lnTo>
                      <a:lnTo>
                        <a:pt x="6" y="612"/>
                      </a:lnTo>
                      <a:lnTo>
                        <a:pt x="22" y="526"/>
                      </a:lnTo>
                      <a:lnTo>
                        <a:pt x="47" y="446"/>
                      </a:lnTo>
                      <a:lnTo>
                        <a:pt x="82" y="371"/>
                      </a:lnTo>
                      <a:lnTo>
                        <a:pt x="125" y="299"/>
                      </a:lnTo>
                      <a:lnTo>
                        <a:pt x="177" y="235"/>
                      </a:lnTo>
                      <a:lnTo>
                        <a:pt x="236" y="176"/>
                      </a:lnTo>
                      <a:lnTo>
                        <a:pt x="300" y="124"/>
                      </a:lnTo>
                      <a:lnTo>
                        <a:pt x="371" y="82"/>
                      </a:lnTo>
                      <a:lnTo>
                        <a:pt x="446" y="46"/>
                      </a:lnTo>
                      <a:lnTo>
                        <a:pt x="526" y="21"/>
                      </a:lnTo>
                      <a:lnTo>
                        <a:pt x="612" y="5"/>
                      </a:lnTo>
                      <a:lnTo>
                        <a:pt x="699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</p:grpSp>
        </p:grp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153B0117-41AC-8E94-1542-3222D47B1A01}"/>
                </a:ext>
              </a:extLst>
            </p:cNvPr>
            <p:cNvSpPr/>
            <p:nvPr/>
          </p:nvSpPr>
          <p:spPr>
            <a:xfrm>
              <a:off x="1095375" y="3457575"/>
              <a:ext cx="1041400" cy="51207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 Ipsum is simply dummy text of the printing. Lorem Ipsum.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9D27D41A-5301-B61C-7560-BBB5550C69A6}"/>
                </a:ext>
              </a:extLst>
            </p:cNvPr>
            <p:cNvSpPr txBox="1"/>
            <p:nvPr/>
          </p:nvSpPr>
          <p:spPr>
            <a:xfrm>
              <a:off x="801688" y="3248025"/>
              <a:ext cx="1628775" cy="2540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Step One</a:t>
              </a:r>
              <a:endParaRPr lang="en-US" sz="1050" b="1" dirty="0">
                <a:solidFill>
                  <a:schemeClr val="accent4"/>
                </a:solidFill>
                <a:latin typeface="+mj-lt"/>
              </a:endParaRPr>
            </a:p>
          </p:txBody>
        </p:sp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id="{D4096475-8606-2140-C546-04D1F0EBC1DB}"/>
                </a:ext>
              </a:extLst>
            </p:cNvPr>
            <p:cNvSpPr/>
            <p:nvPr/>
          </p:nvSpPr>
          <p:spPr>
            <a:xfrm>
              <a:off x="2270125" y="3457575"/>
              <a:ext cx="1041400" cy="51207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 Ipsum is simply dummy text of the printing. Lorem Ipsum.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04A3DF3D-7F0F-3282-2F3A-4B4251205CD4}"/>
                </a:ext>
              </a:extLst>
            </p:cNvPr>
            <p:cNvSpPr txBox="1"/>
            <p:nvPr/>
          </p:nvSpPr>
          <p:spPr>
            <a:xfrm>
              <a:off x="1978025" y="3248025"/>
              <a:ext cx="1627188" cy="2540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Step Two</a:t>
              </a:r>
              <a:endParaRPr lang="en-US" sz="1050" b="1" dirty="0">
                <a:solidFill>
                  <a:schemeClr val="accent4"/>
                </a:solidFill>
                <a:latin typeface="+mj-lt"/>
              </a:endParaRPr>
            </a:p>
          </p:txBody>
        </p: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D7F9E8DA-1FFD-E196-8EA8-BDFBB281F8C5}"/>
                </a:ext>
              </a:extLst>
            </p:cNvPr>
            <p:cNvSpPr/>
            <p:nvPr/>
          </p:nvSpPr>
          <p:spPr>
            <a:xfrm>
              <a:off x="3371850" y="3457575"/>
              <a:ext cx="1041400" cy="51207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 Ipsum is simply dummy text of the printing. Lorem Ipsum.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2B3B8E3E-2F3B-B14A-6A5B-2403CE4B7BB9}"/>
                </a:ext>
              </a:extLst>
            </p:cNvPr>
            <p:cNvSpPr txBox="1"/>
            <p:nvPr/>
          </p:nvSpPr>
          <p:spPr>
            <a:xfrm>
              <a:off x="3078163" y="3248025"/>
              <a:ext cx="1627187" cy="2540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Step Three</a:t>
              </a:r>
              <a:endParaRPr lang="en-US" sz="1050" b="1" dirty="0">
                <a:solidFill>
                  <a:schemeClr val="accent4"/>
                </a:solidFill>
                <a:latin typeface="+mj-lt"/>
              </a:endParaRPr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D5AD018B-A508-EAD9-2CAF-A7050C5593B0}"/>
                </a:ext>
              </a:extLst>
            </p:cNvPr>
            <p:cNvSpPr/>
            <p:nvPr/>
          </p:nvSpPr>
          <p:spPr>
            <a:xfrm>
              <a:off x="4497388" y="3457575"/>
              <a:ext cx="1039812" cy="51207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 Ipsum is simply dummy text of the printing. Lorem Ipsum.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3A82785C-8E4E-B736-1C49-15DE4A394A15}"/>
                </a:ext>
              </a:extLst>
            </p:cNvPr>
            <p:cNvSpPr txBox="1"/>
            <p:nvPr/>
          </p:nvSpPr>
          <p:spPr>
            <a:xfrm>
              <a:off x="4203700" y="3248025"/>
              <a:ext cx="1627188" cy="2540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Step Four</a:t>
              </a:r>
              <a:endParaRPr lang="en-US" sz="1050" b="1" dirty="0">
                <a:solidFill>
                  <a:schemeClr val="accent4"/>
                </a:solidFill>
                <a:latin typeface="+mj-lt"/>
              </a:endParaRPr>
            </a:p>
          </p:txBody>
        </p:sp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78F7F847-2BEF-4231-0B47-3356C3BE242C}"/>
                </a:ext>
              </a:extLst>
            </p:cNvPr>
            <p:cNvSpPr/>
            <p:nvPr/>
          </p:nvSpPr>
          <p:spPr>
            <a:xfrm>
              <a:off x="5621338" y="3457575"/>
              <a:ext cx="1041400" cy="51207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 Ipsum is simply dummy text of the printing. Lorem Ipsum.</a:t>
              </a: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1438877B-58EA-6BF1-36F4-19497509503D}"/>
                </a:ext>
              </a:extLst>
            </p:cNvPr>
            <p:cNvSpPr txBox="1"/>
            <p:nvPr/>
          </p:nvSpPr>
          <p:spPr>
            <a:xfrm>
              <a:off x="5329238" y="3248025"/>
              <a:ext cx="1627187" cy="2540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Step Five</a:t>
              </a:r>
              <a:endParaRPr lang="en-US" sz="1050" b="1" dirty="0">
                <a:solidFill>
                  <a:schemeClr val="accent4"/>
                </a:solidFill>
                <a:latin typeface="+mj-lt"/>
              </a:endParaRPr>
            </a:p>
          </p:txBody>
        </p: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BEAE9754-008B-D961-308C-52237C8B2B5F}"/>
                </a:ext>
              </a:extLst>
            </p:cNvPr>
            <p:cNvSpPr/>
            <p:nvPr/>
          </p:nvSpPr>
          <p:spPr>
            <a:xfrm>
              <a:off x="6746875" y="3457575"/>
              <a:ext cx="1041400" cy="51207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 Ipsum is simply dummy text of the printing. Lorem Ipsum.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95F0B3A5-CA76-E938-50AC-8AE99D821FC4}"/>
                </a:ext>
              </a:extLst>
            </p:cNvPr>
            <p:cNvSpPr txBox="1"/>
            <p:nvPr/>
          </p:nvSpPr>
          <p:spPr>
            <a:xfrm>
              <a:off x="6453188" y="3248025"/>
              <a:ext cx="1628775" cy="2540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Step Six</a:t>
              </a:r>
              <a:endParaRPr lang="en-US" sz="1050" b="1" dirty="0">
                <a:solidFill>
                  <a:schemeClr val="accent4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6286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92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Timeline Infographic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Millet</dc:creator>
  <cp:lastModifiedBy>Kevin Millet</cp:lastModifiedBy>
  <cp:revision>9</cp:revision>
  <dcterms:created xsi:type="dcterms:W3CDTF">2024-05-07T09:13:17Z</dcterms:created>
  <dcterms:modified xsi:type="dcterms:W3CDTF">2024-05-07T09:57:32Z</dcterms:modified>
</cp:coreProperties>
</file>