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9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46" d="100"/>
          <a:sy n="46" d="100"/>
        </p:scale>
        <p:origin x="1296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C451878-C579-40D5-70DE-7ADC8DFDB966}"/>
              </a:ext>
            </a:extLst>
          </p:cNvPr>
          <p:cNvGrpSpPr/>
          <p:nvPr/>
        </p:nvGrpSpPr>
        <p:grpSpPr>
          <a:xfrm>
            <a:off x="872588" y="1896895"/>
            <a:ext cx="10994216" cy="3294398"/>
            <a:chOff x="1143000" y="2493264"/>
            <a:chExt cx="10464528" cy="3135678"/>
          </a:xfrm>
        </p:grpSpPr>
        <p:sp>
          <p:nvSpPr>
            <p:cNvPr id="223" name="object 3">
              <a:extLst>
                <a:ext uri="{FF2B5EF4-FFF2-40B4-BE49-F238E27FC236}">
                  <a16:creationId xmlns:a16="http://schemas.microsoft.com/office/drawing/2014/main" id="{ABD1D9FE-61F4-C00B-F50F-0092E69CBD56}"/>
                </a:ext>
              </a:extLst>
            </p:cNvPr>
            <p:cNvSpPr txBox="1"/>
            <p:nvPr/>
          </p:nvSpPr>
          <p:spPr>
            <a:xfrm>
              <a:off x="1221435" y="4588840"/>
              <a:ext cx="1494790" cy="10382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60" dirty="0">
                  <a:solidFill>
                    <a:srgbClr val="0D0D0D"/>
                  </a:solidFill>
                  <a:latin typeface="Arial"/>
                  <a:cs typeface="Arial"/>
                </a:rPr>
                <a:t>One</a:t>
              </a:r>
              <a:endParaRPr sz="1400">
                <a:latin typeface="Arial"/>
                <a:cs typeface="Arial"/>
              </a:endParaRPr>
            </a:p>
            <a:p>
              <a:pPr marL="12700" marR="5080">
                <a:lnSpc>
                  <a:spcPct val="150100"/>
                </a:lnSpc>
                <a:spcBef>
                  <a:spcPts val="35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4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v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24" name="object 4">
              <a:extLst>
                <a:ext uri="{FF2B5EF4-FFF2-40B4-BE49-F238E27FC236}">
                  <a16:creationId xmlns:a16="http://schemas.microsoft.com/office/drawing/2014/main" id="{F1717AF9-1138-DA2B-11FF-A60317BA0983}"/>
                </a:ext>
              </a:extLst>
            </p:cNvPr>
            <p:cNvSpPr txBox="1"/>
            <p:nvPr/>
          </p:nvSpPr>
          <p:spPr>
            <a:xfrm>
              <a:off x="2973451" y="4588840"/>
              <a:ext cx="1495425" cy="10382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0D0D0D"/>
                  </a:solidFill>
                  <a:latin typeface="Arial"/>
                  <a:cs typeface="Arial"/>
                </a:rPr>
                <a:t>T</a:t>
              </a:r>
              <a:r>
                <a:rPr sz="1400" b="1" spc="85" dirty="0">
                  <a:solidFill>
                    <a:srgbClr val="0D0D0D"/>
                  </a:solidFill>
                  <a:latin typeface="Arial"/>
                  <a:cs typeface="Arial"/>
                </a:rPr>
                <a:t>wo</a:t>
              </a:r>
              <a:endParaRPr sz="1400">
                <a:latin typeface="Arial"/>
                <a:cs typeface="Arial"/>
              </a:endParaRPr>
            </a:p>
            <a:p>
              <a:pPr marL="12700" marR="5080">
                <a:lnSpc>
                  <a:spcPct val="150100"/>
                </a:lnSpc>
                <a:spcBef>
                  <a:spcPts val="35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4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v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25" name="object 5">
              <a:extLst>
                <a:ext uri="{FF2B5EF4-FFF2-40B4-BE49-F238E27FC236}">
                  <a16:creationId xmlns:a16="http://schemas.microsoft.com/office/drawing/2014/main" id="{B6BF3894-2AC8-667D-1C0E-F85A8E5C26A9}"/>
                </a:ext>
              </a:extLst>
            </p:cNvPr>
            <p:cNvSpPr txBox="1"/>
            <p:nvPr/>
          </p:nvSpPr>
          <p:spPr>
            <a:xfrm>
              <a:off x="4690109" y="4588840"/>
              <a:ext cx="1495425" cy="10382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0D0D0D"/>
                  </a:solidFill>
                  <a:latin typeface="Arial"/>
                  <a:cs typeface="Arial"/>
                </a:rPr>
                <a:t>T</a:t>
              </a:r>
              <a:r>
                <a:rPr sz="1400" b="1" spc="75" dirty="0">
                  <a:solidFill>
                    <a:srgbClr val="0D0D0D"/>
                  </a:solidFill>
                  <a:latin typeface="Arial"/>
                  <a:cs typeface="Arial"/>
                </a:rPr>
                <a:t>h</a:t>
              </a:r>
              <a:r>
                <a:rPr sz="1400" b="1" spc="50" dirty="0">
                  <a:solidFill>
                    <a:srgbClr val="0D0D0D"/>
                  </a:solidFill>
                  <a:latin typeface="Arial"/>
                  <a:cs typeface="Arial"/>
                </a:rPr>
                <a:t>r</a:t>
              </a:r>
              <a:r>
                <a:rPr sz="1400" b="1" spc="80" dirty="0">
                  <a:solidFill>
                    <a:srgbClr val="0D0D0D"/>
                  </a:solidFill>
                  <a:latin typeface="Arial"/>
                  <a:cs typeface="Arial"/>
                </a:rPr>
                <a:t>ee</a:t>
              </a:r>
              <a:endParaRPr sz="1400">
                <a:latin typeface="Arial"/>
                <a:cs typeface="Arial"/>
              </a:endParaRPr>
            </a:p>
            <a:p>
              <a:pPr marL="12700" marR="5080">
                <a:lnSpc>
                  <a:spcPct val="150100"/>
                </a:lnSpc>
                <a:spcBef>
                  <a:spcPts val="35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4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v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26" name="object 6">
              <a:extLst>
                <a:ext uri="{FF2B5EF4-FFF2-40B4-BE49-F238E27FC236}">
                  <a16:creationId xmlns:a16="http://schemas.microsoft.com/office/drawing/2014/main" id="{BDEB0AFD-7FFA-6DDF-0EB6-193947BC60C9}"/>
                </a:ext>
              </a:extLst>
            </p:cNvPr>
            <p:cNvSpPr txBox="1"/>
            <p:nvPr/>
          </p:nvSpPr>
          <p:spPr>
            <a:xfrm>
              <a:off x="6518855" y="4590717"/>
              <a:ext cx="1494790" cy="10382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20" dirty="0">
                  <a:solidFill>
                    <a:srgbClr val="0D0D0D"/>
                  </a:solidFill>
                  <a:latin typeface="Arial"/>
                  <a:cs typeface="Arial"/>
                </a:rPr>
                <a:t>Four</a:t>
              </a:r>
              <a:endParaRPr sz="1400" dirty="0">
                <a:latin typeface="Arial"/>
                <a:cs typeface="Arial"/>
              </a:endParaRPr>
            </a:p>
            <a:p>
              <a:pPr marL="12700" marR="5080">
                <a:lnSpc>
                  <a:spcPct val="150100"/>
                </a:lnSpc>
                <a:spcBef>
                  <a:spcPts val="35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4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v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 dirty="0">
                <a:latin typeface="Lucida Sans Unicode"/>
                <a:cs typeface="Lucida Sans Unicode"/>
              </a:endParaRPr>
            </a:p>
          </p:txBody>
        </p:sp>
        <p:sp>
          <p:nvSpPr>
            <p:cNvPr id="227" name="object 7">
              <a:extLst>
                <a:ext uri="{FF2B5EF4-FFF2-40B4-BE49-F238E27FC236}">
                  <a16:creationId xmlns:a16="http://schemas.microsoft.com/office/drawing/2014/main" id="{B32CD258-E639-0B58-7027-511F73B60605}"/>
                </a:ext>
              </a:extLst>
            </p:cNvPr>
            <p:cNvSpPr txBox="1"/>
            <p:nvPr/>
          </p:nvSpPr>
          <p:spPr>
            <a:xfrm>
              <a:off x="8346964" y="4585647"/>
              <a:ext cx="1495425" cy="10382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55" dirty="0">
                  <a:solidFill>
                    <a:srgbClr val="0D0D0D"/>
                  </a:solidFill>
                  <a:latin typeface="Arial"/>
                  <a:cs typeface="Arial"/>
                </a:rPr>
                <a:t>F</a:t>
              </a:r>
              <a:r>
                <a:rPr sz="1400" b="1" spc="-20" dirty="0">
                  <a:solidFill>
                    <a:srgbClr val="0D0D0D"/>
                  </a:solidFill>
                  <a:latin typeface="Arial"/>
                  <a:cs typeface="Arial"/>
                </a:rPr>
                <a:t>i</a:t>
              </a:r>
              <a:r>
                <a:rPr sz="1400" b="1" spc="105" dirty="0">
                  <a:solidFill>
                    <a:srgbClr val="0D0D0D"/>
                  </a:solidFill>
                  <a:latin typeface="Arial"/>
                  <a:cs typeface="Arial"/>
                </a:rPr>
                <a:t>v</a:t>
              </a:r>
              <a:r>
                <a:rPr sz="1400" b="1" spc="80" dirty="0">
                  <a:solidFill>
                    <a:srgbClr val="0D0D0D"/>
                  </a:solidFill>
                  <a:latin typeface="Arial"/>
                  <a:cs typeface="Arial"/>
                </a:rPr>
                <a:t>e</a:t>
              </a:r>
              <a:endParaRPr sz="1400" dirty="0">
                <a:latin typeface="Arial"/>
                <a:cs typeface="Arial"/>
              </a:endParaRPr>
            </a:p>
            <a:p>
              <a:pPr marL="12700" marR="5080">
                <a:lnSpc>
                  <a:spcPct val="150100"/>
                </a:lnSpc>
                <a:spcBef>
                  <a:spcPts val="35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4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v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 dirty="0">
                <a:latin typeface="Lucida Sans Unicode"/>
                <a:cs typeface="Lucida Sans Unicode"/>
              </a:endParaRPr>
            </a:p>
          </p:txBody>
        </p:sp>
        <p:sp>
          <p:nvSpPr>
            <p:cNvPr id="228" name="object 8">
              <a:extLst>
                <a:ext uri="{FF2B5EF4-FFF2-40B4-BE49-F238E27FC236}">
                  <a16:creationId xmlns:a16="http://schemas.microsoft.com/office/drawing/2014/main" id="{DA8ADA28-B76F-DCDF-D61A-2708E142CE82}"/>
                </a:ext>
              </a:extLst>
            </p:cNvPr>
            <p:cNvSpPr txBox="1"/>
            <p:nvPr/>
          </p:nvSpPr>
          <p:spPr>
            <a:xfrm>
              <a:off x="10112738" y="4585647"/>
              <a:ext cx="1494790" cy="10382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40" dirty="0">
                  <a:solidFill>
                    <a:srgbClr val="0D0D0D"/>
                  </a:solidFill>
                  <a:latin typeface="Arial"/>
                  <a:cs typeface="Arial"/>
                </a:rPr>
                <a:t>Si</a:t>
              </a:r>
              <a:r>
                <a:rPr sz="1400" b="1" spc="65" dirty="0">
                  <a:solidFill>
                    <a:srgbClr val="0D0D0D"/>
                  </a:solidFill>
                  <a:latin typeface="Arial"/>
                  <a:cs typeface="Arial"/>
                </a:rPr>
                <a:t>x</a:t>
              </a:r>
              <a:endParaRPr sz="1400" dirty="0">
                <a:latin typeface="Arial"/>
                <a:cs typeface="Arial"/>
              </a:endParaRPr>
            </a:p>
            <a:p>
              <a:pPr marL="12700" marR="5080">
                <a:lnSpc>
                  <a:spcPct val="150100"/>
                </a:lnSpc>
                <a:spcBef>
                  <a:spcPts val="35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4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v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 dirty="0">
                <a:latin typeface="Lucida Sans Unicode"/>
                <a:cs typeface="Lucida Sans Unicode"/>
              </a:endParaRPr>
            </a:p>
          </p:txBody>
        </p:sp>
        <p:sp>
          <p:nvSpPr>
            <p:cNvPr id="229" name="object 9">
              <a:extLst>
                <a:ext uri="{FF2B5EF4-FFF2-40B4-BE49-F238E27FC236}">
                  <a16:creationId xmlns:a16="http://schemas.microsoft.com/office/drawing/2014/main" id="{8F5F0E94-B56C-5BF8-EFC3-3D945D73132A}"/>
                </a:ext>
              </a:extLst>
            </p:cNvPr>
            <p:cNvSpPr/>
            <p:nvPr/>
          </p:nvSpPr>
          <p:spPr>
            <a:xfrm>
              <a:off x="1143000" y="2493264"/>
              <a:ext cx="1256030" cy="494030"/>
            </a:xfrm>
            <a:custGeom>
              <a:avLst/>
              <a:gdLst/>
              <a:ahLst/>
              <a:cxnLst/>
              <a:rect l="l" t="t" r="r" b="b"/>
              <a:pathLst>
                <a:path w="1256030" h="494030">
                  <a:moveTo>
                    <a:pt x="1157477" y="0"/>
                  </a:moveTo>
                  <a:lnTo>
                    <a:pt x="98336" y="0"/>
                  </a:lnTo>
                  <a:lnTo>
                    <a:pt x="60500" y="7901"/>
                  </a:lnTo>
                  <a:lnTo>
                    <a:pt x="29194" y="29305"/>
                  </a:lnTo>
                  <a:lnTo>
                    <a:pt x="7874" y="60757"/>
                  </a:lnTo>
                  <a:lnTo>
                    <a:pt x="0" y="98806"/>
                  </a:lnTo>
                  <a:lnTo>
                    <a:pt x="0" y="394970"/>
                  </a:lnTo>
                  <a:lnTo>
                    <a:pt x="7874" y="433018"/>
                  </a:lnTo>
                  <a:lnTo>
                    <a:pt x="29194" y="464470"/>
                  </a:lnTo>
                  <a:lnTo>
                    <a:pt x="60500" y="485874"/>
                  </a:lnTo>
                  <a:lnTo>
                    <a:pt x="98336" y="493775"/>
                  </a:lnTo>
                  <a:lnTo>
                    <a:pt x="1157477" y="493775"/>
                  </a:lnTo>
                  <a:lnTo>
                    <a:pt x="1195286" y="485874"/>
                  </a:lnTo>
                  <a:lnTo>
                    <a:pt x="1226581" y="464470"/>
                  </a:lnTo>
                  <a:lnTo>
                    <a:pt x="1247900" y="433018"/>
                  </a:lnTo>
                  <a:lnTo>
                    <a:pt x="1255776" y="394970"/>
                  </a:lnTo>
                  <a:lnTo>
                    <a:pt x="1255776" y="98806"/>
                  </a:lnTo>
                  <a:lnTo>
                    <a:pt x="1247900" y="60757"/>
                  </a:lnTo>
                  <a:lnTo>
                    <a:pt x="1226581" y="29305"/>
                  </a:lnTo>
                  <a:lnTo>
                    <a:pt x="1195286" y="7901"/>
                  </a:lnTo>
                  <a:lnTo>
                    <a:pt x="1157477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10">
              <a:extLst>
                <a:ext uri="{FF2B5EF4-FFF2-40B4-BE49-F238E27FC236}">
                  <a16:creationId xmlns:a16="http://schemas.microsoft.com/office/drawing/2014/main" id="{C5DF497E-C2FA-43FD-8E3F-15AE5402B0F2}"/>
                </a:ext>
              </a:extLst>
            </p:cNvPr>
            <p:cNvSpPr txBox="1"/>
            <p:nvPr/>
          </p:nvSpPr>
          <p:spPr>
            <a:xfrm>
              <a:off x="1545463" y="2635376"/>
              <a:ext cx="452120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60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r>
                <a:rPr sz="1400" b="1" spc="5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1400" b="1" spc="10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1400" b="1" spc="5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1" name="object 11">
              <a:extLst>
                <a:ext uri="{FF2B5EF4-FFF2-40B4-BE49-F238E27FC236}">
                  <a16:creationId xmlns:a16="http://schemas.microsoft.com/office/drawing/2014/main" id="{42777A46-AC1F-A012-6218-F712E6085AB8}"/>
                </a:ext>
              </a:extLst>
            </p:cNvPr>
            <p:cNvSpPr/>
            <p:nvPr/>
          </p:nvSpPr>
          <p:spPr>
            <a:xfrm>
              <a:off x="2892551" y="2493264"/>
              <a:ext cx="1256030" cy="494030"/>
            </a:xfrm>
            <a:custGeom>
              <a:avLst/>
              <a:gdLst/>
              <a:ahLst/>
              <a:cxnLst/>
              <a:rect l="l" t="t" r="r" b="b"/>
              <a:pathLst>
                <a:path w="1256029" h="494030">
                  <a:moveTo>
                    <a:pt x="1157224" y="0"/>
                  </a:moveTo>
                  <a:lnTo>
                    <a:pt x="98552" y="0"/>
                  </a:lnTo>
                  <a:lnTo>
                    <a:pt x="60596" y="7901"/>
                  </a:lnTo>
                  <a:lnTo>
                    <a:pt x="29225" y="29305"/>
                  </a:lnTo>
                  <a:lnTo>
                    <a:pt x="7879" y="60757"/>
                  </a:lnTo>
                  <a:lnTo>
                    <a:pt x="0" y="98806"/>
                  </a:lnTo>
                  <a:lnTo>
                    <a:pt x="0" y="394970"/>
                  </a:lnTo>
                  <a:lnTo>
                    <a:pt x="7879" y="433018"/>
                  </a:lnTo>
                  <a:lnTo>
                    <a:pt x="29225" y="464470"/>
                  </a:lnTo>
                  <a:lnTo>
                    <a:pt x="60596" y="485874"/>
                  </a:lnTo>
                  <a:lnTo>
                    <a:pt x="98552" y="493775"/>
                  </a:lnTo>
                  <a:lnTo>
                    <a:pt x="1157224" y="493775"/>
                  </a:lnTo>
                  <a:lnTo>
                    <a:pt x="1196036" y="485874"/>
                  </a:lnTo>
                  <a:lnTo>
                    <a:pt x="1227312" y="464470"/>
                  </a:lnTo>
                  <a:lnTo>
                    <a:pt x="1248181" y="433018"/>
                  </a:lnTo>
                  <a:lnTo>
                    <a:pt x="1255776" y="394970"/>
                  </a:lnTo>
                  <a:lnTo>
                    <a:pt x="1255776" y="98806"/>
                  </a:lnTo>
                  <a:lnTo>
                    <a:pt x="1248181" y="60757"/>
                  </a:lnTo>
                  <a:lnTo>
                    <a:pt x="1227312" y="29305"/>
                  </a:lnTo>
                  <a:lnTo>
                    <a:pt x="1196036" y="7901"/>
                  </a:lnTo>
                  <a:lnTo>
                    <a:pt x="115722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12">
              <a:extLst>
                <a:ext uri="{FF2B5EF4-FFF2-40B4-BE49-F238E27FC236}">
                  <a16:creationId xmlns:a16="http://schemas.microsoft.com/office/drawing/2014/main" id="{67C5B672-DCAD-88B4-180D-31340CBDE3DC}"/>
                </a:ext>
              </a:extLst>
            </p:cNvPr>
            <p:cNvSpPr txBox="1"/>
            <p:nvPr/>
          </p:nvSpPr>
          <p:spPr>
            <a:xfrm>
              <a:off x="3287648" y="2635376"/>
              <a:ext cx="47180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10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r>
                <a:rPr sz="1400" b="1" spc="105" dirty="0">
                  <a:solidFill>
                    <a:srgbClr val="FFFFFF"/>
                  </a:solidFill>
                  <a:latin typeface="Arial"/>
                  <a:cs typeface="Arial"/>
                </a:rPr>
                <a:t>00</a:t>
              </a:r>
              <a:r>
                <a:rPr sz="1400" b="1" spc="155" dirty="0">
                  <a:solidFill>
                    <a:srgbClr val="FFFFFF"/>
                  </a:solidFill>
                  <a:latin typeface="Arial"/>
                  <a:cs typeface="Arial"/>
                </a:rPr>
                <a:t>4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3" name="object 13">
              <a:extLst>
                <a:ext uri="{FF2B5EF4-FFF2-40B4-BE49-F238E27FC236}">
                  <a16:creationId xmlns:a16="http://schemas.microsoft.com/office/drawing/2014/main" id="{1A6F8F4A-EB44-C5A5-28D4-14EF2401956A}"/>
                </a:ext>
              </a:extLst>
            </p:cNvPr>
            <p:cNvSpPr/>
            <p:nvPr/>
          </p:nvSpPr>
          <p:spPr>
            <a:xfrm>
              <a:off x="4611623" y="2493264"/>
              <a:ext cx="1252855" cy="494030"/>
            </a:xfrm>
            <a:custGeom>
              <a:avLst/>
              <a:gdLst/>
              <a:ahLst/>
              <a:cxnLst/>
              <a:rect l="l" t="t" r="r" b="b"/>
              <a:pathLst>
                <a:path w="1252854" h="494030">
                  <a:moveTo>
                    <a:pt x="1154429" y="0"/>
                  </a:moveTo>
                  <a:lnTo>
                    <a:pt x="98298" y="0"/>
                  </a:lnTo>
                  <a:lnTo>
                    <a:pt x="60489" y="7901"/>
                  </a:lnTo>
                  <a:lnTo>
                    <a:pt x="29194" y="29305"/>
                  </a:lnTo>
                  <a:lnTo>
                    <a:pt x="7875" y="60757"/>
                  </a:lnTo>
                  <a:lnTo>
                    <a:pt x="0" y="98806"/>
                  </a:lnTo>
                  <a:lnTo>
                    <a:pt x="0" y="394970"/>
                  </a:lnTo>
                  <a:lnTo>
                    <a:pt x="7875" y="433018"/>
                  </a:lnTo>
                  <a:lnTo>
                    <a:pt x="29194" y="464470"/>
                  </a:lnTo>
                  <a:lnTo>
                    <a:pt x="60489" y="485874"/>
                  </a:lnTo>
                  <a:lnTo>
                    <a:pt x="98298" y="493775"/>
                  </a:lnTo>
                  <a:lnTo>
                    <a:pt x="1154429" y="493775"/>
                  </a:lnTo>
                  <a:lnTo>
                    <a:pt x="1193149" y="485874"/>
                  </a:lnTo>
                  <a:lnTo>
                    <a:pt x="1224343" y="464470"/>
                  </a:lnTo>
                  <a:lnTo>
                    <a:pt x="1245155" y="433018"/>
                  </a:lnTo>
                  <a:lnTo>
                    <a:pt x="1252727" y="394970"/>
                  </a:lnTo>
                  <a:lnTo>
                    <a:pt x="1252727" y="98806"/>
                  </a:lnTo>
                  <a:lnTo>
                    <a:pt x="1245155" y="60757"/>
                  </a:lnTo>
                  <a:lnTo>
                    <a:pt x="1224343" y="29305"/>
                  </a:lnTo>
                  <a:lnTo>
                    <a:pt x="1193149" y="7901"/>
                  </a:lnTo>
                  <a:lnTo>
                    <a:pt x="1154429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14">
              <a:extLst>
                <a:ext uri="{FF2B5EF4-FFF2-40B4-BE49-F238E27FC236}">
                  <a16:creationId xmlns:a16="http://schemas.microsoft.com/office/drawing/2014/main" id="{E754C952-7A79-846B-2EA6-1EE80A5ECEAF}"/>
                </a:ext>
              </a:extLst>
            </p:cNvPr>
            <p:cNvSpPr txBox="1"/>
            <p:nvPr/>
          </p:nvSpPr>
          <p:spPr>
            <a:xfrm>
              <a:off x="5006721" y="2635376"/>
              <a:ext cx="46291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60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r>
                <a:rPr sz="1400" b="1" spc="5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1400" b="1" spc="10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1400" b="1" spc="95" dirty="0">
                  <a:solidFill>
                    <a:srgbClr val="FFFFFF"/>
                  </a:solidFill>
                  <a:latin typeface="Arial"/>
                  <a:cs typeface="Arial"/>
                </a:rPr>
                <a:t>6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5" name="object 15">
              <a:extLst>
                <a:ext uri="{FF2B5EF4-FFF2-40B4-BE49-F238E27FC236}">
                  <a16:creationId xmlns:a16="http://schemas.microsoft.com/office/drawing/2014/main" id="{3A38FB14-3C6F-0440-A775-E76EA536697F}"/>
                </a:ext>
              </a:extLst>
            </p:cNvPr>
            <p:cNvSpPr/>
            <p:nvPr/>
          </p:nvSpPr>
          <p:spPr>
            <a:xfrm>
              <a:off x="6324600" y="2493264"/>
              <a:ext cx="1256030" cy="494030"/>
            </a:xfrm>
            <a:custGeom>
              <a:avLst/>
              <a:gdLst/>
              <a:ahLst/>
              <a:cxnLst/>
              <a:rect l="l" t="t" r="r" b="b"/>
              <a:pathLst>
                <a:path w="1256029" h="494030">
                  <a:moveTo>
                    <a:pt x="1157224" y="0"/>
                  </a:moveTo>
                  <a:lnTo>
                    <a:pt x="98551" y="0"/>
                  </a:lnTo>
                  <a:lnTo>
                    <a:pt x="59739" y="7901"/>
                  </a:lnTo>
                  <a:lnTo>
                    <a:pt x="28463" y="29305"/>
                  </a:lnTo>
                  <a:lnTo>
                    <a:pt x="7594" y="60757"/>
                  </a:lnTo>
                  <a:lnTo>
                    <a:pt x="0" y="98806"/>
                  </a:lnTo>
                  <a:lnTo>
                    <a:pt x="0" y="394970"/>
                  </a:lnTo>
                  <a:lnTo>
                    <a:pt x="7594" y="433018"/>
                  </a:lnTo>
                  <a:lnTo>
                    <a:pt x="28463" y="464470"/>
                  </a:lnTo>
                  <a:lnTo>
                    <a:pt x="59739" y="485874"/>
                  </a:lnTo>
                  <a:lnTo>
                    <a:pt x="98551" y="493775"/>
                  </a:lnTo>
                  <a:lnTo>
                    <a:pt x="1157224" y="493775"/>
                  </a:lnTo>
                  <a:lnTo>
                    <a:pt x="1195179" y="485874"/>
                  </a:lnTo>
                  <a:lnTo>
                    <a:pt x="1226550" y="464470"/>
                  </a:lnTo>
                  <a:lnTo>
                    <a:pt x="1247896" y="433018"/>
                  </a:lnTo>
                  <a:lnTo>
                    <a:pt x="1255776" y="394970"/>
                  </a:lnTo>
                  <a:lnTo>
                    <a:pt x="1255776" y="98806"/>
                  </a:lnTo>
                  <a:lnTo>
                    <a:pt x="1247896" y="60757"/>
                  </a:lnTo>
                  <a:lnTo>
                    <a:pt x="1226550" y="29305"/>
                  </a:lnTo>
                  <a:lnTo>
                    <a:pt x="1195179" y="7901"/>
                  </a:lnTo>
                  <a:lnTo>
                    <a:pt x="115722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16">
              <a:extLst>
                <a:ext uri="{FF2B5EF4-FFF2-40B4-BE49-F238E27FC236}">
                  <a16:creationId xmlns:a16="http://schemas.microsoft.com/office/drawing/2014/main" id="{19D43D93-6377-CD6B-45F7-DA84074724CE}"/>
                </a:ext>
              </a:extLst>
            </p:cNvPr>
            <p:cNvSpPr txBox="1"/>
            <p:nvPr/>
          </p:nvSpPr>
          <p:spPr>
            <a:xfrm>
              <a:off x="6722491" y="2635376"/>
              <a:ext cx="466090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60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r>
                <a:rPr sz="1400" b="1" spc="5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1400" b="1" spc="10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1400" b="1" spc="114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37" name="object 17">
              <a:extLst>
                <a:ext uri="{FF2B5EF4-FFF2-40B4-BE49-F238E27FC236}">
                  <a16:creationId xmlns:a16="http://schemas.microsoft.com/office/drawing/2014/main" id="{08840AA2-3193-56AC-83CA-39EAFEB744AC}"/>
                </a:ext>
              </a:extLst>
            </p:cNvPr>
            <p:cNvSpPr/>
            <p:nvPr/>
          </p:nvSpPr>
          <p:spPr>
            <a:xfrm>
              <a:off x="8040623" y="2493264"/>
              <a:ext cx="1252855" cy="494030"/>
            </a:xfrm>
            <a:custGeom>
              <a:avLst/>
              <a:gdLst/>
              <a:ahLst/>
              <a:cxnLst/>
              <a:rect l="l" t="t" r="r" b="b"/>
              <a:pathLst>
                <a:path w="1252854" h="494030">
                  <a:moveTo>
                    <a:pt x="1154429" y="0"/>
                  </a:moveTo>
                  <a:lnTo>
                    <a:pt x="98298" y="0"/>
                  </a:lnTo>
                  <a:lnTo>
                    <a:pt x="59578" y="7901"/>
                  </a:lnTo>
                  <a:lnTo>
                    <a:pt x="28384" y="29305"/>
                  </a:lnTo>
                  <a:lnTo>
                    <a:pt x="7572" y="60757"/>
                  </a:lnTo>
                  <a:lnTo>
                    <a:pt x="0" y="98806"/>
                  </a:lnTo>
                  <a:lnTo>
                    <a:pt x="0" y="394970"/>
                  </a:lnTo>
                  <a:lnTo>
                    <a:pt x="7572" y="433018"/>
                  </a:lnTo>
                  <a:lnTo>
                    <a:pt x="28384" y="464470"/>
                  </a:lnTo>
                  <a:lnTo>
                    <a:pt x="59578" y="485874"/>
                  </a:lnTo>
                  <a:lnTo>
                    <a:pt x="98298" y="493775"/>
                  </a:lnTo>
                  <a:lnTo>
                    <a:pt x="1154429" y="493775"/>
                  </a:lnTo>
                  <a:lnTo>
                    <a:pt x="1192238" y="485874"/>
                  </a:lnTo>
                  <a:lnTo>
                    <a:pt x="1223533" y="464470"/>
                  </a:lnTo>
                  <a:lnTo>
                    <a:pt x="1244852" y="433018"/>
                  </a:lnTo>
                  <a:lnTo>
                    <a:pt x="1252727" y="394970"/>
                  </a:lnTo>
                  <a:lnTo>
                    <a:pt x="1252727" y="98806"/>
                  </a:lnTo>
                  <a:lnTo>
                    <a:pt x="1244852" y="60757"/>
                  </a:lnTo>
                  <a:lnTo>
                    <a:pt x="1223533" y="29305"/>
                  </a:lnTo>
                  <a:lnTo>
                    <a:pt x="1192238" y="7901"/>
                  </a:lnTo>
                  <a:lnTo>
                    <a:pt x="1154429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19">
              <a:extLst>
                <a:ext uri="{FF2B5EF4-FFF2-40B4-BE49-F238E27FC236}">
                  <a16:creationId xmlns:a16="http://schemas.microsoft.com/office/drawing/2014/main" id="{D19293A4-168C-A5FC-D87B-7C451D34AAEC}"/>
                </a:ext>
              </a:extLst>
            </p:cNvPr>
            <p:cNvSpPr/>
            <p:nvPr/>
          </p:nvSpPr>
          <p:spPr>
            <a:xfrm>
              <a:off x="9753600" y="2493264"/>
              <a:ext cx="1259205" cy="494030"/>
            </a:xfrm>
            <a:custGeom>
              <a:avLst/>
              <a:gdLst/>
              <a:ahLst/>
              <a:cxnLst/>
              <a:rect l="l" t="t" r="r" b="b"/>
              <a:pathLst>
                <a:path w="1259204" h="494030">
                  <a:moveTo>
                    <a:pt x="1160272" y="0"/>
                  </a:moveTo>
                  <a:lnTo>
                    <a:pt x="98551" y="0"/>
                  </a:lnTo>
                  <a:lnTo>
                    <a:pt x="60650" y="7901"/>
                  </a:lnTo>
                  <a:lnTo>
                    <a:pt x="29273" y="29305"/>
                  </a:lnTo>
                  <a:lnTo>
                    <a:pt x="7897" y="60757"/>
                  </a:lnTo>
                  <a:lnTo>
                    <a:pt x="0" y="98806"/>
                  </a:lnTo>
                  <a:lnTo>
                    <a:pt x="0" y="394970"/>
                  </a:lnTo>
                  <a:lnTo>
                    <a:pt x="7897" y="433018"/>
                  </a:lnTo>
                  <a:lnTo>
                    <a:pt x="29273" y="464470"/>
                  </a:lnTo>
                  <a:lnTo>
                    <a:pt x="60650" y="485874"/>
                  </a:lnTo>
                  <a:lnTo>
                    <a:pt x="98551" y="493775"/>
                  </a:lnTo>
                  <a:lnTo>
                    <a:pt x="1160272" y="493775"/>
                  </a:lnTo>
                  <a:lnTo>
                    <a:pt x="1198173" y="485874"/>
                  </a:lnTo>
                  <a:lnTo>
                    <a:pt x="1229550" y="464470"/>
                  </a:lnTo>
                  <a:lnTo>
                    <a:pt x="1250926" y="433018"/>
                  </a:lnTo>
                  <a:lnTo>
                    <a:pt x="1258824" y="394970"/>
                  </a:lnTo>
                  <a:lnTo>
                    <a:pt x="1258824" y="98806"/>
                  </a:lnTo>
                  <a:lnTo>
                    <a:pt x="1250926" y="60757"/>
                  </a:lnTo>
                  <a:lnTo>
                    <a:pt x="1229550" y="29305"/>
                  </a:lnTo>
                  <a:lnTo>
                    <a:pt x="1198173" y="7901"/>
                  </a:lnTo>
                  <a:lnTo>
                    <a:pt x="116027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41" name="object 21">
              <a:extLst>
                <a:ext uri="{FF2B5EF4-FFF2-40B4-BE49-F238E27FC236}">
                  <a16:creationId xmlns:a16="http://schemas.microsoft.com/office/drawing/2014/main" id="{633B11A6-A894-C4DA-D269-F5E5195DFC3A}"/>
                </a:ext>
              </a:extLst>
            </p:cNvPr>
            <p:cNvGrpSpPr/>
            <p:nvPr/>
          </p:nvGrpSpPr>
          <p:grpSpPr>
            <a:xfrm>
              <a:off x="1258824" y="3264408"/>
              <a:ext cx="1530350" cy="1100455"/>
              <a:chOff x="1258824" y="3264408"/>
              <a:chExt cx="1530350" cy="1100455"/>
            </a:xfrm>
          </p:grpSpPr>
          <p:sp>
            <p:nvSpPr>
              <p:cNvPr id="242" name="object 22">
                <a:extLst>
                  <a:ext uri="{FF2B5EF4-FFF2-40B4-BE49-F238E27FC236}">
                    <a16:creationId xmlns:a16="http://schemas.microsoft.com/office/drawing/2014/main" id="{BC1B041E-7305-E87A-9C50-EC7C297292B2}"/>
                  </a:ext>
                </a:extLst>
              </p:cNvPr>
              <p:cNvSpPr/>
              <p:nvPr/>
            </p:nvSpPr>
            <p:spPr>
              <a:xfrm>
                <a:off x="1258824" y="3264408"/>
                <a:ext cx="1530350" cy="1100455"/>
              </a:xfrm>
              <a:custGeom>
                <a:avLst/>
                <a:gdLst/>
                <a:ahLst/>
                <a:cxnLst/>
                <a:rect l="l" t="t" r="r" b="b"/>
                <a:pathLst>
                  <a:path w="1530350" h="1100454">
                    <a:moveTo>
                      <a:pt x="548894" y="0"/>
                    </a:moveTo>
                    <a:lnTo>
                      <a:pt x="501532" y="2015"/>
                    </a:lnTo>
                    <a:lnTo>
                      <a:pt x="455290" y="7953"/>
                    </a:lnTo>
                    <a:lnTo>
                      <a:pt x="410331" y="17647"/>
                    </a:lnTo>
                    <a:lnTo>
                      <a:pt x="366821" y="30933"/>
                    </a:lnTo>
                    <a:lnTo>
                      <a:pt x="324924" y="47646"/>
                    </a:lnTo>
                    <a:lnTo>
                      <a:pt x="284804" y="67622"/>
                    </a:lnTo>
                    <a:lnTo>
                      <a:pt x="246628" y="90694"/>
                    </a:lnTo>
                    <a:lnTo>
                      <a:pt x="210558" y="116700"/>
                    </a:lnTo>
                    <a:lnTo>
                      <a:pt x="176761" y="145472"/>
                    </a:lnTo>
                    <a:lnTo>
                      <a:pt x="145400" y="176848"/>
                    </a:lnTo>
                    <a:lnTo>
                      <a:pt x="116641" y="210661"/>
                    </a:lnTo>
                    <a:lnTo>
                      <a:pt x="90649" y="246748"/>
                    </a:lnTo>
                    <a:lnTo>
                      <a:pt x="67588" y="284942"/>
                    </a:lnTo>
                    <a:lnTo>
                      <a:pt x="47622" y="325080"/>
                    </a:lnTo>
                    <a:lnTo>
                      <a:pt x="30917" y="366996"/>
                    </a:lnTo>
                    <a:lnTo>
                      <a:pt x="17638" y="410526"/>
                    </a:lnTo>
                    <a:lnTo>
                      <a:pt x="7949" y="455504"/>
                    </a:lnTo>
                    <a:lnTo>
                      <a:pt x="2014" y="501766"/>
                    </a:lnTo>
                    <a:lnTo>
                      <a:pt x="0" y="549147"/>
                    </a:lnTo>
                    <a:lnTo>
                      <a:pt x="2014" y="596833"/>
                    </a:lnTo>
                    <a:lnTo>
                      <a:pt x="7949" y="643367"/>
                    </a:lnTo>
                    <a:lnTo>
                      <a:pt x="17638" y="688588"/>
                    </a:lnTo>
                    <a:lnTo>
                      <a:pt x="30917" y="732331"/>
                    </a:lnTo>
                    <a:lnTo>
                      <a:pt x="47622" y="774434"/>
                    </a:lnTo>
                    <a:lnTo>
                      <a:pt x="67588" y="814734"/>
                    </a:lnTo>
                    <a:lnTo>
                      <a:pt x="90649" y="853068"/>
                    </a:lnTo>
                    <a:lnTo>
                      <a:pt x="116641" y="889272"/>
                    </a:lnTo>
                    <a:lnTo>
                      <a:pt x="145400" y="923183"/>
                    </a:lnTo>
                    <a:lnTo>
                      <a:pt x="176761" y="954639"/>
                    </a:lnTo>
                    <a:lnTo>
                      <a:pt x="210558" y="983476"/>
                    </a:lnTo>
                    <a:lnTo>
                      <a:pt x="246628" y="1009531"/>
                    </a:lnTo>
                    <a:lnTo>
                      <a:pt x="284804" y="1032641"/>
                    </a:lnTo>
                    <a:lnTo>
                      <a:pt x="324924" y="1052644"/>
                    </a:lnTo>
                    <a:lnTo>
                      <a:pt x="366821" y="1069375"/>
                    </a:lnTo>
                    <a:lnTo>
                      <a:pt x="410331" y="1082672"/>
                    </a:lnTo>
                    <a:lnTo>
                      <a:pt x="455290" y="1092372"/>
                    </a:lnTo>
                    <a:lnTo>
                      <a:pt x="501532" y="1098311"/>
                    </a:lnTo>
                    <a:lnTo>
                      <a:pt x="548894" y="1100327"/>
                    </a:lnTo>
                    <a:lnTo>
                      <a:pt x="597524" y="1098230"/>
                    </a:lnTo>
                    <a:lnTo>
                      <a:pt x="644957" y="1092055"/>
                    </a:lnTo>
                    <a:lnTo>
                      <a:pt x="691018" y="1081976"/>
                    </a:lnTo>
                    <a:lnTo>
                      <a:pt x="735530" y="1068170"/>
                    </a:lnTo>
                    <a:lnTo>
                      <a:pt x="778321" y="1050810"/>
                    </a:lnTo>
                    <a:lnTo>
                      <a:pt x="819215" y="1030072"/>
                    </a:lnTo>
                    <a:lnTo>
                      <a:pt x="858037" y="1006131"/>
                    </a:lnTo>
                    <a:lnTo>
                      <a:pt x="894612" y="979162"/>
                    </a:lnTo>
                    <a:lnTo>
                      <a:pt x="928766" y="949339"/>
                    </a:lnTo>
                    <a:lnTo>
                      <a:pt x="960323" y="916838"/>
                    </a:lnTo>
                    <a:lnTo>
                      <a:pt x="989110" y="881833"/>
                    </a:lnTo>
                    <a:lnTo>
                      <a:pt x="1014951" y="844500"/>
                    </a:lnTo>
                    <a:lnTo>
                      <a:pt x="1037671" y="805014"/>
                    </a:lnTo>
                    <a:lnTo>
                      <a:pt x="1057096" y="763548"/>
                    </a:lnTo>
                    <a:lnTo>
                      <a:pt x="1073051" y="720279"/>
                    </a:lnTo>
                    <a:lnTo>
                      <a:pt x="1085361" y="675382"/>
                    </a:lnTo>
                    <a:lnTo>
                      <a:pt x="1093851" y="629030"/>
                    </a:lnTo>
                    <a:lnTo>
                      <a:pt x="1265808" y="629030"/>
                    </a:lnTo>
                    <a:lnTo>
                      <a:pt x="1263777" y="741806"/>
                    </a:lnTo>
                    <a:lnTo>
                      <a:pt x="1530095" y="551179"/>
                    </a:lnTo>
                    <a:lnTo>
                      <a:pt x="1265808" y="358520"/>
                    </a:lnTo>
                    <a:lnTo>
                      <a:pt x="1265808" y="471296"/>
                    </a:lnTo>
                    <a:lnTo>
                      <a:pt x="1093851" y="471296"/>
                    </a:lnTo>
                    <a:lnTo>
                      <a:pt x="1085361" y="424945"/>
                    </a:lnTo>
                    <a:lnTo>
                      <a:pt x="1073051" y="380048"/>
                    </a:lnTo>
                    <a:lnTo>
                      <a:pt x="1057096" y="336779"/>
                    </a:lnTo>
                    <a:lnTo>
                      <a:pt x="1037671" y="295313"/>
                    </a:lnTo>
                    <a:lnTo>
                      <a:pt x="1014951" y="255827"/>
                    </a:lnTo>
                    <a:lnTo>
                      <a:pt x="989110" y="218494"/>
                    </a:lnTo>
                    <a:lnTo>
                      <a:pt x="960323" y="183489"/>
                    </a:lnTo>
                    <a:lnTo>
                      <a:pt x="928766" y="150988"/>
                    </a:lnTo>
                    <a:lnTo>
                      <a:pt x="894612" y="121165"/>
                    </a:lnTo>
                    <a:lnTo>
                      <a:pt x="858037" y="94196"/>
                    </a:lnTo>
                    <a:lnTo>
                      <a:pt x="819215" y="70255"/>
                    </a:lnTo>
                    <a:lnTo>
                      <a:pt x="778321" y="49517"/>
                    </a:lnTo>
                    <a:lnTo>
                      <a:pt x="735530" y="32157"/>
                    </a:lnTo>
                    <a:lnTo>
                      <a:pt x="691018" y="18351"/>
                    </a:lnTo>
                    <a:lnTo>
                      <a:pt x="644957" y="8272"/>
                    </a:lnTo>
                    <a:lnTo>
                      <a:pt x="597524" y="2097"/>
                    </a:lnTo>
                    <a:lnTo>
                      <a:pt x="548894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43" name="object 23">
                <a:extLst>
                  <a:ext uri="{FF2B5EF4-FFF2-40B4-BE49-F238E27FC236}">
                    <a16:creationId xmlns:a16="http://schemas.microsoft.com/office/drawing/2014/main" id="{BC04A095-C546-A9D6-DE8C-A027A3C4E647}"/>
                  </a:ext>
                </a:extLst>
              </p:cNvPr>
              <p:cNvSpPr/>
              <p:nvPr/>
            </p:nvSpPr>
            <p:spPr>
              <a:xfrm>
                <a:off x="1386840" y="3392424"/>
                <a:ext cx="841375" cy="841375"/>
              </a:xfrm>
              <a:custGeom>
                <a:avLst/>
                <a:gdLst/>
                <a:ahLst/>
                <a:cxnLst/>
                <a:rect l="l" t="t" r="r" b="b"/>
                <a:pathLst>
                  <a:path w="841375" h="841375">
                    <a:moveTo>
                      <a:pt x="420623" y="0"/>
                    </a:moveTo>
                    <a:lnTo>
                      <a:pt x="371574" y="2830"/>
                    </a:lnTo>
                    <a:lnTo>
                      <a:pt x="324185" y="11110"/>
                    </a:lnTo>
                    <a:lnTo>
                      <a:pt x="278773" y="24524"/>
                    </a:lnTo>
                    <a:lnTo>
                      <a:pt x="235653" y="42756"/>
                    </a:lnTo>
                    <a:lnTo>
                      <a:pt x="195141" y="65491"/>
                    </a:lnTo>
                    <a:lnTo>
                      <a:pt x="157554" y="92413"/>
                    </a:lnTo>
                    <a:lnTo>
                      <a:pt x="123205" y="123205"/>
                    </a:lnTo>
                    <a:lnTo>
                      <a:pt x="92413" y="157554"/>
                    </a:lnTo>
                    <a:lnTo>
                      <a:pt x="65491" y="195141"/>
                    </a:lnTo>
                    <a:lnTo>
                      <a:pt x="42756" y="235653"/>
                    </a:lnTo>
                    <a:lnTo>
                      <a:pt x="24524" y="278773"/>
                    </a:lnTo>
                    <a:lnTo>
                      <a:pt x="11110" y="324185"/>
                    </a:lnTo>
                    <a:lnTo>
                      <a:pt x="2830" y="371574"/>
                    </a:lnTo>
                    <a:lnTo>
                      <a:pt x="0" y="420624"/>
                    </a:lnTo>
                    <a:lnTo>
                      <a:pt x="2830" y="469673"/>
                    </a:lnTo>
                    <a:lnTo>
                      <a:pt x="11110" y="517062"/>
                    </a:lnTo>
                    <a:lnTo>
                      <a:pt x="24524" y="562474"/>
                    </a:lnTo>
                    <a:lnTo>
                      <a:pt x="42756" y="605594"/>
                    </a:lnTo>
                    <a:lnTo>
                      <a:pt x="65491" y="646106"/>
                    </a:lnTo>
                    <a:lnTo>
                      <a:pt x="92413" y="683693"/>
                    </a:lnTo>
                    <a:lnTo>
                      <a:pt x="123205" y="718042"/>
                    </a:lnTo>
                    <a:lnTo>
                      <a:pt x="157554" y="748834"/>
                    </a:lnTo>
                    <a:lnTo>
                      <a:pt x="195141" y="775756"/>
                    </a:lnTo>
                    <a:lnTo>
                      <a:pt x="235653" y="798491"/>
                    </a:lnTo>
                    <a:lnTo>
                      <a:pt x="278773" y="816723"/>
                    </a:lnTo>
                    <a:lnTo>
                      <a:pt x="324185" y="830137"/>
                    </a:lnTo>
                    <a:lnTo>
                      <a:pt x="371574" y="838417"/>
                    </a:lnTo>
                    <a:lnTo>
                      <a:pt x="420623" y="841248"/>
                    </a:lnTo>
                    <a:lnTo>
                      <a:pt x="469673" y="838417"/>
                    </a:lnTo>
                    <a:lnTo>
                      <a:pt x="517062" y="830137"/>
                    </a:lnTo>
                    <a:lnTo>
                      <a:pt x="562474" y="816723"/>
                    </a:lnTo>
                    <a:lnTo>
                      <a:pt x="605594" y="798491"/>
                    </a:lnTo>
                    <a:lnTo>
                      <a:pt x="646106" y="775756"/>
                    </a:lnTo>
                    <a:lnTo>
                      <a:pt x="683693" y="748834"/>
                    </a:lnTo>
                    <a:lnTo>
                      <a:pt x="718042" y="718042"/>
                    </a:lnTo>
                    <a:lnTo>
                      <a:pt x="748834" y="683693"/>
                    </a:lnTo>
                    <a:lnTo>
                      <a:pt x="775756" y="646106"/>
                    </a:lnTo>
                    <a:lnTo>
                      <a:pt x="798491" y="605594"/>
                    </a:lnTo>
                    <a:lnTo>
                      <a:pt x="816723" y="562474"/>
                    </a:lnTo>
                    <a:lnTo>
                      <a:pt x="830137" y="517062"/>
                    </a:lnTo>
                    <a:lnTo>
                      <a:pt x="838417" y="469673"/>
                    </a:lnTo>
                    <a:lnTo>
                      <a:pt x="841247" y="420624"/>
                    </a:lnTo>
                    <a:lnTo>
                      <a:pt x="838417" y="371574"/>
                    </a:lnTo>
                    <a:lnTo>
                      <a:pt x="830137" y="324185"/>
                    </a:lnTo>
                    <a:lnTo>
                      <a:pt x="816723" y="278773"/>
                    </a:lnTo>
                    <a:lnTo>
                      <a:pt x="798491" y="235653"/>
                    </a:lnTo>
                    <a:lnTo>
                      <a:pt x="775756" y="195141"/>
                    </a:lnTo>
                    <a:lnTo>
                      <a:pt x="748834" y="157554"/>
                    </a:lnTo>
                    <a:lnTo>
                      <a:pt x="718042" y="123205"/>
                    </a:lnTo>
                    <a:lnTo>
                      <a:pt x="683693" y="92413"/>
                    </a:lnTo>
                    <a:lnTo>
                      <a:pt x="646106" y="65491"/>
                    </a:lnTo>
                    <a:lnTo>
                      <a:pt x="605594" y="42756"/>
                    </a:lnTo>
                    <a:lnTo>
                      <a:pt x="562474" y="24524"/>
                    </a:lnTo>
                    <a:lnTo>
                      <a:pt x="517062" y="11110"/>
                    </a:lnTo>
                    <a:lnTo>
                      <a:pt x="469673" y="2830"/>
                    </a:lnTo>
                    <a:lnTo>
                      <a:pt x="42062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244" name="object 24">
                <a:extLst>
                  <a:ext uri="{FF2B5EF4-FFF2-40B4-BE49-F238E27FC236}">
                    <a16:creationId xmlns:a16="http://schemas.microsoft.com/office/drawing/2014/main" id="{16088E18-CAFA-D141-73CD-38B2A4F071C7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697736" y="3617976"/>
                <a:ext cx="73151" cy="76200"/>
              </a:xfrm>
              <a:prstGeom prst="rect">
                <a:avLst/>
              </a:prstGeom>
            </p:spPr>
          </p:pic>
          <p:sp>
            <p:nvSpPr>
              <p:cNvPr id="245" name="object 25">
                <a:extLst>
                  <a:ext uri="{FF2B5EF4-FFF2-40B4-BE49-F238E27FC236}">
                    <a16:creationId xmlns:a16="http://schemas.microsoft.com/office/drawing/2014/main" id="{D70EDD47-B021-2A14-E9B7-33FE5AD72FFF}"/>
                  </a:ext>
                </a:extLst>
              </p:cNvPr>
              <p:cNvSpPr/>
              <p:nvPr/>
            </p:nvSpPr>
            <p:spPr>
              <a:xfrm>
                <a:off x="1673352" y="3697224"/>
                <a:ext cx="268605" cy="311150"/>
              </a:xfrm>
              <a:custGeom>
                <a:avLst/>
                <a:gdLst/>
                <a:ahLst/>
                <a:cxnLst/>
                <a:rect l="l" t="t" r="r" b="b"/>
                <a:pathLst>
                  <a:path w="268605" h="311150">
                    <a:moveTo>
                      <a:pt x="224536" y="0"/>
                    </a:moveTo>
                    <a:lnTo>
                      <a:pt x="184150" y="31495"/>
                    </a:lnTo>
                    <a:lnTo>
                      <a:pt x="178054" y="41020"/>
                    </a:lnTo>
                    <a:lnTo>
                      <a:pt x="150368" y="75945"/>
                    </a:lnTo>
                    <a:lnTo>
                      <a:pt x="134112" y="91567"/>
                    </a:lnTo>
                    <a:lnTo>
                      <a:pt x="125856" y="83946"/>
                    </a:lnTo>
                    <a:lnTo>
                      <a:pt x="96647" y="50292"/>
                    </a:lnTo>
                    <a:lnTo>
                      <a:pt x="77470" y="20193"/>
                    </a:lnTo>
                    <a:lnTo>
                      <a:pt x="72262" y="12700"/>
                    </a:lnTo>
                    <a:lnTo>
                      <a:pt x="43561" y="0"/>
                    </a:lnTo>
                    <a:lnTo>
                      <a:pt x="40005" y="253"/>
                    </a:lnTo>
                    <a:lnTo>
                      <a:pt x="11684" y="45465"/>
                    </a:lnTo>
                    <a:lnTo>
                      <a:pt x="5334" y="88264"/>
                    </a:lnTo>
                    <a:lnTo>
                      <a:pt x="1270" y="131444"/>
                    </a:lnTo>
                    <a:lnTo>
                      <a:pt x="0" y="153034"/>
                    </a:lnTo>
                    <a:lnTo>
                      <a:pt x="127" y="157480"/>
                    </a:lnTo>
                    <a:lnTo>
                      <a:pt x="635" y="161925"/>
                    </a:lnTo>
                    <a:lnTo>
                      <a:pt x="1778" y="165734"/>
                    </a:lnTo>
                    <a:lnTo>
                      <a:pt x="3302" y="169163"/>
                    </a:lnTo>
                    <a:lnTo>
                      <a:pt x="5080" y="172338"/>
                    </a:lnTo>
                    <a:lnTo>
                      <a:pt x="4699" y="174751"/>
                    </a:lnTo>
                    <a:lnTo>
                      <a:pt x="4572" y="291719"/>
                    </a:lnTo>
                    <a:lnTo>
                      <a:pt x="24256" y="310895"/>
                    </a:lnTo>
                    <a:lnTo>
                      <a:pt x="29972" y="310133"/>
                    </a:lnTo>
                    <a:lnTo>
                      <a:pt x="44068" y="291719"/>
                    </a:lnTo>
                    <a:lnTo>
                      <a:pt x="44068" y="183642"/>
                    </a:lnTo>
                    <a:lnTo>
                      <a:pt x="47498" y="182371"/>
                    </a:lnTo>
                    <a:lnTo>
                      <a:pt x="67818" y="130048"/>
                    </a:lnTo>
                    <a:lnTo>
                      <a:pt x="69850" y="106552"/>
                    </a:lnTo>
                    <a:lnTo>
                      <a:pt x="72643" y="83438"/>
                    </a:lnTo>
                    <a:lnTo>
                      <a:pt x="80518" y="92709"/>
                    </a:lnTo>
                    <a:lnTo>
                      <a:pt x="88646" y="101853"/>
                    </a:lnTo>
                    <a:lnTo>
                      <a:pt x="97281" y="110489"/>
                    </a:lnTo>
                    <a:lnTo>
                      <a:pt x="106299" y="118871"/>
                    </a:lnTo>
                    <a:lnTo>
                      <a:pt x="115570" y="127126"/>
                    </a:lnTo>
                    <a:lnTo>
                      <a:pt x="116967" y="130048"/>
                    </a:lnTo>
                    <a:lnTo>
                      <a:pt x="131064" y="139445"/>
                    </a:lnTo>
                    <a:lnTo>
                      <a:pt x="137160" y="139445"/>
                    </a:lnTo>
                    <a:lnTo>
                      <a:pt x="152654" y="127126"/>
                    </a:lnTo>
                    <a:lnTo>
                      <a:pt x="162052" y="118871"/>
                    </a:lnTo>
                    <a:lnTo>
                      <a:pt x="170942" y="110489"/>
                    </a:lnTo>
                    <a:lnTo>
                      <a:pt x="179578" y="101853"/>
                    </a:lnTo>
                    <a:lnTo>
                      <a:pt x="187706" y="92709"/>
                    </a:lnTo>
                    <a:lnTo>
                      <a:pt x="195580" y="83438"/>
                    </a:lnTo>
                    <a:lnTo>
                      <a:pt x="198374" y="106552"/>
                    </a:lnTo>
                    <a:lnTo>
                      <a:pt x="200406" y="129667"/>
                    </a:lnTo>
                    <a:lnTo>
                      <a:pt x="202184" y="157733"/>
                    </a:lnTo>
                    <a:lnTo>
                      <a:pt x="203200" y="162051"/>
                    </a:lnTo>
                    <a:lnTo>
                      <a:pt x="224281" y="183642"/>
                    </a:lnTo>
                    <a:lnTo>
                      <a:pt x="224281" y="291719"/>
                    </a:lnTo>
                    <a:lnTo>
                      <a:pt x="244094" y="310895"/>
                    </a:lnTo>
                    <a:lnTo>
                      <a:pt x="249681" y="310133"/>
                    </a:lnTo>
                    <a:lnTo>
                      <a:pt x="263652" y="291719"/>
                    </a:lnTo>
                    <a:lnTo>
                      <a:pt x="263652" y="174878"/>
                    </a:lnTo>
                    <a:lnTo>
                      <a:pt x="263271" y="172593"/>
                    </a:lnTo>
                    <a:lnTo>
                      <a:pt x="265049" y="169544"/>
                    </a:lnTo>
                    <a:lnTo>
                      <a:pt x="266573" y="165988"/>
                    </a:lnTo>
                    <a:lnTo>
                      <a:pt x="267716" y="162178"/>
                    </a:lnTo>
                    <a:lnTo>
                      <a:pt x="268097" y="158114"/>
                    </a:lnTo>
                    <a:lnTo>
                      <a:pt x="268224" y="153543"/>
                    </a:lnTo>
                    <a:lnTo>
                      <a:pt x="267081" y="131825"/>
                    </a:lnTo>
                    <a:lnTo>
                      <a:pt x="262890" y="88645"/>
                    </a:lnTo>
                    <a:lnTo>
                      <a:pt x="256667" y="45593"/>
                    </a:lnTo>
                    <a:lnTo>
                      <a:pt x="243459" y="6984"/>
                    </a:lnTo>
                    <a:lnTo>
                      <a:pt x="231394" y="762"/>
                    </a:lnTo>
                    <a:lnTo>
                      <a:pt x="224536" y="0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46" name="object 26">
                <a:extLst>
                  <a:ext uri="{FF2B5EF4-FFF2-40B4-BE49-F238E27FC236}">
                    <a16:creationId xmlns:a16="http://schemas.microsoft.com/office/drawing/2014/main" id="{59BDBB3C-2A95-93D7-75CB-51FAA62181F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844040" y="3617976"/>
                <a:ext cx="73152" cy="76200"/>
              </a:xfrm>
              <a:prstGeom prst="rect">
                <a:avLst/>
              </a:prstGeom>
            </p:spPr>
          </p:pic>
        </p:grpSp>
        <p:grpSp>
          <p:nvGrpSpPr>
            <p:cNvPr id="247" name="object 27">
              <a:extLst>
                <a:ext uri="{FF2B5EF4-FFF2-40B4-BE49-F238E27FC236}">
                  <a16:creationId xmlns:a16="http://schemas.microsoft.com/office/drawing/2014/main" id="{6C3F685D-AB08-1530-C3B5-66B6BFBEF2B9}"/>
                </a:ext>
              </a:extLst>
            </p:cNvPr>
            <p:cNvGrpSpPr/>
            <p:nvPr/>
          </p:nvGrpSpPr>
          <p:grpSpPr>
            <a:xfrm>
              <a:off x="2968751" y="3264408"/>
              <a:ext cx="1533525" cy="1100455"/>
              <a:chOff x="2968751" y="3264408"/>
              <a:chExt cx="1533525" cy="1100455"/>
            </a:xfrm>
          </p:grpSpPr>
          <p:sp>
            <p:nvSpPr>
              <p:cNvPr id="248" name="object 28">
                <a:extLst>
                  <a:ext uri="{FF2B5EF4-FFF2-40B4-BE49-F238E27FC236}">
                    <a16:creationId xmlns:a16="http://schemas.microsoft.com/office/drawing/2014/main" id="{44B170F3-35AB-2123-EF1D-7457A8AE6291}"/>
                  </a:ext>
                </a:extLst>
              </p:cNvPr>
              <p:cNvSpPr/>
              <p:nvPr/>
            </p:nvSpPr>
            <p:spPr>
              <a:xfrm>
                <a:off x="2968751" y="3264408"/>
                <a:ext cx="1533525" cy="1100455"/>
              </a:xfrm>
              <a:custGeom>
                <a:avLst/>
                <a:gdLst/>
                <a:ahLst/>
                <a:cxnLst/>
                <a:rect l="l" t="t" r="r" b="b"/>
                <a:pathLst>
                  <a:path w="1533525" h="1100454">
                    <a:moveTo>
                      <a:pt x="552069" y="0"/>
                    </a:moveTo>
                    <a:lnTo>
                      <a:pt x="504592" y="2015"/>
                    </a:lnTo>
                    <a:lnTo>
                      <a:pt x="458206" y="7953"/>
                    </a:lnTo>
                    <a:lnTo>
                      <a:pt x="413081" y="17647"/>
                    </a:lnTo>
                    <a:lnTo>
                      <a:pt x="369383" y="30933"/>
                    </a:lnTo>
                    <a:lnTo>
                      <a:pt x="327283" y="47646"/>
                    </a:lnTo>
                    <a:lnTo>
                      <a:pt x="286948" y="67622"/>
                    </a:lnTo>
                    <a:lnTo>
                      <a:pt x="248547" y="90694"/>
                    </a:lnTo>
                    <a:lnTo>
                      <a:pt x="212250" y="116700"/>
                    </a:lnTo>
                    <a:lnTo>
                      <a:pt x="178224" y="145472"/>
                    </a:lnTo>
                    <a:lnTo>
                      <a:pt x="146638" y="176848"/>
                    </a:lnTo>
                    <a:lnTo>
                      <a:pt x="117661" y="210661"/>
                    </a:lnTo>
                    <a:lnTo>
                      <a:pt x="91461" y="246748"/>
                    </a:lnTo>
                    <a:lnTo>
                      <a:pt x="68208" y="284942"/>
                    </a:lnTo>
                    <a:lnTo>
                      <a:pt x="48069" y="325080"/>
                    </a:lnTo>
                    <a:lnTo>
                      <a:pt x="31214" y="366996"/>
                    </a:lnTo>
                    <a:lnTo>
                      <a:pt x="17810" y="410526"/>
                    </a:lnTo>
                    <a:lnTo>
                      <a:pt x="8028" y="455504"/>
                    </a:lnTo>
                    <a:lnTo>
                      <a:pt x="2035" y="501766"/>
                    </a:lnTo>
                    <a:lnTo>
                      <a:pt x="0" y="549147"/>
                    </a:lnTo>
                    <a:lnTo>
                      <a:pt x="2035" y="596833"/>
                    </a:lnTo>
                    <a:lnTo>
                      <a:pt x="8028" y="643367"/>
                    </a:lnTo>
                    <a:lnTo>
                      <a:pt x="17810" y="688588"/>
                    </a:lnTo>
                    <a:lnTo>
                      <a:pt x="31214" y="732331"/>
                    </a:lnTo>
                    <a:lnTo>
                      <a:pt x="48069" y="774434"/>
                    </a:lnTo>
                    <a:lnTo>
                      <a:pt x="68208" y="814734"/>
                    </a:lnTo>
                    <a:lnTo>
                      <a:pt x="91461" y="853068"/>
                    </a:lnTo>
                    <a:lnTo>
                      <a:pt x="117661" y="889272"/>
                    </a:lnTo>
                    <a:lnTo>
                      <a:pt x="146638" y="923183"/>
                    </a:lnTo>
                    <a:lnTo>
                      <a:pt x="178224" y="954639"/>
                    </a:lnTo>
                    <a:lnTo>
                      <a:pt x="212250" y="983476"/>
                    </a:lnTo>
                    <a:lnTo>
                      <a:pt x="248547" y="1009531"/>
                    </a:lnTo>
                    <a:lnTo>
                      <a:pt x="286948" y="1032641"/>
                    </a:lnTo>
                    <a:lnTo>
                      <a:pt x="327283" y="1052644"/>
                    </a:lnTo>
                    <a:lnTo>
                      <a:pt x="369383" y="1069375"/>
                    </a:lnTo>
                    <a:lnTo>
                      <a:pt x="413081" y="1082672"/>
                    </a:lnTo>
                    <a:lnTo>
                      <a:pt x="458206" y="1092372"/>
                    </a:lnTo>
                    <a:lnTo>
                      <a:pt x="504592" y="1098311"/>
                    </a:lnTo>
                    <a:lnTo>
                      <a:pt x="552069" y="1100327"/>
                    </a:lnTo>
                    <a:lnTo>
                      <a:pt x="600451" y="1098230"/>
                    </a:lnTo>
                    <a:lnTo>
                      <a:pt x="647678" y="1092055"/>
                    </a:lnTo>
                    <a:lnTo>
                      <a:pt x="693573" y="1081976"/>
                    </a:lnTo>
                    <a:lnTo>
                      <a:pt x="737961" y="1068170"/>
                    </a:lnTo>
                    <a:lnTo>
                      <a:pt x="780666" y="1050810"/>
                    </a:lnTo>
                    <a:lnTo>
                      <a:pt x="821513" y="1030072"/>
                    </a:lnTo>
                    <a:lnTo>
                      <a:pt x="860327" y="1006131"/>
                    </a:lnTo>
                    <a:lnTo>
                      <a:pt x="896932" y="979162"/>
                    </a:lnTo>
                    <a:lnTo>
                      <a:pt x="931153" y="949339"/>
                    </a:lnTo>
                    <a:lnTo>
                      <a:pt x="962815" y="916838"/>
                    </a:lnTo>
                    <a:lnTo>
                      <a:pt x="991741" y="881833"/>
                    </a:lnTo>
                    <a:lnTo>
                      <a:pt x="1017757" y="844500"/>
                    </a:lnTo>
                    <a:lnTo>
                      <a:pt x="1040688" y="805014"/>
                    </a:lnTo>
                    <a:lnTo>
                      <a:pt x="1060356" y="763548"/>
                    </a:lnTo>
                    <a:lnTo>
                      <a:pt x="1076589" y="720279"/>
                    </a:lnTo>
                    <a:lnTo>
                      <a:pt x="1089209" y="675382"/>
                    </a:lnTo>
                    <a:lnTo>
                      <a:pt x="1098042" y="629030"/>
                    </a:lnTo>
                    <a:lnTo>
                      <a:pt x="1268349" y="629030"/>
                    </a:lnTo>
                    <a:lnTo>
                      <a:pt x="1268349" y="741806"/>
                    </a:lnTo>
                    <a:lnTo>
                      <a:pt x="1533144" y="551179"/>
                    </a:lnTo>
                    <a:lnTo>
                      <a:pt x="1270381" y="358520"/>
                    </a:lnTo>
                    <a:lnTo>
                      <a:pt x="1270381" y="471296"/>
                    </a:lnTo>
                    <a:lnTo>
                      <a:pt x="1098042" y="471296"/>
                    </a:lnTo>
                    <a:lnTo>
                      <a:pt x="1089209" y="424945"/>
                    </a:lnTo>
                    <a:lnTo>
                      <a:pt x="1076589" y="380048"/>
                    </a:lnTo>
                    <a:lnTo>
                      <a:pt x="1060356" y="336779"/>
                    </a:lnTo>
                    <a:lnTo>
                      <a:pt x="1040688" y="295313"/>
                    </a:lnTo>
                    <a:lnTo>
                      <a:pt x="1017757" y="255827"/>
                    </a:lnTo>
                    <a:lnTo>
                      <a:pt x="991741" y="218494"/>
                    </a:lnTo>
                    <a:lnTo>
                      <a:pt x="962815" y="183489"/>
                    </a:lnTo>
                    <a:lnTo>
                      <a:pt x="931153" y="150988"/>
                    </a:lnTo>
                    <a:lnTo>
                      <a:pt x="896932" y="121165"/>
                    </a:lnTo>
                    <a:lnTo>
                      <a:pt x="860327" y="94196"/>
                    </a:lnTo>
                    <a:lnTo>
                      <a:pt x="821513" y="70255"/>
                    </a:lnTo>
                    <a:lnTo>
                      <a:pt x="780666" y="49517"/>
                    </a:lnTo>
                    <a:lnTo>
                      <a:pt x="737961" y="32157"/>
                    </a:lnTo>
                    <a:lnTo>
                      <a:pt x="693573" y="18351"/>
                    </a:lnTo>
                    <a:lnTo>
                      <a:pt x="647678" y="8272"/>
                    </a:lnTo>
                    <a:lnTo>
                      <a:pt x="600451" y="2097"/>
                    </a:lnTo>
                    <a:lnTo>
                      <a:pt x="55206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9" name="object 29">
                <a:extLst>
                  <a:ext uri="{FF2B5EF4-FFF2-40B4-BE49-F238E27FC236}">
                    <a16:creationId xmlns:a16="http://schemas.microsoft.com/office/drawing/2014/main" id="{DE40D358-57F5-C932-78E2-60BB8B22ABF9}"/>
                  </a:ext>
                </a:extLst>
              </p:cNvPr>
              <p:cNvSpPr/>
              <p:nvPr/>
            </p:nvSpPr>
            <p:spPr>
              <a:xfrm>
                <a:off x="3099815" y="3392424"/>
                <a:ext cx="844550" cy="841375"/>
              </a:xfrm>
              <a:custGeom>
                <a:avLst/>
                <a:gdLst/>
                <a:ahLst/>
                <a:cxnLst/>
                <a:rect l="l" t="t" r="r" b="b"/>
                <a:pathLst>
                  <a:path w="844550" h="841375">
                    <a:moveTo>
                      <a:pt x="422147" y="0"/>
                    </a:moveTo>
                    <a:lnTo>
                      <a:pt x="372911" y="2830"/>
                    </a:lnTo>
                    <a:lnTo>
                      <a:pt x="325345" y="11110"/>
                    </a:lnTo>
                    <a:lnTo>
                      <a:pt x="279764" y="24524"/>
                    </a:lnTo>
                    <a:lnTo>
                      <a:pt x="236486" y="42756"/>
                    </a:lnTo>
                    <a:lnTo>
                      <a:pt x="195827" y="65491"/>
                    </a:lnTo>
                    <a:lnTo>
                      <a:pt x="158105" y="92413"/>
                    </a:lnTo>
                    <a:lnTo>
                      <a:pt x="123634" y="123205"/>
                    </a:lnTo>
                    <a:lnTo>
                      <a:pt x="92732" y="157554"/>
                    </a:lnTo>
                    <a:lnTo>
                      <a:pt x="65716" y="195141"/>
                    </a:lnTo>
                    <a:lnTo>
                      <a:pt x="42903" y="235653"/>
                    </a:lnTo>
                    <a:lnTo>
                      <a:pt x="24607" y="278773"/>
                    </a:lnTo>
                    <a:lnTo>
                      <a:pt x="11147" y="324185"/>
                    </a:lnTo>
                    <a:lnTo>
                      <a:pt x="2839" y="371574"/>
                    </a:lnTo>
                    <a:lnTo>
                      <a:pt x="0" y="420624"/>
                    </a:lnTo>
                    <a:lnTo>
                      <a:pt x="2839" y="469673"/>
                    </a:lnTo>
                    <a:lnTo>
                      <a:pt x="11147" y="517062"/>
                    </a:lnTo>
                    <a:lnTo>
                      <a:pt x="24607" y="562474"/>
                    </a:lnTo>
                    <a:lnTo>
                      <a:pt x="42903" y="605594"/>
                    </a:lnTo>
                    <a:lnTo>
                      <a:pt x="65716" y="646106"/>
                    </a:lnTo>
                    <a:lnTo>
                      <a:pt x="92732" y="683693"/>
                    </a:lnTo>
                    <a:lnTo>
                      <a:pt x="123634" y="718042"/>
                    </a:lnTo>
                    <a:lnTo>
                      <a:pt x="158105" y="748834"/>
                    </a:lnTo>
                    <a:lnTo>
                      <a:pt x="195827" y="775756"/>
                    </a:lnTo>
                    <a:lnTo>
                      <a:pt x="236486" y="798491"/>
                    </a:lnTo>
                    <a:lnTo>
                      <a:pt x="279764" y="816723"/>
                    </a:lnTo>
                    <a:lnTo>
                      <a:pt x="325345" y="830137"/>
                    </a:lnTo>
                    <a:lnTo>
                      <a:pt x="372911" y="838417"/>
                    </a:lnTo>
                    <a:lnTo>
                      <a:pt x="422147" y="841248"/>
                    </a:lnTo>
                    <a:lnTo>
                      <a:pt x="471384" y="838417"/>
                    </a:lnTo>
                    <a:lnTo>
                      <a:pt x="518950" y="830137"/>
                    </a:lnTo>
                    <a:lnTo>
                      <a:pt x="564531" y="816723"/>
                    </a:lnTo>
                    <a:lnTo>
                      <a:pt x="607809" y="798491"/>
                    </a:lnTo>
                    <a:lnTo>
                      <a:pt x="648468" y="775756"/>
                    </a:lnTo>
                    <a:lnTo>
                      <a:pt x="686190" y="748834"/>
                    </a:lnTo>
                    <a:lnTo>
                      <a:pt x="720661" y="718042"/>
                    </a:lnTo>
                    <a:lnTo>
                      <a:pt x="751563" y="683693"/>
                    </a:lnTo>
                    <a:lnTo>
                      <a:pt x="778579" y="646106"/>
                    </a:lnTo>
                    <a:lnTo>
                      <a:pt x="801392" y="605594"/>
                    </a:lnTo>
                    <a:lnTo>
                      <a:pt x="819688" y="562474"/>
                    </a:lnTo>
                    <a:lnTo>
                      <a:pt x="833148" y="517062"/>
                    </a:lnTo>
                    <a:lnTo>
                      <a:pt x="841456" y="469673"/>
                    </a:lnTo>
                    <a:lnTo>
                      <a:pt x="844295" y="420624"/>
                    </a:lnTo>
                    <a:lnTo>
                      <a:pt x="841456" y="371574"/>
                    </a:lnTo>
                    <a:lnTo>
                      <a:pt x="833148" y="324185"/>
                    </a:lnTo>
                    <a:lnTo>
                      <a:pt x="819688" y="278773"/>
                    </a:lnTo>
                    <a:lnTo>
                      <a:pt x="801392" y="235653"/>
                    </a:lnTo>
                    <a:lnTo>
                      <a:pt x="778579" y="195141"/>
                    </a:lnTo>
                    <a:lnTo>
                      <a:pt x="751563" y="157554"/>
                    </a:lnTo>
                    <a:lnTo>
                      <a:pt x="720661" y="123205"/>
                    </a:lnTo>
                    <a:lnTo>
                      <a:pt x="686190" y="92413"/>
                    </a:lnTo>
                    <a:lnTo>
                      <a:pt x="648468" y="65491"/>
                    </a:lnTo>
                    <a:lnTo>
                      <a:pt x="607809" y="42756"/>
                    </a:lnTo>
                    <a:lnTo>
                      <a:pt x="564531" y="24524"/>
                    </a:lnTo>
                    <a:lnTo>
                      <a:pt x="518950" y="11110"/>
                    </a:lnTo>
                    <a:lnTo>
                      <a:pt x="471384" y="2830"/>
                    </a:lnTo>
                    <a:lnTo>
                      <a:pt x="42214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0" name="object 30">
                <a:extLst>
                  <a:ext uri="{FF2B5EF4-FFF2-40B4-BE49-F238E27FC236}">
                    <a16:creationId xmlns:a16="http://schemas.microsoft.com/office/drawing/2014/main" id="{648D18A8-888C-4BFE-7E43-61BFF418B09C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648455" y="3715512"/>
                <a:ext cx="70104" cy="85343"/>
              </a:xfrm>
              <a:prstGeom prst="rect">
                <a:avLst/>
              </a:prstGeom>
            </p:spPr>
          </p:pic>
          <p:sp>
            <p:nvSpPr>
              <p:cNvPr id="251" name="object 31">
                <a:extLst>
                  <a:ext uri="{FF2B5EF4-FFF2-40B4-BE49-F238E27FC236}">
                    <a16:creationId xmlns:a16="http://schemas.microsoft.com/office/drawing/2014/main" id="{77B205FB-B38F-2E30-69F3-494F2FC89D90}"/>
                  </a:ext>
                </a:extLst>
              </p:cNvPr>
              <p:cNvSpPr/>
              <p:nvPr/>
            </p:nvSpPr>
            <p:spPr>
              <a:xfrm>
                <a:off x="3325355" y="3617975"/>
                <a:ext cx="3359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335914" h="396239">
                    <a:moveTo>
                      <a:pt x="109740" y="121412"/>
                    </a:moveTo>
                    <a:lnTo>
                      <a:pt x="103009" y="115824"/>
                    </a:lnTo>
                    <a:lnTo>
                      <a:pt x="89039" y="115824"/>
                    </a:lnTo>
                    <a:lnTo>
                      <a:pt x="82308" y="121412"/>
                    </a:lnTo>
                    <a:lnTo>
                      <a:pt x="82308" y="123317"/>
                    </a:lnTo>
                    <a:lnTo>
                      <a:pt x="83070" y="125222"/>
                    </a:lnTo>
                    <a:lnTo>
                      <a:pt x="90690" y="135890"/>
                    </a:lnTo>
                    <a:lnTo>
                      <a:pt x="87007" y="164084"/>
                    </a:lnTo>
                    <a:lnTo>
                      <a:pt x="93992" y="181610"/>
                    </a:lnTo>
                    <a:lnTo>
                      <a:pt x="94627" y="182372"/>
                    </a:lnTo>
                    <a:lnTo>
                      <a:pt x="95516" y="182880"/>
                    </a:lnTo>
                    <a:lnTo>
                      <a:pt x="96532" y="182880"/>
                    </a:lnTo>
                    <a:lnTo>
                      <a:pt x="97421" y="182372"/>
                    </a:lnTo>
                    <a:lnTo>
                      <a:pt x="98056" y="181610"/>
                    </a:lnTo>
                    <a:lnTo>
                      <a:pt x="104914" y="164084"/>
                    </a:lnTo>
                    <a:lnTo>
                      <a:pt x="101485" y="135890"/>
                    </a:lnTo>
                    <a:lnTo>
                      <a:pt x="108851" y="125222"/>
                    </a:lnTo>
                    <a:lnTo>
                      <a:pt x="109613" y="123317"/>
                    </a:lnTo>
                    <a:lnTo>
                      <a:pt x="109740" y="121412"/>
                    </a:lnTo>
                    <a:close/>
                  </a:path>
                  <a:path w="335914" h="396239">
                    <a:moveTo>
                      <a:pt x="146316" y="50165"/>
                    </a:moveTo>
                    <a:lnTo>
                      <a:pt x="131584" y="14732"/>
                    </a:lnTo>
                    <a:lnTo>
                      <a:pt x="96024" y="0"/>
                    </a:lnTo>
                    <a:lnTo>
                      <a:pt x="90182" y="254"/>
                    </a:lnTo>
                    <a:lnTo>
                      <a:pt x="56781" y="18796"/>
                    </a:lnTo>
                    <a:lnTo>
                      <a:pt x="45732" y="50165"/>
                    </a:lnTo>
                    <a:lnTo>
                      <a:pt x="46113" y="56134"/>
                    </a:lnTo>
                    <a:lnTo>
                      <a:pt x="69100" y="92710"/>
                    </a:lnTo>
                    <a:lnTo>
                      <a:pt x="96024" y="100584"/>
                    </a:lnTo>
                    <a:lnTo>
                      <a:pt x="101739" y="100203"/>
                    </a:lnTo>
                    <a:lnTo>
                      <a:pt x="135267" y="81661"/>
                    </a:lnTo>
                    <a:lnTo>
                      <a:pt x="146316" y="50165"/>
                    </a:lnTo>
                    <a:close/>
                  </a:path>
                  <a:path w="335914" h="396239">
                    <a:moveTo>
                      <a:pt x="192036" y="164465"/>
                    </a:moveTo>
                    <a:lnTo>
                      <a:pt x="171208" y="127635"/>
                    </a:lnTo>
                    <a:lnTo>
                      <a:pt x="136029" y="119126"/>
                    </a:lnTo>
                    <a:lnTo>
                      <a:pt x="134632" y="118872"/>
                    </a:lnTo>
                    <a:lnTo>
                      <a:pt x="100850" y="202438"/>
                    </a:lnTo>
                    <a:lnTo>
                      <a:pt x="100088" y="203962"/>
                    </a:lnTo>
                    <a:lnTo>
                      <a:pt x="98945" y="205105"/>
                    </a:lnTo>
                    <a:lnTo>
                      <a:pt x="97548" y="205740"/>
                    </a:lnTo>
                    <a:lnTo>
                      <a:pt x="96024" y="205994"/>
                    </a:lnTo>
                    <a:lnTo>
                      <a:pt x="94500" y="205740"/>
                    </a:lnTo>
                    <a:lnTo>
                      <a:pt x="92976" y="205105"/>
                    </a:lnTo>
                    <a:lnTo>
                      <a:pt x="91706" y="203962"/>
                    </a:lnTo>
                    <a:lnTo>
                      <a:pt x="90944" y="202438"/>
                    </a:lnTo>
                    <a:lnTo>
                      <a:pt x="61353" y="121793"/>
                    </a:lnTo>
                    <a:lnTo>
                      <a:pt x="60718" y="120650"/>
                    </a:lnTo>
                    <a:lnTo>
                      <a:pt x="59829" y="119761"/>
                    </a:lnTo>
                    <a:lnTo>
                      <a:pt x="58559" y="119126"/>
                    </a:lnTo>
                    <a:lnTo>
                      <a:pt x="57289" y="118872"/>
                    </a:lnTo>
                    <a:lnTo>
                      <a:pt x="56781" y="119126"/>
                    </a:lnTo>
                    <a:lnTo>
                      <a:pt x="53860" y="119507"/>
                    </a:lnTo>
                    <a:lnTo>
                      <a:pt x="51701" y="119888"/>
                    </a:lnTo>
                    <a:lnTo>
                      <a:pt x="49161" y="120269"/>
                    </a:lnTo>
                    <a:lnTo>
                      <a:pt x="46367" y="120777"/>
                    </a:lnTo>
                    <a:lnTo>
                      <a:pt x="43446" y="121158"/>
                    </a:lnTo>
                    <a:lnTo>
                      <a:pt x="37731" y="122174"/>
                    </a:lnTo>
                    <a:lnTo>
                      <a:pt x="35318" y="122428"/>
                    </a:lnTo>
                    <a:lnTo>
                      <a:pt x="33159" y="122936"/>
                    </a:lnTo>
                    <a:lnTo>
                      <a:pt x="30365" y="123317"/>
                    </a:lnTo>
                    <a:lnTo>
                      <a:pt x="29984" y="123571"/>
                    </a:lnTo>
                    <a:lnTo>
                      <a:pt x="1028" y="154686"/>
                    </a:lnTo>
                    <a:lnTo>
                      <a:pt x="0" y="231648"/>
                    </a:lnTo>
                    <a:lnTo>
                      <a:pt x="266" y="235458"/>
                    </a:lnTo>
                    <a:lnTo>
                      <a:pt x="18300" y="249936"/>
                    </a:lnTo>
                    <a:lnTo>
                      <a:pt x="173621" y="249936"/>
                    </a:lnTo>
                    <a:lnTo>
                      <a:pt x="192036" y="231648"/>
                    </a:lnTo>
                    <a:lnTo>
                      <a:pt x="192036" y="205994"/>
                    </a:lnTo>
                    <a:lnTo>
                      <a:pt x="192036" y="164465"/>
                    </a:lnTo>
                    <a:close/>
                  </a:path>
                  <a:path w="335914" h="396239">
                    <a:moveTo>
                      <a:pt x="313956" y="374904"/>
                    </a:moveTo>
                    <a:lnTo>
                      <a:pt x="271030" y="355346"/>
                    </a:lnTo>
                    <a:lnTo>
                      <a:pt x="240677" y="353568"/>
                    </a:lnTo>
                    <a:lnTo>
                      <a:pt x="232803" y="353695"/>
                    </a:lnTo>
                    <a:lnTo>
                      <a:pt x="191782" y="359029"/>
                    </a:lnTo>
                    <a:lnTo>
                      <a:pt x="167652" y="374904"/>
                    </a:lnTo>
                    <a:lnTo>
                      <a:pt x="168033" y="377190"/>
                    </a:lnTo>
                    <a:lnTo>
                      <a:pt x="203720" y="393319"/>
                    </a:lnTo>
                    <a:lnTo>
                      <a:pt x="240677" y="396240"/>
                    </a:lnTo>
                    <a:lnTo>
                      <a:pt x="256425" y="395732"/>
                    </a:lnTo>
                    <a:lnTo>
                      <a:pt x="295033" y="389128"/>
                    </a:lnTo>
                    <a:lnTo>
                      <a:pt x="313956" y="374904"/>
                    </a:lnTo>
                    <a:close/>
                  </a:path>
                  <a:path w="335914" h="396239">
                    <a:moveTo>
                      <a:pt x="335292" y="88773"/>
                    </a:moveTo>
                    <a:lnTo>
                      <a:pt x="323735" y="76200"/>
                    </a:lnTo>
                    <a:lnTo>
                      <a:pt x="240169" y="76200"/>
                    </a:lnTo>
                    <a:lnTo>
                      <a:pt x="228612" y="87757"/>
                    </a:lnTo>
                    <a:lnTo>
                      <a:pt x="228612" y="338328"/>
                    </a:lnTo>
                    <a:lnTo>
                      <a:pt x="240169" y="338074"/>
                    </a:lnTo>
                    <a:lnTo>
                      <a:pt x="251853" y="338328"/>
                    </a:lnTo>
                    <a:lnTo>
                      <a:pt x="251853" y="162560"/>
                    </a:lnTo>
                    <a:lnTo>
                      <a:pt x="302780" y="162560"/>
                    </a:lnTo>
                    <a:lnTo>
                      <a:pt x="305193" y="162179"/>
                    </a:lnTo>
                    <a:lnTo>
                      <a:pt x="334657" y="91440"/>
                    </a:lnTo>
                    <a:lnTo>
                      <a:pt x="335292" y="88773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52" name="object 32">
              <a:extLst>
                <a:ext uri="{FF2B5EF4-FFF2-40B4-BE49-F238E27FC236}">
                  <a16:creationId xmlns:a16="http://schemas.microsoft.com/office/drawing/2014/main" id="{32F1E65E-E0D5-1331-D294-CBE6CD262428}"/>
                </a:ext>
              </a:extLst>
            </p:cNvPr>
            <p:cNvGrpSpPr/>
            <p:nvPr/>
          </p:nvGrpSpPr>
          <p:grpSpPr>
            <a:xfrm>
              <a:off x="4684777" y="3264408"/>
              <a:ext cx="1533525" cy="1100455"/>
              <a:chOff x="4684777" y="3264408"/>
              <a:chExt cx="1533525" cy="1100455"/>
            </a:xfrm>
          </p:grpSpPr>
          <p:sp>
            <p:nvSpPr>
              <p:cNvPr id="253" name="object 33">
                <a:extLst>
                  <a:ext uri="{FF2B5EF4-FFF2-40B4-BE49-F238E27FC236}">
                    <a16:creationId xmlns:a16="http://schemas.microsoft.com/office/drawing/2014/main" id="{F4DDC46B-B885-0EBD-68E8-82EA5A49DB7A}"/>
                  </a:ext>
                </a:extLst>
              </p:cNvPr>
              <p:cNvSpPr/>
              <p:nvPr/>
            </p:nvSpPr>
            <p:spPr>
              <a:xfrm>
                <a:off x="4684777" y="3264408"/>
                <a:ext cx="1533525" cy="1100455"/>
              </a:xfrm>
              <a:custGeom>
                <a:avLst/>
                <a:gdLst/>
                <a:ahLst/>
                <a:cxnLst/>
                <a:rect l="l" t="t" r="r" b="b"/>
                <a:pathLst>
                  <a:path w="1533525" h="1100454">
                    <a:moveTo>
                      <a:pt x="552069" y="0"/>
                    </a:moveTo>
                    <a:lnTo>
                      <a:pt x="504592" y="2015"/>
                    </a:lnTo>
                    <a:lnTo>
                      <a:pt x="458206" y="7953"/>
                    </a:lnTo>
                    <a:lnTo>
                      <a:pt x="413081" y="17647"/>
                    </a:lnTo>
                    <a:lnTo>
                      <a:pt x="369383" y="30933"/>
                    </a:lnTo>
                    <a:lnTo>
                      <a:pt x="327283" y="47646"/>
                    </a:lnTo>
                    <a:lnTo>
                      <a:pt x="286948" y="67622"/>
                    </a:lnTo>
                    <a:lnTo>
                      <a:pt x="248547" y="90694"/>
                    </a:lnTo>
                    <a:lnTo>
                      <a:pt x="212250" y="116700"/>
                    </a:lnTo>
                    <a:lnTo>
                      <a:pt x="178224" y="145472"/>
                    </a:lnTo>
                    <a:lnTo>
                      <a:pt x="146638" y="176848"/>
                    </a:lnTo>
                    <a:lnTo>
                      <a:pt x="117661" y="210661"/>
                    </a:lnTo>
                    <a:lnTo>
                      <a:pt x="91461" y="246748"/>
                    </a:lnTo>
                    <a:lnTo>
                      <a:pt x="68208" y="284942"/>
                    </a:lnTo>
                    <a:lnTo>
                      <a:pt x="48069" y="325080"/>
                    </a:lnTo>
                    <a:lnTo>
                      <a:pt x="31214" y="366996"/>
                    </a:lnTo>
                    <a:lnTo>
                      <a:pt x="17810" y="410526"/>
                    </a:lnTo>
                    <a:lnTo>
                      <a:pt x="8028" y="455504"/>
                    </a:lnTo>
                    <a:lnTo>
                      <a:pt x="2035" y="501766"/>
                    </a:lnTo>
                    <a:lnTo>
                      <a:pt x="0" y="549147"/>
                    </a:lnTo>
                    <a:lnTo>
                      <a:pt x="2035" y="596833"/>
                    </a:lnTo>
                    <a:lnTo>
                      <a:pt x="8028" y="643367"/>
                    </a:lnTo>
                    <a:lnTo>
                      <a:pt x="17810" y="688588"/>
                    </a:lnTo>
                    <a:lnTo>
                      <a:pt x="31214" y="732331"/>
                    </a:lnTo>
                    <a:lnTo>
                      <a:pt x="48069" y="774434"/>
                    </a:lnTo>
                    <a:lnTo>
                      <a:pt x="68208" y="814734"/>
                    </a:lnTo>
                    <a:lnTo>
                      <a:pt x="91461" y="853068"/>
                    </a:lnTo>
                    <a:lnTo>
                      <a:pt x="117661" y="889272"/>
                    </a:lnTo>
                    <a:lnTo>
                      <a:pt x="146638" y="923183"/>
                    </a:lnTo>
                    <a:lnTo>
                      <a:pt x="178224" y="954639"/>
                    </a:lnTo>
                    <a:lnTo>
                      <a:pt x="212250" y="983476"/>
                    </a:lnTo>
                    <a:lnTo>
                      <a:pt x="248547" y="1009531"/>
                    </a:lnTo>
                    <a:lnTo>
                      <a:pt x="286948" y="1032641"/>
                    </a:lnTo>
                    <a:lnTo>
                      <a:pt x="327283" y="1052644"/>
                    </a:lnTo>
                    <a:lnTo>
                      <a:pt x="369383" y="1069375"/>
                    </a:lnTo>
                    <a:lnTo>
                      <a:pt x="413081" y="1082672"/>
                    </a:lnTo>
                    <a:lnTo>
                      <a:pt x="458206" y="1092372"/>
                    </a:lnTo>
                    <a:lnTo>
                      <a:pt x="504592" y="1098311"/>
                    </a:lnTo>
                    <a:lnTo>
                      <a:pt x="552069" y="1100327"/>
                    </a:lnTo>
                    <a:lnTo>
                      <a:pt x="600451" y="1098230"/>
                    </a:lnTo>
                    <a:lnTo>
                      <a:pt x="647678" y="1092055"/>
                    </a:lnTo>
                    <a:lnTo>
                      <a:pt x="693573" y="1081976"/>
                    </a:lnTo>
                    <a:lnTo>
                      <a:pt x="737961" y="1068170"/>
                    </a:lnTo>
                    <a:lnTo>
                      <a:pt x="780666" y="1050810"/>
                    </a:lnTo>
                    <a:lnTo>
                      <a:pt x="821513" y="1030072"/>
                    </a:lnTo>
                    <a:lnTo>
                      <a:pt x="860327" y="1006131"/>
                    </a:lnTo>
                    <a:lnTo>
                      <a:pt x="896932" y="979162"/>
                    </a:lnTo>
                    <a:lnTo>
                      <a:pt x="931153" y="949339"/>
                    </a:lnTo>
                    <a:lnTo>
                      <a:pt x="962815" y="916838"/>
                    </a:lnTo>
                    <a:lnTo>
                      <a:pt x="991741" y="881833"/>
                    </a:lnTo>
                    <a:lnTo>
                      <a:pt x="1017757" y="844500"/>
                    </a:lnTo>
                    <a:lnTo>
                      <a:pt x="1040688" y="805014"/>
                    </a:lnTo>
                    <a:lnTo>
                      <a:pt x="1060356" y="763548"/>
                    </a:lnTo>
                    <a:lnTo>
                      <a:pt x="1076589" y="720279"/>
                    </a:lnTo>
                    <a:lnTo>
                      <a:pt x="1089209" y="675382"/>
                    </a:lnTo>
                    <a:lnTo>
                      <a:pt x="1098041" y="629030"/>
                    </a:lnTo>
                    <a:lnTo>
                      <a:pt x="1268349" y="629030"/>
                    </a:lnTo>
                    <a:lnTo>
                      <a:pt x="1268349" y="741806"/>
                    </a:lnTo>
                    <a:lnTo>
                      <a:pt x="1533144" y="551179"/>
                    </a:lnTo>
                    <a:lnTo>
                      <a:pt x="1270381" y="358520"/>
                    </a:lnTo>
                    <a:lnTo>
                      <a:pt x="1270381" y="471296"/>
                    </a:lnTo>
                    <a:lnTo>
                      <a:pt x="1098041" y="471296"/>
                    </a:lnTo>
                    <a:lnTo>
                      <a:pt x="1089209" y="424945"/>
                    </a:lnTo>
                    <a:lnTo>
                      <a:pt x="1076589" y="380048"/>
                    </a:lnTo>
                    <a:lnTo>
                      <a:pt x="1060356" y="336779"/>
                    </a:lnTo>
                    <a:lnTo>
                      <a:pt x="1040688" y="295313"/>
                    </a:lnTo>
                    <a:lnTo>
                      <a:pt x="1017757" y="255827"/>
                    </a:lnTo>
                    <a:lnTo>
                      <a:pt x="991741" y="218494"/>
                    </a:lnTo>
                    <a:lnTo>
                      <a:pt x="962815" y="183489"/>
                    </a:lnTo>
                    <a:lnTo>
                      <a:pt x="931153" y="150988"/>
                    </a:lnTo>
                    <a:lnTo>
                      <a:pt x="896932" y="121165"/>
                    </a:lnTo>
                    <a:lnTo>
                      <a:pt x="860327" y="94196"/>
                    </a:lnTo>
                    <a:lnTo>
                      <a:pt x="821513" y="70255"/>
                    </a:lnTo>
                    <a:lnTo>
                      <a:pt x="780666" y="49517"/>
                    </a:lnTo>
                    <a:lnTo>
                      <a:pt x="737961" y="32157"/>
                    </a:lnTo>
                    <a:lnTo>
                      <a:pt x="693573" y="18351"/>
                    </a:lnTo>
                    <a:lnTo>
                      <a:pt x="647678" y="8272"/>
                    </a:lnTo>
                    <a:lnTo>
                      <a:pt x="600451" y="2097"/>
                    </a:lnTo>
                    <a:lnTo>
                      <a:pt x="552069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54" name="object 34">
                <a:extLst>
                  <a:ext uri="{FF2B5EF4-FFF2-40B4-BE49-F238E27FC236}">
                    <a16:creationId xmlns:a16="http://schemas.microsoft.com/office/drawing/2014/main" id="{6B4EC5CE-F062-17FE-4CC2-31F8A95F89A7}"/>
                  </a:ext>
                </a:extLst>
              </p:cNvPr>
              <p:cNvSpPr/>
              <p:nvPr/>
            </p:nvSpPr>
            <p:spPr>
              <a:xfrm>
                <a:off x="4815840" y="3392424"/>
                <a:ext cx="844550" cy="841375"/>
              </a:xfrm>
              <a:custGeom>
                <a:avLst/>
                <a:gdLst/>
                <a:ahLst/>
                <a:cxnLst/>
                <a:rect l="l" t="t" r="r" b="b"/>
                <a:pathLst>
                  <a:path w="844550" h="841375">
                    <a:moveTo>
                      <a:pt x="422148" y="0"/>
                    </a:moveTo>
                    <a:lnTo>
                      <a:pt x="372911" y="2830"/>
                    </a:lnTo>
                    <a:lnTo>
                      <a:pt x="325345" y="11110"/>
                    </a:lnTo>
                    <a:lnTo>
                      <a:pt x="279764" y="24524"/>
                    </a:lnTo>
                    <a:lnTo>
                      <a:pt x="236486" y="42756"/>
                    </a:lnTo>
                    <a:lnTo>
                      <a:pt x="195827" y="65491"/>
                    </a:lnTo>
                    <a:lnTo>
                      <a:pt x="158105" y="92413"/>
                    </a:lnTo>
                    <a:lnTo>
                      <a:pt x="123634" y="123205"/>
                    </a:lnTo>
                    <a:lnTo>
                      <a:pt x="92732" y="157554"/>
                    </a:lnTo>
                    <a:lnTo>
                      <a:pt x="65716" y="195141"/>
                    </a:lnTo>
                    <a:lnTo>
                      <a:pt x="42903" y="235653"/>
                    </a:lnTo>
                    <a:lnTo>
                      <a:pt x="24607" y="278773"/>
                    </a:lnTo>
                    <a:lnTo>
                      <a:pt x="11147" y="324185"/>
                    </a:lnTo>
                    <a:lnTo>
                      <a:pt x="2839" y="371574"/>
                    </a:lnTo>
                    <a:lnTo>
                      <a:pt x="0" y="420624"/>
                    </a:lnTo>
                    <a:lnTo>
                      <a:pt x="2839" y="469673"/>
                    </a:lnTo>
                    <a:lnTo>
                      <a:pt x="11147" y="517062"/>
                    </a:lnTo>
                    <a:lnTo>
                      <a:pt x="24607" y="562474"/>
                    </a:lnTo>
                    <a:lnTo>
                      <a:pt x="42903" y="605594"/>
                    </a:lnTo>
                    <a:lnTo>
                      <a:pt x="65716" y="646106"/>
                    </a:lnTo>
                    <a:lnTo>
                      <a:pt x="92732" y="683693"/>
                    </a:lnTo>
                    <a:lnTo>
                      <a:pt x="123634" y="718042"/>
                    </a:lnTo>
                    <a:lnTo>
                      <a:pt x="158105" y="748834"/>
                    </a:lnTo>
                    <a:lnTo>
                      <a:pt x="195827" y="775756"/>
                    </a:lnTo>
                    <a:lnTo>
                      <a:pt x="236486" y="798491"/>
                    </a:lnTo>
                    <a:lnTo>
                      <a:pt x="279764" y="816723"/>
                    </a:lnTo>
                    <a:lnTo>
                      <a:pt x="325345" y="830137"/>
                    </a:lnTo>
                    <a:lnTo>
                      <a:pt x="372911" y="838417"/>
                    </a:lnTo>
                    <a:lnTo>
                      <a:pt x="422148" y="841248"/>
                    </a:lnTo>
                    <a:lnTo>
                      <a:pt x="471384" y="838417"/>
                    </a:lnTo>
                    <a:lnTo>
                      <a:pt x="518950" y="830137"/>
                    </a:lnTo>
                    <a:lnTo>
                      <a:pt x="564531" y="816723"/>
                    </a:lnTo>
                    <a:lnTo>
                      <a:pt x="607809" y="798491"/>
                    </a:lnTo>
                    <a:lnTo>
                      <a:pt x="648468" y="775756"/>
                    </a:lnTo>
                    <a:lnTo>
                      <a:pt x="686190" y="748834"/>
                    </a:lnTo>
                    <a:lnTo>
                      <a:pt x="720661" y="718042"/>
                    </a:lnTo>
                    <a:lnTo>
                      <a:pt x="751563" y="683693"/>
                    </a:lnTo>
                    <a:lnTo>
                      <a:pt x="778579" y="646106"/>
                    </a:lnTo>
                    <a:lnTo>
                      <a:pt x="801392" y="605594"/>
                    </a:lnTo>
                    <a:lnTo>
                      <a:pt x="819688" y="562474"/>
                    </a:lnTo>
                    <a:lnTo>
                      <a:pt x="833148" y="517062"/>
                    </a:lnTo>
                    <a:lnTo>
                      <a:pt x="841456" y="469673"/>
                    </a:lnTo>
                    <a:lnTo>
                      <a:pt x="844296" y="420624"/>
                    </a:lnTo>
                    <a:lnTo>
                      <a:pt x="841456" y="371574"/>
                    </a:lnTo>
                    <a:lnTo>
                      <a:pt x="833148" y="324185"/>
                    </a:lnTo>
                    <a:lnTo>
                      <a:pt x="819688" y="278773"/>
                    </a:lnTo>
                    <a:lnTo>
                      <a:pt x="801392" y="235653"/>
                    </a:lnTo>
                    <a:lnTo>
                      <a:pt x="778579" y="195141"/>
                    </a:lnTo>
                    <a:lnTo>
                      <a:pt x="751563" y="157554"/>
                    </a:lnTo>
                    <a:lnTo>
                      <a:pt x="720661" y="123205"/>
                    </a:lnTo>
                    <a:lnTo>
                      <a:pt x="686190" y="92413"/>
                    </a:lnTo>
                    <a:lnTo>
                      <a:pt x="648468" y="65491"/>
                    </a:lnTo>
                    <a:lnTo>
                      <a:pt x="607809" y="42756"/>
                    </a:lnTo>
                    <a:lnTo>
                      <a:pt x="564531" y="24524"/>
                    </a:lnTo>
                    <a:lnTo>
                      <a:pt x="518950" y="11110"/>
                    </a:lnTo>
                    <a:lnTo>
                      <a:pt x="471384" y="2830"/>
                    </a:lnTo>
                    <a:lnTo>
                      <a:pt x="42214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255" name="object 35">
                <a:extLst>
                  <a:ext uri="{FF2B5EF4-FFF2-40B4-BE49-F238E27FC236}">
                    <a16:creationId xmlns:a16="http://schemas.microsoft.com/office/drawing/2014/main" id="{CFE35A95-C5FC-2439-F5DE-D00359C47544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017008" y="3590544"/>
                <a:ext cx="124967" cy="188975"/>
              </a:xfrm>
              <a:prstGeom prst="rect">
                <a:avLst/>
              </a:prstGeom>
            </p:spPr>
          </p:pic>
          <p:pic>
            <p:nvPicPr>
              <p:cNvPr id="256" name="object 36">
                <a:extLst>
                  <a:ext uri="{FF2B5EF4-FFF2-40B4-BE49-F238E27FC236}">
                    <a16:creationId xmlns:a16="http://schemas.microsoft.com/office/drawing/2014/main" id="{E6BA75F1-9F7D-608F-4747-27B64BE4C12F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330952" y="3590544"/>
                <a:ext cx="124968" cy="188975"/>
              </a:xfrm>
              <a:prstGeom prst="rect">
                <a:avLst/>
              </a:prstGeom>
            </p:spPr>
          </p:pic>
          <p:pic>
            <p:nvPicPr>
              <p:cNvPr id="257" name="object 37">
                <a:extLst>
                  <a:ext uri="{FF2B5EF4-FFF2-40B4-BE49-F238E27FC236}">
                    <a16:creationId xmlns:a16="http://schemas.microsoft.com/office/drawing/2014/main" id="{40408BE7-E6AC-9CFB-0D97-F231CCF8390F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364480" y="3950208"/>
                <a:ext cx="94487" cy="85343"/>
              </a:xfrm>
              <a:prstGeom prst="rect">
                <a:avLst/>
              </a:prstGeom>
            </p:spPr>
          </p:pic>
          <p:pic>
            <p:nvPicPr>
              <p:cNvPr id="258" name="object 38">
                <a:extLst>
                  <a:ext uri="{FF2B5EF4-FFF2-40B4-BE49-F238E27FC236}">
                    <a16:creationId xmlns:a16="http://schemas.microsoft.com/office/drawing/2014/main" id="{87A70E2C-622B-1AED-87A0-7D6D7C6A156B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5172456" y="3749040"/>
                <a:ext cx="128016" cy="192024"/>
              </a:xfrm>
              <a:prstGeom prst="rect">
                <a:avLst/>
              </a:prstGeom>
            </p:spPr>
          </p:pic>
          <p:sp>
            <p:nvSpPr>
              <p:cNvPr id="259" name="object 39">
                <a:extLst>
                  <a:ext uri="{FF2B5EF4-FFF2-40B4-BE49-F238E27FC236}">
                    <a16:creationId xmlns:a16="http://schemas.microsoft.com/office/drawing/2014/main" id="{4EE02028-4BFA-B06D-32CB-4736790AB478}"/>
                  </a:ext>
                </a:extLst>
              </p:cNvPr>
              <p:cNvSpPr/>
              <p:nvPr/>
            </p:nvSpPr>
            <p:spPr>
              <a:xfrm>
                <a:off x="5062728" y="3681984"/>
                <a:ext cx="344805" cy="344805"/>
              </a:xfrm>
              <a:custGeom>
                <a:avLst/>
                <a:gdLst/>
                <a:ahLst/>
                <a:cxnLst/>
                <a:rect l="l" t="t" r="r" b="b"/>
                <a:pathLst>
                  <a:path w="344804" h="344804">
                    <a:moveTo>
                      <a:pt x="172212" y="0"/>
                    </a:moveTo>
                    <a:lnTo>
                      <a:pt x="126873" y="6096"/>
                    </a:lnTo>
                    <a:lnTo>
                      <a:pt x="87122" y="22606"/>
                    </a:lnTo>
                    <a:lnTo>
                      <a:pt x="50419" y="50419"/>
                    </a:lnTo>
                    <a:lnTo>
                      <a:pt x="22733" y="86741"/>
                    </a:lnTo>
                    <a:lnTo>
                      <a:pt x="5969" y="127000"/>
                    </a:lnTo>
                    <a:lnTo>
                      <a:pt x="0" y="172212"/>
                    </a:lnTo>
                    <a:lnTo>
                      <a:pt x="254" y="183769"/>
                    </a:lnTo>
                    <a:lnTo>
                      <a:pt x="9398" y="228473"/>
                    </a:lnTo>
                    <a:lnTo>
                      <a:pt x="29337" y="268351"/>
                    </a:lnTo>
                    <a:lnTo>
                      <a:pt x="58674" y="301625"/>
                    </a:lnTo>
                    <a:lnTo>
                      <a:pt x="95123" y="326263"/>
                    </a:lnTo>
                    <a:lnTo>
                      <a:pt x="137922" y="341122"/>
                    </a:lnTo>
                    <a:lnTo>
                      <a:pt x="172212" y="344424"/>
                    </a:lnTo>
                    <a:lnTo>
                      <a:pt x="183896" y="344170"/>
                    </a:lnTo>
                    <a:lnTo>
                      <a:pt x="228600" y="335026"/>
                    </a:lnTo>
                    <a:lnTo>
                      <a:pt x="266319" y="316611"/>
                    </a:lnTo>
                    <a:lnTo>
                      <a:pt x="290195" y="297561"/>
                    </a:lnTo>
                    <a:lnTo>
                      <a:pt x="293288" y="294767"/>
                    </a:lnTo>
                    <a:lnTo>
                      <a:pt x="172212" y="294767"/>
                    </a:lnTo>
                    <a:lnTo>
                      <a:pt x="163449" y="294640"/>
                    </a:lnTo>
                    <a:lnTo>
                      <a:pt x="121412" y="283845"/>
                    </a:lnTo>
                    <a:lnTo>
                      <a:pt x="85725" y="258826"/>
                    </a:lnTo>
                    <a:lnTo>
                      <a:pt x="62992" y="227838"/>
                    </a:lnTo>
                    <a:lnTo>
                      <a:pt x="50292" y="181991"/>
                    </a:lnTo>
                    <a:lnTo>
                      <a:pt x="49784" y="172212"/>
                    </a:lnTo>
                    <a:lnTo>
                      <a:pt x="50037" y="163068"/>
                    </a:lnTo>
                    <a:lnTo>
                      <a:pt x="61468" y="119634"/>
                    </a:lnTo>
                    <a:lnTo>
                      <a:pt x="85725" y="85598"/>
                    </a:lnTo>
                    <a:lnTo>
                      <a:pt x="116586" y="62992"/>
                    </a:lnTo>
                    <a:lnTo>
                      <a:pt x="152908" y="51308"/>
                    </a:lnTo>
                    <a:lnTo>
                      <a:pt x="172212" y="49784"/>
                    </a:lnTo>
                    <a:lnTo>
                      <a:pt x="293317" y="49784"/>
                    </a:lnTo>
                    <a:lnTo>
                      <a:pt x="287400" y="44323"/>
                    </a:lnTo>
                    <a:lnTo>
                      <a:pt x="248538" y="17907"/>
                    </a:lnTo>
                    <a:lnTo>
                      <a:pt x="206501" y="3556"/>
                    </a:lnTo>
                    <a:lnTo>
                      <a:pt x="183896" y="381"/>
                    </a:lnTo>
                    <a:lnTo>
                      <a:pt x="172212" y="0"/>
                    </a:lnTo>
                    <a:close/>
                  </a:path>
                  <a:path w="344804" h="344804">
                    <a:moveTo>
                      <a:pt x="293317" y="49784"/>
                    </a:moveTo>
                    <a:lnTo>
                      <a:pt x="172212" y="49784"/>
                    </a:lnTo>
                    <a:lnTo>
                      <a:pt x="182118" y="50038"/>
                    </a:lnTo>
                    <a:lnTo>
                      <a:pt x="191643" y="51308"/>
                    </a:lnTo>
                    <a:lnTo>
                      <a:pt x="236220" y="67691"/>
                    </a:lnTo>
                    <a:lnTo>
                      <a:pt x="266446" y="93853"/>
                    </a:lnTo>
                    <a:lnTo>
                      <a:pt x="286638" y="127889"/>
                    </a:lnTo>
                    <a:lnTo>
                      <a:pt x="294767" y="172212"/>
                    </a:lnTo>
                    <a:lnTo>
                      <a:pt x="294513" y="181991"/>
                    </a:lnTo>
                    <a:lnTo>
                      <a:pt x="285623" y="219202"/>
                    </a:lnTo>
                    <a:lnTo>
                      <a:pt x="265557" y="251714"/>
                    </a:lnTo>
                    <a:lnTo>
                      <a:pt x="236220" y="276987"/>
                    </a:lnTo>
                    <a:lnTo>
                      <a:pt x="191643" y="293370"/>
                    </a:lnTo>
                    <a:lnTo>
                      <a:pt x="172212" y="294767"/>
                    </a:lnTo>
                    <a:lnTo>
                      <a:pt x="293288" y="294767"/>
                    </a:lnTo>
                    <a:lnTo>
                      <a:pt x="319405" y="261620"/>
                    </a:lnTo>
                    <a:lnTo>
                      <a:pt x="338455" y="217678"/>
                    </a:lnTo>
                    <a:lnTo>
                      <a:pt x="344424" y="172212"/>
                    </a:lnTo>
                    <a:lnTo>
                      <a:pt x="344043" y="160782"/>
                    </a:lnTo>
                    <a:lnTo>
                      <a:pt x="335152" y="116078"/>
                    </a:lnTo>
                    <a:lnTo>
                      <a:pt x="315507" y="76962"/>
                    </a:lnTo>
                    <a:lnTo>
                      <a:pt x="294005" y="50419"/>
                    </a:lnTo>
                    <a:lnTo>
                      <a:pt x="293317" y="49784"/>
                    </a:lnTo>
                    <a:close/>
                  </a:path>
                </a:pathLst>
              </a:custGeom>
              <a:solidFill>
                <a:srgbClr val="97D0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60" name="object 40">
              <a:extLst>
                <a:ext uri="{FF2B5EF4-FFF2-40B4-BE49-F238E27FC236}">
                  <a16:creationId xmlns:a16="http://schemas.microsoft.com/office/drawing/2014/main" id="{AD2251E6-AB9B-DE9B-9546-E4838ABFE267}"/>
                </a:ext>
              </a:extLst>
            </p:cNvPr>
            <p:cNvGrpSpPr/>
            <p:nvPr/>
          </p:nvGrpSpPr>
          <p:grpSpPr>
            <a:xfrm>
              <a:off x="6400800" y="3264408"/>
              <a:ext cx="1533525" cy="1100455"/>
              <a:chOff x="6400800" y="3264408"/>
              <a:chExt cx="1533525" cy="1100455"/>
            </a:xfrm>
          </p:grpSpPr>
          <p:sp>
            <p:nvSpPr>
              <p:cNvPr id="261" name="object 41">
                <a:extLst>
                  <a:ext uri="{FF2B5EF4-FFF2-40B4-BE49-F238E27FC236}">
                    <a16:creationId xmlns:a16="http://schemas.microsoft.com/office/drawing/2014/main" id="{D5B2B6DE-75DA-4B9E-E492-3F0A3F8E6413}"/>
                  </a:ext>
                </a:extLst>
              </p:cNvPr>
              <p:cNvSpPr/>
              <p:nvPr/>
            </p:nvSpPr>
            <p:spPr>
              <a:xfrm>
                <a:off x="6400800" y="3264408"/>
                <a:ext cx="1533525" cy="1100455"/>
              </a:xfrm>
              <a:custGeom>
                <a:avLst/>
                <a:gdLst/>
                <a:ahLst/>
                <a:cxnLst/>
                <a:rect l="l" t="t" r="r" b="b"/>
                <a:pathLst>
                  <a:path w="1533525" h="1100454">
                    <a:moveTo>
                      <a:pt x="552069" y="0"/>
                    </a:moveTo>
                    <a:lnTo>
                      <a:pt x="504304" y="2015"/>
                    </a:lnTo>
                    <a:lnTo>
                      <a:pt x="457693" y="7953"/>
                    </a:lnTo>
                    <a:lnTo>
                      <a:pt x="412398" y="17647"/>
                    </a:lnTo>
                    <a:lnTo>
                      <a:pt x="368583" y="30933"/>
                    </a:lnTo>
                    <a:lnTo>
                      <a:pt x="326412" y="47646"/>
                    </a:lnTo>
                    <a:lnTo>
                      <a:pt x="286047" y="67622"/>
                    </a:lnTo>
                    <a:lnTo>
                      <a:pt x="247651" y="90694"/>
                    </a:lnTo>
                    <a:lnTo>
                      <a:pt x="211389" y="116700"/>
                    </a:lnTo>
                    <a:lnTo>
                      <a:pt x="177424" y="145472"/>
                    </a:lnTo>
                    <a:lnTo>
                      <a:pt x="145918" y="176848"/>
                    </a:lnTo>
                    <a:lnTo>
                      <a:pt x="117035" y="210661"/>
                    </a:lnTo>
                    <a:lnTo>
                      <a:pt x="90938" y="246748"/>
                    </a:lnTo>
                    <a:lnTo>
                      <a:pt x="67792" y="284942"/>
                    </a:lnTo>
                    <a:lnTo>
                      <a:pt x="47758" y="325080"/>
                    </a:lnTo>
                    <a:lnTo>
                      <a:pt x="31000" y="366996"/>
                    </a:lnTo>
                    <a:lnTo>
                      <a:pt x="17682" y="410526"/>
                    </a:lnTo>
                    <a:lnTo>
                      <a:pt x="7967" y="455504"/>
                    </a:lnTo>
                    <a:lnTo>
                      <a:pt x="2019" y="501766"/>
                    </a:lnTo>
                    <a:lnTo>
                      <a:pt x="0" y="549147"/>
                    </a:lnTo>
                    <a:lnTo>
                      <a:pt x="2019" y="596833"/>
                    </a:lnTo>
                    <a:lnTo>
                      <a:pt x="7967" y="643367"/>
                    </a:lnTo>
                    <a:lnTo>
                      <a:pt x="17682" y="688588"/>
                    </a:lnTo>
                    <a:lnTo>
                      <a:pt x="31000" y="732331"/>
                    </a:lnTo>
                    <a:lnTo>
                      <a:pt x="47758" y="774434"/>
                    </a:lnTo>
                    <a:lnTo>
                      <a:pt x="67792" y="814734"/>
                    </a:lnTo>
                    <a:lnTo>
                      <a:pt x="90938" y="853068"/>
                    </a:lnTo>
                    <a:lnTo>
                      <a:pt x="117035" y="889272"/>
                    </a:lnTo>
                    <a:lnTo>
                      <a:pt x="145918" y="923183"/>
                    </a:lnTo>
                    <a:lnTo>
                      <a:pt x="177424" y="954639"/>
                    </a:lnTo>
                    <a:lnTo>
                      <a:pt x="211389" y="983476"/>
                    </a:lnTo>
                    <a:lnTo>
                      <a:pt x="247651" y="1009531"/>
                    </a:lnTo>
                    <a:lnTo>
                      <a:pt x="286047" y="1032641"/>
                    </a:lnTo>
                    <a:lnTo>
                      <a:pt x="326412" y="1052644"/>
                    </a:lnTo>
                    <a:lnTo>
                      <a:pt x="368583" y="1069375"/>
                    </a:lnTo>
                    <a:lnTo>
                      <a:pt x="412398" y="1082672"/>
                    </a:lnTo>
                    <a:lnTo>
                      <a:pt x="457693" y="1092372"/>
                    </a:lnTo>
                    <a:lnTo>
                      <a:pt x="504304" y="1098311"/>
                    </a:lnTo>
                    <a:lnTo>
                      <a:pt x="552069" y="1100327"/>
                    </a:lnTo>
                    <a:lnTo>
                      <a:pt x="600451" y="1098230"/>
                    </a:lnTo>
                    <a:lnTo>
                      <a:pt x="647678" y="1092055"/>
                    </a:lnTo>
                    <a:lnTo>
                      <a:pt x="693573" y="1081976"/>
                    </a:lnTo>
                    <a:lnTo>
                      <a:pt x="737961" y="1068170"/>
                    </a:lnTo>
                    <a:lnTo>
                      <a:pt x="780666" y="1050810"/>
                    </a:lnTo>
                    <a:lnTo>
                      <a:pt x="821513" y="1030072"/>
                    </a:lnTo>
                    <a:lnTo>
                      <a:pt x="860327" y="1006131"/>
                    </a:lnTo>
                    <a:lnTo>
                      <a:pt x="896932" y="979162"/>
                    </a:lnTo>
                    <a:lnTo>
                      <a:pt x="931153" y="949339"/>
                    </a:lnTo>
                    <a:lnTo>
                      <a:pt x="962815" y="916838"/>
                    </a:lnTo>
                    <a:lnTo>
                      <a:pt x="991741" y="881833"/>
                    </a:lnTo>
                    <a:lnTo>
                      <a:pt x="1017757" y="844500"/>
                    </a:lnTo>
                    <a:lnTo>
                      <a:pt x="1040688" y="805014"/>
                    </a:lnTo>
                    <a:lnTo>
                      <a:pt x="1060356" y="763548"/>
                    </a:lnTo>
                    <a:lnTo>
                      <a:pt x="1076589" y="720279"/>
                    </a:lnTo>
                    <a:lnTo>
                      <a:pt x="1089209" y="675382"/>
                    </a:lnTo>
                    <a:lnTo>
                      <a:pt x="1098042" y="629030"/>
                    </a:lnTo>
                    <a:lnTo>
                      <a:pt x="1268349" y="629030"/>
                    </a:lnTo>
                    <a:lnTo>
                      <a:pt x="1268349" y="741806"/>
                    </a:lnTo>
                    <a:lnTo>
                      <a:pt x="1533144" y="551179"/>
                    </a:lnTo>
                    <a:lnTo>
                      <a:pt x="1270380" y="358520"/>
                    </a:lnTo>
                    <a:lnTo>
                      <a:pt x="1268349" y="471296"/>
                    </a:lnTo>
                    <a:lnTo>
                      <a:pt x="1098042" y="471296"/>
                    </a:lnTo>
                    <a:lnTo>
                      <a:pt x="1089209" y="424945"/>
                    </a:lnTo>
                    <a:lnTo>
                      <a:pt x="1076589" y="380048"/>
                    </a:lnTo>
                    <a:lnTo>
                      <a:pt x="1060356" y="336779"/>
                    </a:lnTo>
                    <a:lnTo>
                      <a:pt x="1040688" y="295313"/>
                    </a:lnTo>
                    <a:lnTo>
                      <a:pt x="1017757" y="255827"/>
                    </a:lnTo>
                    <a:lnTo>
                      <a:pt x="991741" y="218494"/>
                    </a:lnTo>
                    <a:lnTo>
                      <a:pt x="962815" y="183489"/>
                    </a:lnTo>
                    <a:lnTo>
                      <a:pt x="931153" y="150988"/>
                    </a:lnTo>
                    <a:lnTo>
                      <a:pt x="896932" y="121165"/>
                    </a:lnTo>
                    <a:lnTo>
                      <a:pt x="860327" y="94196"/>
                    </a:lnTo>
                    <a:lnTo>
                      <a:pt x="821513" y="70255"/>
                    </a:lnTo>
                    <a:lnTo>
                      <a:pt x="780666" y="49517"/>
                    </a:lnTo>
                    <a:lnTo>
                      <a:pt x="737961" y="32157"/>
                    </a:lnTo>
                    <a:lnTo>
                      <a:pt x="693573" y="18351"/>
                    </a:lnTo>
                    <a:lnTo>
                      <a:pt x="647678" y="8272"/>
                    </a:lnTo>
                    <a:lnTo>
                      <a:pt x="600451" y="2097"/>
                    </a:lnTo>
                    <a:lnTo>
                      <a:pt x="55206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62" name="object 42">
                <a:extLst>
                  <a:ext uri="{FF2B5EF4-FFF2-40B4-BE49-F238E27FC236}">
                    <a16:creationId xmlns:a16="http://schemas.microsoft.com/office/drawing/2014/main" id="{6F5A11FB-486F-7E28-330A-9B6A73A24FA3}"/>
                  </a:ext>
                </a:extLst>
              </p:cNvPr>
              <p:cNvSpPr/>
              <p:nvPr/>
            </p:nvSpPr>
            <p:spPr>
              <a:xfrm>
                <a:off x="6528815" y="3392424"/>
                <a:ext cx="847725" cy="841375"/>
              </a:xfrm>
              <a:custGeom>
                <a:avLst/>
                <a:gdLst/>
                <a:ahLst/>
                <a:cxnLst/>
                <a:rect l="l" t="t" r="r" b="b"/>
                <a:pathLst>
                  <a:path w="847725" h="841375">
                    <a:moveTo>
                      <a:pt x="423672" y="0"/>
                    </a:moveTo>
                    <a:lnTo>
                      <a:pt x="374272" y="2830"/>
                    </a:lnTo>
                    <a:lnTo>
                      <a:pt x="326544" y="11110"/>
                    </a:lnTo>
                    <a:lnTo>
                      <a:pt x="280806" y="24524"/>
                    </a:lnTo>
                    <a:lnTo>
                      <a:pt x="237375" y="42756"/>
                    </a:lnTo>
                    <a:lnTo>
                      <a:pt x="196570" y="65491"/>
                    </a:lnTo>
                    <a:lnTo>
                      <a:pt x="158709" y="92413"/>
                    </a:lnTo>
                    <a:lnTo>
                      <a:pt x="124110" y="123205"/>
                    </a:lnTo>
                    <a:lnTo>
                      <a:pt x="93092" y="157554"/>
                    </a:lnTo>
                    <a:lnTo>
                      <a:pt x="65973" y="195141"/>
                    </a:lnTo>
                    <a:lnTo>
                      <a:pt x="43071" y="235653"/>
                    </a:lnTo>
                    <a:lnTo>
                      <a:pt x="24705" y="278773"/>
                    </a:lnTo>
                    <a:lnTo>
                      <a:pt x="11192" y="324185"/>
                    </a:lnTo>
                    <a:lnTo>
                      <a:pt x="2851" y="371574"/>
                    </a:lnTo>
                    <a:lnTo>
                      <a:pt x="0" y="420624"/>
                    </a:lnTo>
                    <a:lnTo>
                      <a:pt x="2851" y="469673"/>
                    </a:lnTo>
                    <a:lnTo>
                      <a:pt x="11192" y="517062"/>
                    </a:lnTo>
                    <a:lnTo>
                      <a:pt x="24705" y="562474"/>
                    </a:lnTo>
                    <a:lnTo>
                      <a:pt x="43071" y="605594"/>
                    </a:lnTo>
                    <a:lnTo>
                      <a:pt x="65973" y="646106"/>
                    </a:lnTo>
                    <a:lnTo>
                      <a:pt x="93092" y="683693"/>
                    </a:lnTo>
                    <a:lnTo>
                      <a:pt x="124110" y="718042"/>
                    </a:lnTo>
                    <a:lnTo>
                      <a:pt x="158709" y="748834"/>
                    </a:lnTo>
                    <a:lnTo>
                      <a:pt x="196570" y="775756"/>
                    </a:lnTo>
                    <a:lnTo>
                      <a:pt x="237375" y="798491"/>
                    </a:lnTo>
                    <a:lnTo>
                      <a:pt x="280806" y="816723"/>
                    </a:lnTo>
                    <a:lnTo>
                      <a:pt x="326544" y="830137"/>
                    </a:lnTo>
                    <a:lnTo>
                      <a:pt x="374272" y="838417"/>
                    </a:lnTo>
                    <a:lnTo>
                      <a:pt x="423672" y="841248"/>
                    </a:lnTo>
                    <a:lnTo>
                      <a:pt x="473071" y="838417"/>
                    </a:lnTo>
                    <a:lnTo>
                      <a:pt x="520799" y="830137"/>
                    </a:lnTo>
                    <a:lnTo>
                      <a:pt x="566537" y="816723"/>
                    </a:lnTo>
                    <a:lnTo>
                      <a:pt x="609968" y="798491"/>
                    </a:lnTo>
                    <a:lnTo>
                      <a:pt x="650773" y="775756"/>
                    </a:lnTo>
                    <a:lnTo>
                      <a:pt x="688634" y="748834"/>
                    </a:lnTo>
                    <a:lnTo>
                      <a:pt x="723233" y="718042"/>
                    </a:lnTo>
                    <a:lnTo>
                      <a:pt x="754251" y="683693"/>
                    </a:lnTo>
                    <a:lnTo>
                      <a:pt x="781370" y="646106"/>
                    </a:lnTo>
                    <a:lnTo>
                      <a:pt x="804272" y="605594"/>
                    </a:lnTo>
                    <a:lnTo>
                      <a:pt x="822638" y="562474"/>
                    </a:lnTo>
                    <a:lnTo>
                      <a:pt x="836151" y="517062"/>
                    </a:lnTo>
                    <a:lnTo>
                      <a:pt x="844492" y="469673"/>
                    </a:lnTo>
                    <a:lnTo>
                      <a:pt x="847343" y="420624"/>
                    </a:lnTo>
                    <a:lnTo>
                      <a:pt x="844492" y="371574"/>
                    </a:lnTo>
                    <a:lnTo>
                      <a:pt x="836151" y="324185"/>
                    </a:lnTo>
                    <a:lnTo>
                      <a:pt x="822638" y="278773"/>
                    </a:lnTo>
                    <a:lnTo>
                      <a:pt x="804272" y="235653"/>
                    </a:lnTo>
                    <a:lnTo>
                      <a:pt x="781370" y="195141"/>
                    </a:lnTo>
                    <a:lnTo>
                      <a:pt x="754251" y="157554"/>
                    </a:lnTo>
                    <a:lnTo>
                      <a:pt x="723233" y="123205"/>
                    </a:lnTo>
                    <a:lnTo>
                      <a:pt x="688634" y="92413"/>
                    </a:lnTo>
                    <a:lnTo>
                      <a:pt x="650773" y="65491"/>
                    </a:lnTo>
                    <a:lnTo>
                      <a:pt x="609968" y="42756"/>
                    </a:lnTo>
                    <a:lnTo>
                      <a:pt x="566537" y="24524"/>
                    </a:lnTo>
                    <a:lnTo>
                      <a:pt x="520799" y="11110"/>
                    </a:lnTo>
                    <a:lnTo>
                      <a:pt x="473071" y="2830"/>
                    </a:lnTo>
                    <a:lnTo>
                      <a:pt x="42367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3" name="object 43">
                <a:extLst>
                  <a:ext uri="{FF2B5EF4-FFF2-40B4-BE49-F238E27FC236}">
                    <a16:creationId xmlns:a16="http://schemas.microsoft.com/office/drawing/2014/main" id="{184B465E-122A-1CAE-A3D7-FB142F4F0726}"/>
                  </a:ext>
                </a:extLst>
              </p:cNvPr>
              <p:cNvSpPr/>
              <p:nvPr/>
            </p:nvSpPr>
            <p:spPr>
              <a:xfrm>
                <a:off x="6745224" y="3617975"/>
                <a:ext cx="414655" cy="353695"/>
              </a:xfrm>
              <a:custGeom>
                <a:avLst/>
                <a:gdLst/>
                <a:ahLst/>
                <a:cxnLst/>
                <a:rect l="l" t="t" r="r" b="b"/>
                <a:pathLst>
                  <a:path w="414654" h="353695">
                    <a:moveTo>
                      <a:pt x="164592" y="27178"/>
                    </a:moveTo>
                    <a:lnTo>
                      <a:pt x="132080" y="254"/>
                    </a:lnTo>
                    <a:lnTo>
                      <a:pt x="127381" y="0"/>
                    </a:lnTo>
                    <a:lnTo>
                      <a:pt x="122301" y="254"/>
                    </a:lnTo>
                    <a:lnTo>
                      <a:pt x="92456" y="26035"/>
                    </a:lnTo>
                    <a:lnTo>
                      <a:pt x="91440" y="34671"/>
                    </a:lnTo>
                    <a:lnTo>
                      <a:pt x="91567" y="36449"/>
                    </a:lnTo>
                    <a:lnTo>
                      <a:pt x="92202" y="37973"/>
                    </a:lnTo>
                    <a:lnTo>
                      <a:pt x="93472" y="38989"/>
                    </a:lnTo>
                    <a:lnTo>
                      <a:pt x="94869" y="39624"/>
                    </a:lnTo>
                    <a:lnTo>
                      <a:pt x="96647" y="39497"/>
                    </a:lnTo>
                    <a:lnTo>
                      <a:pt x="103759" y="37973"/>
                    </a:lnTo>
                    <a:lnTo>
                      <a:pt x="111252" y="36957"/>
                    </a:lnTo>
                    <a:lnTo>
                      <a:pt x="118745" y="36576"/>
                    </a:lnTo>
                    <a:lnTo>
                      <a:pt x="126873" y="36957"/>
                    </a:lnTo>
                    <a:lnTo>
                      <a:pt x="134874" y="38100"/>
                    </a:lnTo>
                    <a:lnTo>
                      <a:pt x="142875" y="39878"/>
                    </a:lnTo>
                    <a:lnTo>
                      <a:pt x="150622" y="42291"/>
                    </a:lnTo>
                    <a:lnTo>
                      <a:pt x="157861" y="45466"/>
                    </a:lnTo>
                    <a:lnTo>
                      <a:pt x="159512" y="45720"/>
                    </a:lnTo>
                    <a:lnTo>
                      <a:pt x="161036" y="45466"/>
                    </a:lnTo>
                    <a:lnTo>
                      <a:pt x="162433" y="44704"/>
                    </a:lnTo>
                    <a:lnTo>
                      <a:pt x="163322" y="43307"/>
                    </a:lnTo>
                    <a:lnTo>
                      <a:pt x="163703" y="41656"/>
                    </a:lnTo>
                    <a:lnTo>
                      <a:pt x="164592" y="27178"/>
                    </a:lnTo>
                    <a:close/>
                  </a:path>
                  <a:path w="414654" h="353695">
                    <a:moveTo>
                      <a:pt x="320040" y="34671"/>
                    </a:moveTo>
                    <a:lnTo>
                      <a:pt x="298323" y="2413"/>
                    </a:lnTo>
                    <a:lnTo>
                      <a:pt x="284099" y="0"/>
                    </a:lnTo>
                    <a:lnTo>
                      <a:pt x="279400" y="127"/>
                    </a:lnTo>
                    <a:lnTo>
                      <a:pt x="247269" y="23495"/>
                    </a:lnTo>
                    <a:lnTo>
                      <a:pt x="246888" y="27178"/>
                    </a:lnTo>
                    <a:lnTo>
                      <a:pt x="247650" y="41656"/>
                    </a:lnTo>
                    <a:lnTo>
                      <a:pt x="248158" y="43307"/>
                    </a:lnTo>
                    <a:lnTo>
                      <a:pt x="249174" y="44704"/>
                    </a:lnTo>
                    <a:lnTo>
                      <a:pt x="250444" y="45466"/>
                    </a:lnTo>
                    <a:lnTo>
                      <a:pt x="251968" y="45720"/>
                    </a:lnTo>
                    <a:lnTo>
                      <a:pt x="253492" y="45466"/>
                    </a:lnTo>
                    <a:lnTo>
                      <a:pt x="260985" y="42291"/>
                    </a:lnTo>
                    <a:lnTo>
                      <a:pt x="268605" y="39878"/>
                    </a:lnTo>
                    <a:lnTo>
                      <a:pt x="276479" y="38100"/>
                    </a:lnTo>
                    <a:lnTo>
                      <a:pt x="284480" y="36957"/>
                    </a:lnTo>
                    <a:lnTo>
                      <a:pt x="292735" y="36576"/>
                    </a:lnTo>
                    <a:lnTo>
                      <a:pt x="300355" y="36957"/>
                    </a:lnTo>
                    <a:lnTo>
                      <a:pt x="307721" y="37973"/>
                    </a:lnTo>
                    <a:lnTo>
                      <a:pt x="314833" y="39497"/>
                    </a:lnTo>
                    <a:lnTo>
                      <a:pt x="316611" y="39624"/>
                    </a:lnTo>
                    <a:lnTo>
                      <a:pt x="318008" y="38989"/>
                    </a:lnTo>
                    <a:lnTo>
                      <a:pt x="319278" y="37973"/>
                    </a:lnTo>
                    <a:lnTo>
                      <a:pt x="319913" y="36449"/>
                    </a:lnTo>
                    <a:lnTo>
                      <a:pt x="320040" y="34671"/>
                    </a:lnTo>
                    <a:close/>
                  </a:path>
                  <a:path w="414654" h="353695">
                    <a:moveTo>
                      <a:pt x="414528" y="286258"/>
                    </a:moveTo>
                    <a:lnTo>
                      <a:pt x="414274" y="282448"/>
                    </a:lnTo>
                    <a:lnTo>
                      <a:pt x="413766" y="278638"/>
                    </a:lnTo>
                    <a:lnTo>
                      <a:pt x="413385" y="276098"/>
                    </a:lnTo>
                    <a:lnTo>
                      <a:pt x="413258" y="276098"/>
                    </a:lnTo>
                    <a:lnTo>
                      <a:pt x="413258" y="274828"/>
                    </a:lnTo>
                    <a:lnTo>
                      <a:pt x="406704" y="241808"/>
                    </a:lnTo>
                    <a:lnTo>
                      <a:pt x="406196" y="239268"/>
                    </a:lnTo>
                    <a:lnTo>
                      <a:pt x="398894" y="202438"/>
                    </a:lnTo>
                    <a:lnTo>
                      <a:pt x="397637" y="196088"/>
                    </a:lnTo>
                    <a:lnTo>
                      <a:pt x="396621" y="189738"/>
                    </a:lnTo>
                    <a:lnTo>
                      <a:pt x="395097" y="184658"/>
                    </a:lnTo>
                    <a:lnTo>
                      <a:pt x="392811" y="179578"/>
                    </a:lnTo>
                    <a:lnTo>
                      <a:pt x="390017" y="175768"/>
                    </a:lnTo>
                    <a:lnTo>
                      <a:pt x="389636" y="175209"/>
                    </a:lnTo>
                    <a:lnTo>
                      <a:pt x="389636" y="286258"/>
                    </a:lnTo>
                    <a:lnTo>
                      <a:pt x="389255" y="291338"/>
                    </a:lnTo>
                    <a:lnTo>
                      <a:pt x="387985" y="296418"/>
                    </a:lnTo>
                    <a:lnTo>
                      <a:pt x="385826" y="300228"/>
                    </a:lnTo>
                    <a:lnTo>
                      <a:pt x="383159" y="305308"/>
                    </a:lnTo>
                    <a:lnTo>
                      <a:pt x="353695" y="324358"/>
                    </a:lnTo>
                    <a:lnTo>
                      <a:pt x="347091" y="326898"/>
                    </a:lnTo>
                    <a:lnTo>
                      <a:pt x="333375" y="329438"/>
                    </a:lnTo>
                    <a:lnTo>
                      <a:pt x="318643" y="329438"/>
                    </a:lnTo>
                    <a:lnTo>
                      <a:pt x="304673" y="326898"/>
                    </a:lnTo>
                    <a:lnTo>
                      <a:pt x="298196" y="324358"/>
                    </a:lnTo>
                    <a:lnTo>
                      <a:pt x="292100" y="323088"/>
                    </a:lnTo>
                    <a:lnTo>
                      <a:pt x="263906" y="296418"/>
                    </a:lnTo>
                    <a:lnTo>
                      <a:pt x="262128" y="286258"/>
                    </a:lnTo>
                    <a:lnTo>
                      <a:pt x="262509" y="281178"/>
                    </a:lnTo>
                    <a:lnTo>
                      <a:pt x="281940" y="254508"/>
                    </a:lnTo>
                    <a:lnTo>
                      <a:pt x="283464" y="253238"/>
                    </a:lnTo>
                    <a:lnTo>
                      <a:pt x="319024" y="241808"/>
                    </a:lnTo>
                    <a:lnTo>
                      <a:pt x="325882" y="241808"/>
                    </a:lnTo>
                    <a:lnTo>
                      <a:pt x="333375" y="243078"/>
                    </a:lnTo>
                    <a:lnTo>
                      <a:pt x="340360" y="243078"/>
                    </a:lnTo>
                    <a:lnTo>
                      <a:pt x="375412" y="258318"/>
                    </a:lnTo>
                    <a:lnTo>
                      <a:pt x="379603" y="263398"/>
                    </a:lnTo>
                    <a:lnTo>
                      <a:pt x="383159" y="267208"/>
                    </a:lnTo>
                    <a:lnTo>
                      <a:pt x="385826" y="271018"/>
                    </a:lnTo>
                    <a:lnTo>
                      <a:pt x="387985" y="276098"/>
                    </a:lnTo>
                    <a:lnTo>
                      <a:pt x="389255" y="281178"/>
                    </a:lnTo>
                    <a:lnTo>
                      <a:pt x="389636" y="286258"/>
                    </a:lnTo>
                    <a:lnTo>
                      <a:pt x="389636" y="175209"/>
                    </a:lnTo>
                    <a:lnTo>
                      <a:pt x="368300" y="155448"/>
                    </a:lnTo>
                    <a:lnTo>
                      <a:pt x="362585" y="151638"/>
                    </a:lnTo>
                    <a:lnTo>
                      <a:pt x="356489" y="103378"/>
                    </a:lnTo>
                    <a:lnTo>
                      <a:pt x="355219" y="93218"/>
                    </a:lnTo>
                    <a:lnTo>
                      <a:pt x="354711" y="88138"/>
                    </a:lnTo>
                    <a:lnTo>
                      <a:pt x="353568" y="83058"/>
                    </a:lnTo>
                    <a:lnTo>
                      <a:pt x="351536" y="79248"/>
                    </a:lnTo>
                    <a:lnTo>
                      <a:pt x="348869" y="74168"/>
                    </a:lnTo>
                    <a:lnTo>
                      <a:pt x="345440" y="70358"/>
                    </a:lnTo>
                    <a:lnTo>
                      <a:pt x="307721" y="50038"/>
                    </a:lnTo>
                    <a:lnTo>
                      <a:pt x="300990" y="50038"/>
                    </a:lnTo>
                    <a:lnTo>
                      <a:pt x="294005" y="48768"/>
                    </a:lnTo>
                    <a:lnTo>
                      <a:pt x="287274" y="50038"/>
                    </a:lnTo>
                    <a:lnTo>
                      <a:pt x="280797" y="50038"/>
                    </a:lnTo>
                    <a:lnTo>
                      <a:pt x="274320" y="51308"/>
                    </a:lnTo>
                    <a:lnTo>
                      <a:pt x="268097" y="53848"/>
                    </a:lnTo>
                    <a:lnTo>
                      <a:pt x="262255" y="55118"/>
                    </a:lnTo>
                    <a:lnTo>
                      <a:pt x="256540" y="57658"/>
                    </a:lnTo>
                    <a:lnTo>
                      <a:pt x="233553" y="77444"/>
                    </a:lnTo>
                    <a:lnTo>
                      <a:pt x="233553" y="221488"/>
                    </a:lnTo>
                    <a:lnTo>
                      <a:pt x="233299" y="224028"/>
                    </a:lnTo>
                    <a:lnTo>
                      <a:pt x="211582" y="239268"/>
                    </a:lnTo>
                    <a:lnTo>
                      <a:pt x="203073" y="239268"/>
                    </a:lnTo>
                    <a:lnTo>
                      <a:pt x="180975" y="221488"/>
                    </a:lnTo>
                    <a:lnTo>
                      <a:pt x="181356" y="217678"/>
                    </a:lnTo>
                    <a:lnTo>
                      <a:pt x="203073" y="202438"/>
                    </a:lnTo>
                    <a:lnTo>
                      <a:pt x="211582" y="202438"/>
                    </a:lnTo>
                    <a:lnTo>
                      <a:pt x="233553" y="221488"/>
                    </a:lnTo>
                    <a:lnTo>
                      <a:pt x="233553" y="77444"/>
                    </a:lnTo>
                    <a:lnTo>
                      <a:pt x="232283" y="79248"/>
                    </a:lnTo>
                    <a:lnTo>
                      <a:pt x="230378" y="84328"/>
                    </a:lnTo>
                    <a:lnTo>
                      <a:pt x="229108" y="89408"/>
                    </a:lnTo>
                    <a:lnTo>
                      <a:pt x="228727" y="93218"/>
                    </a:lnTo>
                    <a:lnTo>
                      <a:pt x="228727" y="95758"/>
                    </a:lnTo>
                    <a:lnTo>
                      <a:pt x="228981" y="97028"/>
                    </a:lnTo>
                    <a:lnTo>
                      <a:pt x="229489" y="103378"/>
                    </a:lnTo>
                    <a:lnTo>
                      <a:pt x="224409" y="102108"/>
                    </a:lnTo>
                    <a:lnTo>
                      <a:pt x="213233" y="99568"/>
                    </a:lnTo>
                    <a:lnTo>
                      <a:pt x="201295" y="99568"/>
                    </a:lnTo>
                    <a:lnTo>
                      <a:pt x="195580" y="100838"/>
                    </a:lnTo>
                    <a:lnTo>
                      <a:pt x="185039" y="103378"/>
                    </a:lnTo>
                    <a:lnTo>
                      <a:pt x="185674" y="93218"/>
                    </a:lnTo>
                    <a:lnTo>
                      <a:pt x="163068" y="60198"/>
                    </a:lnTo>
                    <a:lnTo>
                      <a:pt x="152273" y="55181"/>
                    </a:lnTo>
                    <a:lnTo>
                      <a:pt x="152273" y="286258"/>
                    </a:lnTo>
                    <a:lnTo>
                      <a:pt x="151892" y="291338"/>
                    </a:lnTo>
                    <a:lnTo>
                      <a:pt x="150622" y="296418"/>
                    </a:lnTo>
                    <a:lnTo>
                      <a:pt x="148463" y="300228"/>
                    </a:lnTo>
                    <a:lnTo>
                      <a:pt x="145669" y="305308"/>
                    </a:lnTo>
                    <a:lnTo>
                      <a:pt x="116205" y="324358"/>
                    </a:lnTo>
                    <a:lnTo>
                      <a:pt x="109728" y="326898"/>
                    </a:lnTo>
                    <a:lnTo>
                      <a:pt x="95885" y="329438"/>
                    </a:lnTo>
                    <a:lnTo>
                      <a:pt x="81153" y="329438"/>
                    </a:lnTo>
                    <a:lnTo>
                      <a:pt x="74041" y="328168"/>
                    </a:lnTo>
                    <a:lnTo>
                      <a:pt x="67310" y="326898"/>
                    </a:lnTo>
                    <a:lnTo>
                      <a:pt x="60706" y="324358"/>
                    </a:lnTo>
                    <a:lnTo>
                      <a:pt x="54610" y="323088"/>
                    </a:lnTo>
                    <a:lnTo>
                      <a:pt x="28575" y="300228"/>
                    </a:lnTo>
                    <a:lnTo>
                      <a:pt x="26416" y="296418"/>
                    </a:lnTo>
                    <a:lnTo>
                      <a:pt x="25146" y="291338"/>
                    </a:lnTo>
                    <a:lnTo>
                      <a:pt x="24638" y="286258"/>
                    </a:lnTo>
                    <a:lnTo>
                      <a:pt x="25146" y="281178"/>
                    </a:lnTo>
                    <a:lnTo>
                      <a:pt x="51054" y="250698"/>
                    </a:lnTo>
                    <a:lnTo>
                      <a:pt x="81661" y="241808"/>
                    </a:lnTo>
                    <a:lnTo>
                      <a:pt x="88519" y="241808"/>
                    </a:lnTo>
                    <a:lnTo>
                      <a:pt x="95885" y="243078"/>
                    </a:lnTo>
                    <a:lnTo>
                      <a:pt x="102870" y="243078"/>
                    </a:lnTo>
                    <a:lnTo>
                      <a:pt x="138049" y="258318"/>
                    </a:lnTo>
                    <a:lnTo>
                      <a:pt x="142113" y="263398"/>
                    </a:lnTo>
                    <a:lnTo>
                      <a:pt x="145669" y="267208"/>
                    </a:lnTo>
                    <a:lnTo>
                      <a:pt x="148463" y="271018"/>
                    </a:lnTo>
                    <a:lnTo>
                      <a:pt x="150622" y="276098"/>
                    </a:lnTo>
                    <a:lnTo>
                      <a:pt x="151892" y="281178"/>
                    </a:lnTo>
                    <a:lnTo>
                      <a:pt x="152273" y="286258"/>
                    </a:lnTo>
                    <a:lnTo>
                      <a:pt x="152273" y="55181"/>
                    </a:lnTo>
                    <a:lnTo>
                      <a:pt x="152146" y="55118"/>
                    </a:lnTo>
                    <a:lnTo>
                      <a:pt x="146304" y="53848"/>
                    </a:lnTo>
                    <a:lnTo>
                      <a:pt x="140208" y="51308"/>
                    </a:lnTo>
                    <a:lnTo>
                      <a:pt x="133731" y="50038"/>
                    </a:lnTo>
                    <a:lnTo>
                      <a:pt x="127127" y="50038"/>
                    </a:lnTo>
                    <a:lnTo>
                      <a:pt x="120523" y="48768"/>
                    </a:lnTo>
                    <a:lnTo>
                      <a:pt x="113411" y="50038"/>
                    </a:lnTo>
                    <a:lnTo>
                      <a:pt x="106680" y="50038"/>
                    </a:lnTo>
                    <a:lnTo>
                      <a:pt x="99949" y="51308"/>
                    </a:lnTo>
                    <a:lnTo>
                      <a:pt x="65532" y="74168"/>
                    </a:lnTo>
                    <a:lnTo>
                      <a:pt x="62865" y="79248"/>
                    </a:lnTo>
                    <a:lnTo>
                      <a:pt x="60833" y="83058"/>
                    </a:lnTo>
                    <a:lnTo>
                      <a:pt x="59690" y="88138"/>
                    </a:lnTo>
                    <a:lnTo>
                      <a:pt x="59182" y="93218"/>
                    </a:lnTo>
                    <a:lnTo>
                      <a:pt x="51816" y="151638"/>
                    </a:lnTo>
                    <a:lnTo>
                      <a:pt x="46101" y="155448"/>
                    </a:lnTo>
                    <a:lnTo>
                      <a:pt x="40894" y="157988"/>
                    </a:lnTo>
                    <a:lnTo>
                      <a:pt x="35941" y="161798"/>
                    </a:lnTo>
                    <a:lnTo>
                      <a:pt x="31623" y="165608"/>
                    </a:lnTo>
                    <a:lnTo>
                      <a:pt x="27813" y="170688"/>
                    </a:lnTo>
                    <a:lnTo>
                      <a:pt x="24384" y="175768"/>
                    </a:lnTo>
                    <a:lnTo>
                      <a:pt x="21590" y="179578"/>
                    </a:lnTo>
                    <a:lnTo>
                      <a:pt x="19431" y="184658"/>
                    </a:lnTo>
                    <a:lnTo>
                      <a:pt x="17780" y="189738"/>
                    </a:lnTo>
                    <a:lnTo>
                      <a:pt x="16891" y="196088"/>
                    </a:lnTo>
                    <a:lnTo>
                      <a:pt x="1143" y="274828"/>
                    </a:lnTo>
                    <a:lnTo>
                      <a:pt x="1016" y="276098"/>
                    </a:lnTo>
                    <a:lnTo>
                      <a:pt x="635" y="278638"/>
                    </a:lnTo>
                    <a:lnTo>
                      <a:pt x="127" y="282448"/>
                    </a:lnTo>
                    <a:lnTo>
                      <a:pt x="13462" y="321818"/>
                    </a:lnTo>
                    <a:lnTo>
                      <a:pt x="28829" y="335788"/>
                    </a:lnTo>
                    <a:lnTo>
                      <a:pt x="34925" y="340868"/>
                    </a:lnTo>
                    <a:lnTo>
                      <a:pt x="41529" y="343408"/>
                    </a:lnTo>
                    <a:lnTo>
                      <a:pt x="48514" y="347218"/>
                    </a:lnTo>
                    <a:lnTo>
                      <a:pt x="56007" y="349758"/>
                    </a:lnTo>
                    <a:lnTo>
                      <a:pt x="63627" y="351028"/>
                    </a:lnTo>
                    <a:lnTo>
                      <a:pt x="71755" y="353568"/>
                    </a:lnTo>
                    <a:lnTo>
                      <a:pt x="105283" y="353568"/>
                    </a:lnTo>
                    <a:lnTo>
                      <a:pt x="113284" y="351028"/>
                    </a:lnTo>
                    <a:lnTo>
                      <a:pt x="121031" y="349758"/>
                    </a:lnTo>
                    <a:lnTo>
                      <a:pt x="128397" y="347218"/>
                    </a:lnTo>
                    <a:lnTo>
                      <a:pt x="135382" y="343408"/>
                    </a:lnTo>
                    <a:lnTo>
                      <a:pt x="141986" y="340868"/>
                    </a:lnTo>
                    <a:lnTo>
                      <a:pt x="148209" y="335788"/>
                    </a:lnTo>
                    <a:lnTo>
                      <a:pt x="153797" y="331978"/>
                    </a:lnTo>
                    <a:lnTo>
                      <a:pt x="156400" y="329438"/>
                    </a:lnTo>
                    <a:lnTo>
                      <a:pt x="159004" y="326898"/>
                    </a:lnTo>
                    <a:lnTo>
                      <a:pt x="176530" y="292608"/>
                    </a:lnTo>
                    <a:lnTo>
                      <a:pt x="177038" y="286258"/>
                    </a:lnTo>
                    <a:lnTo>
                      <a:pt x="177038" y="254508"/>
                    </a:lnTo>
                    <a:lnTo>
                      <a:pt x="182372" y="257048"/>
                    </a:lnTo>
                    <a:lnTo>
                      <a:pt x="194310" y="259588"/>
                    </a:lnTo>
                    <a:lnTo>
                      <a:pt x="200787" y="260858"/>
                    </a:lnTo>
                    <a:lnTo>
                      <a:pt x="213868" y="260858"/>
                    </a:lnTo>
                    <a:lnTo>
                      <a:pt x="226314" y="258318"/>
                    </a:lnTo>
                    <a:lnTo>
                      <a:pt x="232029" y="257048"/>
                    </a:lnTo>
                    <a:lnTo>
                      <a:pt x="237617" y="254508"/>
                    </a:lnTo>
                    <a:lnTo>
                      <a:pt x="237617" y="286258"/>
                    </a:lnTo>
                    <a:lnTo>
                      <a:pt x="237871" y="292608"/>
                    </a:lnTo>
                    <a:lnTo>
                      <a:pt x="239141" y="298958"/>
                    </a:lnTo>
                    <a:lnTo>
                      <a:pt x="241173" y="305308"/>
                    </a:lnTo>
                    <a:lnTo>
                      <a:pt x="243840" y="310388"/>
                    </a:lnTo>
                    <a:lnTo>
                      <a:pt x="247015" y="316738"/>
                    </a:lnTo>
                    <a:lnTo>
                      <a:pt x="251079" y="321818"/>
                    </a:lnTo>
                    <a:lnTo>
                      <a:pt x="255651" y="326898"/>
                    </a:lnTo>
                    <a:lnTo>
                      <a:pt x="260731" y="331978"/>
                    </a:lnTo>
                    <a:lnTo>
                      <a:pt x="266446" y="335788"/>
                    </a:lnTo>
                    <a:lnTo>
                      <a:pt x="272542" y="340868"/>
                    </a:lnTo>
                    <a:lnTo>
                      <a:pt x="279146" y="343408"/>
                    </a:lnTo>
                    <a:lnTo>
                      <a:pt x="286131" y="347218"/>
                    </a:lnTo>
                    <a:lnTo>
                      <a:pt x="293497" y="349758"/>
                    </a:lnTo>
                    <a:lnTo>
                      <a:pt x="301244" y="351028"/>
                    </a:lnTo>
                    <a:lnTo>
                      <a:pt x="309118" y="353568"/>
                    </a:lnTo>
                    <a:lnTo>
                      <a:pt x="342773" y="353568"/>
                    </a:lnTo>
                    <a:lnTo>
                      <a:pt x="350774" y="351028"/>
                    </a:lnTo>
                    <a:lnTo>
                      <a:pt x="358521" y="349758"/>
                    </a:lnTo>
                    <a:lnTo>
                      <a:pt x="365887" y="347218"/>
                    </a:lnTo>
                    <a:lnTo>
                      <a:pt x="372872" y="343408"/>
                    </a:lnTo>
                    <a:lnTo>
                      <a:pt x="379476" y="340868"/>
                    </a:lnTo>
                    <a:lnTo>
                      <a:pt x="385699" y="335788"/>
                    </a:lnTo>
                    <a:lnTo>
                      <a:pt x="391287" y="331978"/>
                    </a:lnTo>
                    <a:lnTo>
                      <a:pt x="393890" y="329438"/>
                    </a:lnTo>
                    <a:lnTo>
                      <a:pt x="396494" y="326898"/>
                    </a:lnTo>
                    <a:lnTo>
                      <a:pt x="414020" y="292608"/>
                    </a:lnTo>
                    <a:lnTo>
                      <a:pt x="414528" y="2862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67" name="object 16">
            <a:extLst>
              <a:ext uri="{FF2B5EF4-FFF2-40B4-BE49-F238E27FC236}">
                <a16:creationId xmlns:a16="http://schemas.microsoft.com/office/drawing/2014/main" id="{42CC3CB4-4F5E-46C2-3F3E-F1412812959B}"/>
              </a:ext>
            </a:extLst>
          </p:cNvPr>
          <p:cNvSpPr txBox="1"/>
          <p:nvPr/>
        </p:nvSpPr>
        <p:spPr>
          <a:xfrm>
            <a:off x="8532645" y="2042920"/>
            <a:ext cx="489682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6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400" b="1" spc="10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en-US" sz="1400" b="1" spc="114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68" name="object 16">
            <a:extLst>
              <a:ext uri="{FF2B5EF4-FFF2-40B4-BE49-F238E27FC236}">
                <a16:creationId xmlns:a16="http://schemas.microsoft.com/office/drawing/2014/main" id="{666DC3B8-8ACF-15C7-C057-F1158A74EC30}"/>
              </a:ext>
            </a:extLst>
          </p:cNvPr>
          <p:cNvSpPr txBox="1"/>
          <p:nvPr/>
        </p:nvSpPr>
        <p:spPr>
          <a:xfrm>
            <a:off x="10341096" y="2046200"/>
            <a:ext cx="489682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6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400" b="1" spc="10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en-US" sz="1400" b="1" spc="114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70" name="object 41">
            <a:extLst>
              <a:ext uri="{FF2B5EF4-FFF2-40B4-BE49-F238E27FC236}">
                <a16:creationId xmlns:a16="http://schemas.microsoft.com/office/drawing/2014/main" id="{3E6B90DD-0375-1745-63BD-DE35CC5B47C7}"/>
              </a:ext>
            </a:extLst>
          </p:cNvPr>
          <p:cNvSpPr/>
          <p:nvPr/>
        </p:nvSpPr>
        <p:spPr>
          <a:xfrm>
            <a:off x="8307887" y="2685702"/>
            <a:ext cx="1611148" cy="1156157"/>
          </a:xfrm>
          <a:custGeom>
            <a:avLst/>
            <a:gdLst/>
            <a:ahLst/>
            <a:cxnLst/>
            <a:rect l="l" t="t" r="r" b="b"/>
            <a:pathLst>
              <a:path w="1533525" h="1100454">
                <a:moveTo>
                  <a:pt x="552069" y="0"/>
                </a:moveTo>
                <a:lnTo>
                  <a:pt x="504304" y="2015"/>
                </a:lnTo>
                <a:lnTo>
                  <a:pt x="457693" y="7953"/>
                </a:lnTo>
                <a:lnTo>
                  <a:pt x="412398" y="17647"/>
                </a:lnTo>
                <a:lnTo>
                  <a:pt x="368583" y="30933"/>
                </a:lnTo>
                <a:lnTo>
                  <a:pt x="326412" y="47646"/>
                </a:lnTo>
                <a:lnTo>
                  <a:pt x="286047" y="67622"/>
                </a:lnTo>
                <a:lnTo>
                  <a:pt x="247651" y="90694"/>
                </a:lnTo>
                <a:lnTo>
                  <a:pt x="211389" y="116700"/>
                </a:lnTo>
                <a:lnTo>
                  <a:pt x="177424" y="145472"/>
                </a:lnTo>
                <a:lnTo>
                  <a:pt x="145918" y="176848"/>
                </a:lnTo>
                <a:lnTo>
                  <a:pt x="117035" y="210661"/>
                </a:lnTo>
                <a:lnTo>
                  <a:pt x="90938" y="246748"/>
                </a:lnTo>
                <a:lnTo>
                  <a:pt x="67792" y="284942"/>
                </a:lnTo>
                <a:lnTo>
                  <a:pt x="47758" y="325080"/>
                </a:lnTo>
                <a:lnTo>
                  <a:pt x="31000" y="366996"/>
                </a:lnTo>
                <a:lnTo>
                  <a:pt x="17682" y="410526"/>
                </a:lnTo>
                <a:lnTo>
                  <a:pt x="7967" y="455504"/>
                </a:lnTo>
                <a:lnTo>
                  <a:pt x="2019" y="501766"/>
                </a:lnTo>
                <a:lnTo>
                  <a:pt x="0" y="549147"/>
                </a:lnTo>
                <a:lnTo>
                  <a:pt x="2019" y="596833"/>
                </a:lnTo>
                <a:lnTo>
                  <a:pt x="7967" y="643367"/>
                </a:lnTo>
                <a:lnTo>
                  <a:pt x="17682" y="688588"/>
                </a:lnTo>
                <a:lnTo>
                  <a:pt x="31000" y="732331"/>
                </a:lnTo>
                <a:lnTo>
                  <a:pt x="47758" y="774434"/>
                </a:lnTo>
                <a:lnTo>
                  <a:pt x="67792" y="814734"/>
                </a:lnTo>
                <a:lnTo>
                  <a:pt x="90938" y="853068"/>
                </a:lnTo>
                <a:lnTo>
                  <a:pt x="117035" y="889272"/>
                </a:lnTo>
                <a:lnTo>
                  <a:pt x="145918" y="923183"/>
                </a:lnTo>
                <a:lnTo>
                  <a:pt x="177424" y="954639"/>
                </a:lnTo>
                <a:lnTo>
                  <a:pt x="211389" y="983476"/>
                </a:lnTo>
                <a:lnTo>
                  <a:pt x="247651" y="1009531"/>
                </a:lnTo>
                <a:lnTo>
                  <a:pt x="286047" y="1032641"/>
                </a:lnTo>
                <a:lnTo>
                  <a:pt x="326412" y="1052644"/>
                </a:lnTo>
                <a:lnTo>
                  <a:pt x="368583" y="1069375"/>
                </a:lnTo>
                <a:lnTo>
                  <a:pt x="412398" y="1082672"/>
                </a:lnTo>
                <a:lnTo>
                  <a:pt x="457693" y="1092372"/>
                </a:lnTo>
                <a:lnTo>
                  <a:pt x="504304" y="1098311"/>
                </a:lnTo>
                <a:lnTo>
                  <a:pt x="552069" y="1100327"/>
                </a:lnTo>
                <a:lnTo>
                  <a:pt x="600451" y="1098230"/>
                </a:lnTo>
                <a:lnTo>
                  <a:pt x="647678" y="1092055"/>
                </a:lnTo>
                <a:lnTo>
                  <a:pt x="693573" y="1081976"/>
                </a:lnTo>
                <a:lnTo>
                  <a:pt x="737961" y="1068170"/>
                </a:lnTo>
                <a:lnTo>
                  <a:pt x="780666" y="1050810"/>
                </a:lnTo>
                <a:lnTo>
                  <a:pt x="821513" y="1030072"/>
                </a:lnTo>
                <a:lnTo>
                  <a:pt x="860327" y="1006131"/>
                </a:lnTo>
                <a:lnTo>
                  <a:pt x="896932" y="979162"/>
                </a:lnTo>
                <a:lnTo>
                  <a:pt x="931153" y="949339"/>
                </a:lnTo>
                <a:lnTo>
                  <a:pt x="962815" y="916838"/>
                </a:lnTo>
                <a:lnTo>
                  <a:pt x="991741" y="881833"/>
                </a:lnTo>
                <a:lnTo>
                  <a:pt x="1017757" y="844500"/>
                </a:lnTo>
                <a:lnTo>
                  <a:pt x="1040688" y="805014"/>
                </a:lnTo>
                <a:lnTo>
                  <a:pt x="1060356" y="763548"/>
                </a:lnTo>
                <a:lnTo>
                  <a:pt x="1076589" y="720279"/>
                </a:lnTo>
                <a:lnTo>
                  <a:pt x="1089209" y="675382"/>
                </a:lnTo>
                <a:lnTo>
                  <a:pt x="1098042" y="629030"/>
                </a:lnTo>
                <a:lnTo>
                  <a:pt x="1268349" y="629030"/>
                </a:lnTo>
                <a:lnTo>
                  <a:pt x="1268349" y="741806"/>
                </a:lnTo>
                <a:lnTo>
                  <a:pt x="1533144" y="551179"/>
                </a:lnTo>
                <a:lnTo>
                  <a:pt x="1270380" y="358520"/>
                </a:lnTo>
                <a:lnTo>
                  <a:pt x="1268349" y="471296"/>
                </a:lnTo>
                <a:lnTo>
                  <a:pt x="1098042" y="471296"/>
                </a:lnTo>
                <a:lnTo>
                  <a:pt x="1089209" y="424945"/>
                </a:lnTo>
                <a:lnTo>
                  <a:pt x="1076589" y="380048"/>
                </a:lnTo>
                <a:lnTo>
                  <a:pt x="1060356" y="336779"/>
                </a:lnTo>
                <a:lnTo>
                  <a:pt x="1040688" y="295313"/>
                </a:lnTo>
                <a:lnTo>
                  <a:pt x="1017757" y="255827"/>
                </a:lnTo>
                <a:lnTo>
                  <a:pt x="991741" y="218494"/>
                </a:lnTo>
                <a:lnTo>
                  <a:pt x="962815" y="183489"/>
                </a:lnTo>
                <a:lnTo>
                  <a:pt x="931153" y="150988"/>
                </a:lnTo>
                <a:lnTo>
                  <a:pt x="896932" y="121165"/>
                </a:lnTo>
                <a:lnTo>
                  <a:pt x="860327" y="94196"/>
                </a:lnTo>
                <a:lnTo>
                  <a:pt x="821513" y="70255"/>
                </a:lnTo>
                <a:lnTo>
                  <a:pt x="780666" y="49517"/>
                </a:lnTo>
                <a:lnTo>
                  <a:pt x="737961" y="32157"/>
                </a:lnTo>
                <a:lnTo>
                  <a:pt x="693573" y="18351"/>
                </a:lnTo>
                <a:lnTo>
                  <a:pt x="647678" y="8272"/>
                </a:lnTo>
                <a:lnTo>
                  <a:pt x="600451" y="2097"/>
                </a:lnTo>
                <a:lnTo>
                  <a:pt x="552069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1" name="object 42">
            <a:extLst>
              <a:ext uri="{FF2B5EF4-FFF2-40B4-BE49-F238E27FC236}">
                <a16:creationId xmlns:a16="http://schemas.microsoft.com/office/drawing/2014/main" id="{AC76DE5A-2C36-EC63-24F4-A484DCD5C9CF}"/>
              </a:ext>
            </a:extLst>
          </p:cNvPr>
          <p:cNvSpPr/>
          <p:nvPr/>
        </p:nvSpPr>
        <p:spPr>
          <a:xfrm>
            <a:off x="8442382" y="2820198"/>
            <a:ext cx="890635" cy="883963"/>
          </a:xfrm>
          <a:custGeom>
            <a:avLst/>
            <a:gdLst/>
            <a:ahLst/>
            <a:cxnLst/>
            <a:rect l="l" t="t" r="r" b="b"/>
            <a:pathLst>
              <a:path w="847725" h="841375">
                <a:moveTo>
                  <a:pt x="423672" y="0"/>
                </a:moveTo>
                <a:lnTo>
                  <a:pt x="374272" y="2830"/>
                </a:lnTo>
                <a:lnTo>
                  <a:pt x="326544" y="11110"/>
                </a:lnTo>
                <a:lnTo>
                  <a:pt x="280806" y="24524"/>
                </a:lnTo>
                <a:lnTo>
                  <a:pt x="237375" y="42756"/>
                </a:lnTo>
                <a:lnTo>
                  <a:pt x="196570" y="65491"/>
                </a:lnTo>
                <a:lnTo>
                  <a:pt x="158709" y="92413"/>
                </a:lnTo>
                <a:lnTo>
                  <a:pt x="124110" y="123205"/>
                </a:lnTo>
                <a:lnTo>
                  <a:pt x="93092" y="157554"/>
                </a:lnTo>
                <a:lnTo>
                  <a:pt x="65973" y="195141"/>
                </a:lnTo>
                <a:lnTo>
                  <a:pt x="43071" y="235653"/>
                </a:lnTo>
                <a:lnTo>
                  <a:pt x="24705" y="278773"/>
                </a:lnTo>
                <a:lnTo>
                  <a:pt x="11192" y="324185"/>
                </a:lnTo>
                <a:lnTo>
                  <a:pt x="2851" y="371574"/>
                </a:lnTo>
                <a:lnTo>
                  <a:pt x="0" y="420624"/>
                </a:lnTo>
                <a:lnTo>
                  <a:pt x="2851" y="469673"/>
                </a:lnTo>
                <a:lnTo>
                  <a:pt x="11192" y="517062"/>
                </a:lnTo>
                <a:lnTo>
                  <a:pt x="24705" y="562474"/>
                </a:lnTo>
                <a:lnTo>
                  <a:pt x="43071" y="605594"/>
                </a:lnTo>
                <a:lnTo>
                  <a:pt x="65973" y="646106"/>
                </a:lnTo>
                <a:lnTo>
                  <a:pt x="93092" y="683693"/>
                </a:lnTo>
                <a:lnTo>
                  <a:pt x="124110" y="718042"/>
                </a:lnTo>
                <a:lnTo>
                  <a:pt x="158709" y="748834"/>
                </a:lnTo>
                <a:lnTo>
                  <a:pt x="196570" y="775756"/>
                </a:lnTo>
                <a:lnTo>
                  <a:pt x="237375" y="798491"/>
                </a:lnTo>
                <a:lnTo>
                  <a:pt x="280806" y="816723"/>
                </a:lnTo>
                <a:lnTo>
                  <a:pt x="326544" y="830137"/>
                </a:lnTo>
                <a:lnTo>
                  <a:pt x="374272" y="838417"/>
                </a:lnTo>
                <a:lnTo>
                  <a:pt x="423672" y="841248"/>
                </a:lnTo>
                <a:lnTo>
                  <a:pt x="473071" y="838417"/>
                </a:lnTo>
                <a:lnTo>
                  <a:pt x="520799" y="830137"/>
                </a:lnTo>
                <a:lnTo>
                  <a:pt x="566537" y="816723"/>
                </a:lnTo>
                <a:lnTo>
                  <a:pt x="609968" y="798491"/>
                </a:lnTo>
                <a:lnTo>
                  <a:pt x="650773" y="775756"/>
                </a:lnTo>
                <a:lnTo>
                  <a:pt x="688634" y="748834"/>
                </a:lnTo>
                <a:lnTo>
                  <a:pt x="723233" y="718042"/>
                </a:lnTo>
                <a:lnTo>
                  <a:pt x="754251" y="683693"/>
                </a:lnTo>
                <a:lnTo>
                  <a:pt x="781370" y="646106"/>
                </a:lnTo>
                <a:lnTo>
                  <a:pt x="804272" y="605594"/>
                </a:lnTo>
                <a:lnTo>
                  <a:pt x="822638" y="562474"/>
                </a:lnTo>
                <a:lnTo>
                  <a:pt x="836151" y="517062"/>
                </a:lnTo>
                <a:lnTo>
                  <a:pt x="844492" y="469673"/>
                </a:lnTo>
                <a:lnTo>
                  <a:pt x="847343" y="420624"/>
                </a:lnTo>
                <a:lnTo>
                  <a:pt x="844492" y="371574"/>
                </a:lnTo>
                <a:lnTo>
                  <a:pt x="836151" y="324185"/>
                </a:lnTo>
                <a:lnTo>
                  <a:pt x="822638" y="278773"/>
                </a:lnTo>
                <a:lnTo>
                  <a:pt x="804272" y="235653"/>
                </a:lnTo>
                <a:lnTo>
                  <a:pt x="781370" y="195141"/>
                </a:lnTo>
                <a:lnTo>
                  <a:pt x="754251" y="157554"/>
                </a:lnTo>
                <a:lnTo>
                  <a:pt x="723233" y="123205"/>
                </a:lnTo>
                <a:lnTo>
                  <a:pt x="688634" y="92413"/>
                </a:lnTo>
                <a:lnTo>
                  <a:pt x="650773" y="65491"/>
                </a:lnTo>
                <a:lnTo>
                  <a:pt x="609968" y="42756"/>
                </a:lnTo>
                <a:lnTo>
                  <a:pt x="566537" y="24524"/>
                </a:lnTo>
                <a:lnTo>
                  <a:pt x="520799" y="11110"/>
                </a:lnTo>
                <a:lnTo>
                  <a:pt x="473071" y="2830"/>
                </a:lnTo>
                <a:lnTo>
                  <a:pt x="4236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8C877D91-FEE3-23BD-B411-B7652E381296}"/>
              </a:ext>
            </a:extLst>
          </p:cNvPr>
          <p:cNvSpPr/>
          <p:nvPr/>
        </p:nvSpPr>
        <p:spPr>
          <a:xfrm>
            <a:off x="10107702" y="2748991"/>
            <a:ext cx="1051015" cy="1026376"/>
          </a:xfrm>
          <a:prstGeom prst="ellipse">
            <a:avLst/>
          </a:prstGeom>
          <a:noFill/>
          <a:ln w="139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" name="Graphic 275" descr="Research">
            <a:extLst>
              <a:ext uri="{FF2B5EF4-FFF2-40B4-BE49-F238E27FC236}">
                <a16:creationId xmlns:a16="http://schemas.microsoft.com/office/drawing/2014/main" id="{2BB107A4-F9C9-5E79-F8A8-C705F95BE0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71114" y="2977751"/>
            <a:ext cx="575372" cy="575372"/>
          </a:xfrm>
          <a:prstGeom prst="rect">
            <a:avLst/>
          </a:prstGeom>
        </p:spPr>
      </p:pic>
      <p:pic>
        <p:nvPicPr>
          <p:cNvPr id="278" name="Graphic 277" descr="Presentation with pie chart">
            <a:extLst>
              <a:ext uri="{FF2B5EF4-FFF2-40B4-BE49-F238E27FC236}">
                <a16:creationId xmlns:a16="http://schemas.microsoft.com/office/drawing/2014/main" id="{DAB1EE1B-E378-0330-9186-A47C17DD31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26294" y="2940491"/>
            <a:ext cx="615527" cy="61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88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Sans Unicode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8</cp:revision>
  <dcterms:created xsi:type="dcterms:W3CDTF">2024-05-07T09:13:17Z</dcterms:created>
  <dcterms:modified xsi:type="dcterms:W3CDTF">2024-05-27T11:04:43Z</dcterms:modified>
</cp:coreProperties>
</file>