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99" d="100"/>
          <a:sy n="99" d="100"/>
        </p:scale>
        <p:origin x="-48" y="5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626197DE-575F-02E9-CBD4-74072E519C40}"/>
              </a:ext>
            </a:extLst>
          </p:cNvPr>
          <p:cNvGrpSpPr/>
          <p:nvPr/>
        </p:nvGrpSpPr>
        <p:grpSpPr>
          <a:xfrm>
            <a:off x="783849" y="1422400"/>
            <a:ext cx="10624302" cy="4089400"/>
            <a:chOff x="1047750" y="1577975"/>
            <a:chExt cx="7048500" cy="2713038"/>
          </a:xfrm>
        </p:grpSpPr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A4EDF42C-B6EB-C631-8BEE-3C79ECCDB8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20800" y="1577975"/>
              <a:ext cx="1141413" cy="1138238"/>
              <a:chOff x="1761090" y="2103091"/>
              <a:chExt cx="1520825" cy="1517650"/>
            </a:xfrm>
          </p:grpSpPr>
          <p:sp>
            <p:nvSpPr>
              <p:cNvPr id="198" name="Freeform 10">
                <a:extLst>
                  <a:ext uri="{FF2B5EF4-FFF2-40B4-BE49-F238E27FC236}">
                    <a16:creationId xmlns:a16="http://schemas.microsoft.com/office/drawing/2014/main" id="{70FFC82D-9F3B-6381-68AA-7352B19CA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1090" y="2103091"/>
                <a:ext cx="1520825" cy="1517650"/>
              </a:xfrm>
              <a:custGeom>
                <a:avLst/>
                <a:gdLst>
                  <a:gd name="T0" fmla="*/ 362 w 817"/>
                  <a:gd name="T1" fmla="*/ 789 h 817"/>
                  <a:gd name="T2" fmla="*/ 29 w 817"/>
                  <a:gd name="T3" fmla="*/ 465 h 817"/>
                  <a:gd name="T4" fmla="*/ 28 w 817"/>
                  <a:gd name="T5" fmla="*/ 363 h 817"/>
                  <a:gd name="T6" fmla="*/ 352 w 817"/>
                  <a:gd name="T7" fmla="*/ 30 h 817"/>
                  <a:gd name="T8" fmla="*/ 454 w 817"/>
                  <a:gd name="T9" fmla="*/ 28 h 817"/>
                  <a:gd name="T10" fmla="*/ 788 w 817"/>
                  <a:gd name="T11" fmla="*/ 352 h 817"/>
                  <a:gd name="T12" fmla="*/ 789 w 817"/>
                  <a:gd name="T13" fmla="*/ 455 h 817"/>
                  <a:gd name="T14" fmla="*/ 465 w 817"/>
                  <a:gd name="T15" fmla="*/ 788 h 817"/>
                  <a:gd name="T16" fmla="*/ 362 w 817"/>
                  <a:gd name="T17" fmla="*/ 789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7" h="817">
                    <a:moveTo>
                      <a:pt x="362" y="789"/>
                    </a:moveTo>
                    <a:cubicBezTo>
                      <a:pt x="29" y="465"/>
                      <a:pt x="29" y="465"/>
                      <a:pt x="29" y="465"/>
                    </a:cubicBezTo>
                    <a:cubicBezTo>
                      <a:pt x="1" y="437"/>
                      <a:pt x="0" y="391"/>
                      <a:pt x="28" y="363"/>
                    </a:cubicBezTo>
                    <a:cubicBezTo>
                      <a:pt x="352" y="30"/>
                      <a:pt x="352" y="30"/>
                      <a:pt x="352" y="30"/>
                    </a:cubicBezTo>
                    <a:cubicBezTo>
                      <a:pt x="380" y="1"/>
                      <a:pt x="426" y="0"/>
                      <a:pt x="454" y="28"/>
                    </a:cubicBezTo>
                    <a:cubicBezTo>
                      <a:pt x="788" y="352"/>
                      <a:pt x="788" y="352"/>
                      <a:pt x="788" y="352"/>
                    </a:cubicBezTo>
                    <a:cubicBezTo>
                      <a:pt x="816" y="380"/>
                      <a:pt x="817" y="426"/>
                      <a:pt x="789" y="455"/>
                    </a:cubicBezTo>
                    <a:cubicBezTo>
                      <a:pt x="465" y="788"/>
                      <a:pt x="465" y="788"/>
                      <a:pt x="465" y="788"/>
                    </a:cubicBezTo>
                    <a:cubicBezTo>
                      <a:pt x="437" y="816"/>
                      <a:pt x="391" y="817"/>
                      <a:pt x="362" y="78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 dirty="0">
                  <a:latin typeface="+mn-lt"/>
                </a:endParaRPr>
              </a:p>
            </p:txBody>
          </p: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F1735AEF-03E2-E806-23D1-EFCF72598A2F}"/>
                  </a:ext>
                </a:extLst>
              </p:cNvPr>
              <p:cNvGrpSpPr/>
              <p:nvPr/>
            </p:nvGrpSpPr>
            <p:grpSpPr>
              <a:xfrm>
                <a:off x="2385847" y="2666547"/>
                <a:ext cx="266549" cy="390738"/>
                <a:chOff x="2385847" y="3221548"/>
                <a:chExt cx="266549" cy="390738"/>
              </a:xfrm>
              <a:solidFill>
                <a:schemeClr val="bg1"/>
              </a:solidFill>
            </p:grpSpPr>
            <p:sp>
              <p:nvSpPr>
                <p:cNvPr id="200" name="Freeform 243">
                  <a:extLst>
                    <a:ext uri="{FF2B5EF4-FFF2-40B4-BE49-F238E27FC236}">
                      <a16:creationId xmlns:a16="http://schemas.microsoft.com/office/drawing/2014/main" id="{C1A87331-4DBD-041C-2FAA-62577EF5FB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9069" y="3221548"/>
                  <a:ext cx="73705" cy="75724"/>
                </a:xfrm>
                <a:custGeom>
                  <a:avLst/>
                  <a:gdLst>
                    <a:gd name="T0" fmla="*/ 331 w 661"/>
                    <a:gd name="T1" fmla="*/ 0 h 670"/>
                    <a:gd name="T2" fmla="*/ 376 w 661"/>
                    <a:gd name="T3" fmla="*/ 2 h 670"/>
                    <a:gd name="T4" fmla="*/ 419 w 661"/>
                    <a:gd name="T5" fmla="*/ 12 h 670"/>
                    <a:gd name="T6" fmla="*/ 460 w 661"/>
                    <a:gd name="T7" fmla="*/ 26 h 670"/>
                    <a:gd name="T8" fmla="*/ 498 w 661"/>
                    <a:gd name="T9" fmla="*/ 45 h 670"/>
                    <a:gd name="T10" fmla="*/ 533 w 661"/>
                    <a:gd name="T11" fmla="*/ 69 h 670"/>
                    <a:gd name="T12" fmla="*/ 565 w 661"/>
                    <a:gd name="T13" fmla="*/ 97 h 670"/>
                    <a:gd name="T14" fmla="*/ 593 w 661"/>
                    <a:gd name="T15" fmla="*/ 130 h 670"/>
                    <a:gd name="T16" fmla="*/ 617 w 661"/>
                    <a:gd name="T17" fmla="*/ 165 h 670"/>
                    <a:gd name="T18" fmla="*/ 635 w 661"/>
                    <a:gd name="T19" fmla="*/ 204 h 670"/>
                    <a:gd name="T20" fmla="*/ 650 w 661"/>
                    <a:gd name="T21" fmla="*/ 245 h 670"/>
                    <a:gd name="T22" fmla="*/ 659 w 661"/>
                    <a:gd name="T23" fmla="*/ 289 h 670"/>
                    <a:gd name="T24" fmla="*/ 661 w 661"/>
                    <a:gd name="T25" fmla="*/ 335 h 670"/>
                    <a:gd name="T26" fmla="*/ 659 w 661"/>
                    <a:gd name="T27" fmla="*/ 380 h 670"/>
                    <a:gd name="T28" fmla="*/ 650 w 661"/>
                    <a:gd name="T29" fmla="*/ 424 h 670"/>
                    <a:gd name="T30" fmla="*/ 635 w 661"/>
                    <a:gd name="T31" fmla="*/ 466 h 670"/>
                    <a:gd name="T32" fmla="*/ 617 w 661"/>
                    <a:gd name="T33" fmla="*/ 504 h 670"/>
                    <a:gd name="T34" fmla="*/ 593 w 661"/>
                    <a:gd name="T35" fmla="*/ 539 h 670"/>
                    <a:gd name="T36" fmla="*/ 565 w 661"/>
                    <a:gd name="T37" fmla="*/ 572 h 670"/>
                    <a:gd name="T38" fmla="*/ 533 w 661"/>
                    <a:gd name="T39" fmla="*/ 601 h 670"/>
                    <a:gd name="T40" fmla="*/ 498 w 661"/>
                    <a:gd name="T41" fmla="*/ 625 h 670"/>
                    <a:gd name="T42" fmla="*/ 460 w 661"/>
                    <a:gd name="T43" fmla="*/ 643 h 670"/>
                    <a:gd name="T44" fmla="*/ 419 w 661"/>
                    <a:gd name="T45" fmla="*/ 658 h 670"/>
                    <a:gd name="T46" fmla="*/ 376 w 661"/>
                    <a:gd name="T47" fmla="*/ 667 h 670"/>
                    <a:gd name="T48" fmla="*/ 331 w 661"/>
                    <a:gd name="T49" fmla="*/ 670 h 670"/>
                    <a:gd name="T50" fmla="*/ 286 w 661"/>
                    <a:gd name="T51" fmla="*/ 667 h 670"/>
                    <a:gd name="T52" fmla="*/ 242 w 661"/>
                    <a:gd name="T53" fmla="*/ 658 h 670"/>
                    <a:gd name="T54" fmla="*/ 201 w 661"/>
                    <a:gd name="T55" fmla="*/ 643 h 670"/>
                    <a:gd name="T56" fmla="*/ 163 w 661"/>
                    <a:gd name="T57" fmla="*/ 625 h 670"/>
                    <a:gd name="T58" fmla="*/ 128 w 661"/>
                    <a:gd name="T59" fmla="*/ 601 h 670"/>
                    <a:gd name="T60" fmla="*/ 96 w 661"/>
                    <a:gd name="T61" fmla="*/ 572 h 670"/>
                    <a:gd name="T62" fmla="*/ 68 w 661"/>
                    <a:gd name="T63" fmla="*/ 539 h 670"/>
                    <a:gd name="T64" fmla="*/ 44 w 661"/>
                    <a:gd name="T65" fmla="*/ 504 h 670"/>
                    <a:gd name="T66" fmla="*/ 26 w 661"/>
                    <a:gd name="T67" fmla="*/ 466 h 670"/>
                    <a:gd name="T68" fmla="*/ 11 w 661"/>
                    <a:gd name="T69" fmla="*/ 424 h 670"/>
                    <a:gd name="T70" fmla="*/ 2 w 661"/>
                    <a:gd name="T71" fmla="*/ 380 h 670"/>
                    <a:gd name="T72" fmla="*/ 0 w 661"/>
                    <a:gd name="T73" fmla="*/ 335 h 670"/>
                    <a:gd name="T74" fmla="*/ 2 w 661"/>
                    <a:gd name="T75" fmla="*/ 289 h 670"/>
                    <a:gd name="T76" fmla="*/ 11 w 661"/>
                    <a:gd name="T77" fmla="*/ 245 h 670"/>
                    <a:gd name="T78" fmla="*/ 26 w 661"/>
                    <a:gd name="T79" fmla="*/ 204 h 670"/>
                    <a:gd name="T80" fmla="*/ 44 w 661"/>
                    <a:gd name="T81" fmla="*/ 165 h 670"/>
                    <a:gd name="T82" fmla="*/ 68 w 661"/>
                    <a:gd name="T83" fmla="*/ 130 h 670"/>
                    <a:gd name="T84" fmla="*/ 96 w 661"/>
                    <a:gd name="T85" fmla="*/ 97 h 670"/>
                    <a:gd name="T86" fmla="*/ 128 w 661"/>
                    <a:gd name="T87" fmla="*/ 69 h 670"/>
                    <a:gd name="T88" fmla="*/ 163 w 661"/>
                    <a:gd name="T89" fmla="*/ 45 h 670"/>
                    <a:gd name="T90" fmla="*/ 201 w 661"/>
                    <a:gd name="T91" fmla="*/ 26 h 670"/>
                    <a:gd name="T92" fmla="*/ 242 w 661"/>
                    <a:gd name="T93" fmla="*/ 12 h 670"/>
                    <a:gd name="T94" fmla="*/ 286 w 661"/>
                    <a:gd name="T95" fmla="*/ 2 h 670"/>
                    <a:gd name="T96" fmla="*/ 331 w 661"/>
                    <a:gd name="T97" fmla="*/ 0 h 6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61" h="670">
                      <a:moveTo>
                        <a:pt x="331" y="0"/>
                      </a:moveTo>
                      <a:lnTo>
                        <a:pt x="376" y="2"/>
                      </a:lnTo>
                      <a:lnTo>
                        <a:pt x="419" y="12"/>
                      </a:lnTo>
                      <a:lnTo>
                        <a:pt x="460" y="26"/>
                      </a:lnTo>
                      <a:lnTo>
                        <a:pt x="498" y="45"/>
                      </a:lnTo>
                      <a:lnTo>
                        <a:pt x="533" y="69"/>
                      </a:lnTo>
                      <a:lnTo>
                        <a:pt x="565" y="97"/>
                      </a:lnTo>
                      <a:lnTo>
                        <a:pt x="593" y="130"/>
                      </a:lnTo>
                      <a:lnTo>
                        <a:pt x="617" y="165"/>
                      </a:lnTo>
                      <a:lnTo>
                        <a:pt x="635" y="204"/>
                      </a:lnTo>
                      <a:lnTo>
                        <a:pt x="650" y="245"/>
                      </a:lnTo>
                      <a:lnTo>
                        <a:pt x="659" y="289"/>
                      </a:lnTo>
                      <a:lnTo>
                        <a:pt x="661" y="335"/>
                      </a:lnTo>
                      <a:lnTo>
                        <a:pt x="659" y="380"/>
                      </a:lnTo>
                      <a:lnTo>
                        <a:pt x="650" y="424"/>
                      </a:lnTo>
                      <a:lnTo>
                        <a:pt x="635" y="466"/>
                      </a:lnTo>
                      <a:lnTo>
                        <a:pt x="617" y="504"/>
                      </a:lnTo>
                      <a:lnTo>
                        <a:pt x="593" y="539"/>
                      </a:lnTo>
                      <a:lnTo>
                        <a:pt x="565" y="572"/>
                      </a:lnTo>
                      <a:lnTo>
                        <a:pt x="533" y="601"/>
                      </a:lnTo>
                      <a:lnTo>
                        <a:pt x="498" y="625"/>
                      </a:lnTo>
                      <a:lnTo>
                        <a:pt x="460" y="643"/>
                      </a:lnTo>
                      <a:lnTo>
                        <a:pt x="419" y="658"/>
                      </a:lnTo>
                      <a:lnTo>
                        <a:pt x="376" y="667"/>
                      </a:lnTo>
                      <a:lnTo>
                        <a:pt x="331" y="670"/>
                      </a:lnTo>
                      <a:lnTo>
                        <a:pt x="286" y="667"/>
                      </a:lnTo>
                      <a:lnTo>
                        <a:pt x="242" y="658"/>
                      </a:lnTo>
                      <a:lnTo>
                        <a:pt x="201" y="643"/>
                      </a:lnTo>
                      <a:lnTo>
                        <a:pt x="163" y="625"/>
                      </a:lnTo>
                      <a:lnTo>
                        <a:pt x="128" y="601"/>
                      </a:lnTo>
                      <a:lnTo>
                        <a:pt x="96" y="572"/>
                      </a:lnTo>
                      <a:lnTo>
                        <a:pt x="68" y="539"/>
                      </a:lnTo>
                      <a:lnTo>
                        <a:pt x="44" y="504"/>
                      </a:lnTo>
                      <a:lnTo>
                        <a:pt x="26" y="466"/>
                      </a:lnTo>
                      <a:lnTo>
                        <a:pt x="11" y="424"/>
                      </a:lnTo>
                      <a:lnTo>
                        <a:pt x="2" y="380"/>
                      </a:lnTo>
                      <a:lnTo>
                        <a:pt x="0" y="335"/>
                      </a:lnTo>
                      <a:lnTo>
                        <a:pt x="2" y="289"/>
                      </a:lnTo>
                      <a:lnTo>
                        <a:pt x="11" y="245"/>
                      </a:lnTo>
                      <a:lnTo>
                        <a:pt x="26" y="204"/>
                      </a:lnTo>
                      <a:lnTo>
                        <a:pt x="44" y="165"/>
                      </a:lnTo>
                      <a:lnTo>
                        <a:pt x="68" y="130"/>
                      </a:lnTo>
                      <a:lnTo>
                        <a:pt x="96" y="97"/>
                      </a:lnTo>
                      <a:lnTo>
                        <a:pt x="128" y="69"/>
                      </a:lnTo>
                      <a:lnTo>
                        <a:pt x="163" y="45"/>
                      </a:lnTo>
                      <a:lnTo>
                        <a:pt x="201" y="26"/>
                      </a:lnTo>
                      <a:lnTo>
                        <a:pt x="242" y="12"/>
                      </a:lnTo>
                      <a:lnTo>
                        <a:pt x="286" y="2"/>
                      </a:lnTo>
                      <a:lnTo>
                        <a:pt x="33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01" name="Freeform 244">
                  <a:extLst>
                    <a:ext uri="{FF2B5EF4-FFF2-40B4-BE49-F238E27FC236}">
                      <a16:creationId xmlns:a16="http://schemas.microsoft.com/office/drawing/2014/main" id="{6C6055F4-9A87-1943-2D1E-D21139BB4E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5847" y="3300301"/>
                  <a:ext cx="266549" cy="311985"/>
                </a:xfrm>
                <a:custGeom>
                  <a:avLst/>
                  <a:gdLst>
                    <a:gd name="T0" fmla="*/ 447 w 2377"/>
                    <a:gd name="T1" fmla="*/ 6 h 2779"/>
                    <a:gd name="T2" fmla="*/ 538 w 2377"/>
                    <a:gd name="T3" fmla="*/ 36 h 2779"/>
                    <a:gd name="T4" fmla="*/ 617 w 2377"/>
                    <a:gd name="T5" fmla="*/ 91 h 2779"/>
                    <a:gd name="T6" fmla="*/ 677 w 2377"/>
                    <a:gd name="T7" fmla="*/ 168 h 2779"/>
                    <a:gd name="T8" fmla="*/ 746 w 2377"/>
                    <a:gd name="T9" fmla="*/ 281 h 2779"/>
                    <a:gd name="T10" fmla="*/ 916 w 2377"/>
                    <a:gd name="T11" fmla="*/ 529 h 2779"/>
                    <a:gd name="T12" fmla="*/ 1115 w 2377"/>
                    <a:gd name="T13" fmla="*/ 750 h 2779"/>
                    <a:gd name="T14" fmla="*/ 1332 w 2377"/>
                    <a:gd name="T15" fmla="*/ 679 h 2779"/>
                    <a:gd name="T16" fmla="*/ 1521 w 2377"/>
                    <a:gd name="T17" fmla="*/ 449 h 2779"/>
                    <a:gd name="T18" fmla="*/ 1683 w 2377"/>
                    <a:gd name="T19" fmla="*/ 195 h 2779"/>
                    <a:gd name="T20" fmla="*/ 1735 w 2377"/>
                    <a:gd name="T21" fmla="*/ 117 h 2779"/>
                    <a:gd name="T22" fmla="*/ 1808 w 2377"/>
                    <a:gd name="T23" fmla="*/ 53 h 2779"/>
                    <a:gd name="T24" fmla="*/ 1896 w 2377"/>
                    <a:gd name="T25" fmla="*/ 14 h 2779"/>
                    <a:gd name="T26" fmla="*/ 1990 w 2377"/>
                    <a:gd name="T27" fmla="*/ 0 h 2779"/>
                    <a:gd name="T28" fmla="*/ 2080 w 2377"/>
                    <a:gd name="T29" fmla="*/ 16 h 2779"/>
                    <a:gd name="T30" fmla="*/ 2158 w 2377"/>
                    <a:gd name="T31" fmla="*/ 63 h 2779"/>
                    <a:gd name="T32" fmla="*/ 2217 w 2377"/>
                    <a:gd name="T33" fmla="*/ 144 h 2779"/>
                    <a:gd name="T34" fmla="*/ 2275 w 2377"/>
                    <a:gd name="T35" fmla="*/ 408 h 2779"/>
                    <a:gd name="T36" fmla="*/ 2351 w 2377"/>
                    <a:gd name="T37" fmla="*/ 985 h 2779"/>
                    <a:gd name="T38" fmla="*/ 2376 w 2377"/>
                    <a:gd name="T39" fmla="*/ 1413 h 2779"/>
                    <a:gd name="T40" fmla="*/ 2349 w 2377"/>
                    <a:gd name="T41" fmla="*/ 1515 h 2779"/>
                    <a:gd name="T42" fmla="*/ 2337 w 2377"/>
                    <a:gd name="T43" fmla="*/ 1584 h 2779"/>
                    <a:gd name="T44" fmla="*/ 2327 w 2377"/>
                    <a:gd name="T45" fmla="*/ 2669 h 2779"/>
                    <a:gd name="T46" fmla="*/ 2282 w 2377"/>
                    <a:gd name="T47" fmla="*/ 2736 h 2779"/>
                    <a:gd name="T48" fmla="*/ 2213 w 2377"/>
                    <a:gd name="T49" fmla="*/ 2772 h 2779"/>
                    <a:gd name="T50" fmla="*/ 2137 w 2377"/>
                    <a:gd name="T51" fmla="*/ 2776 h 2779"/>
                    <a:gd name="T52" fmla="*/ 2063 w 2377"/>
                    <a:gd name="T53" fmla="*/ 2751 h 2779"/>
                    <a:gd name="T54" fmla="*/ 2009 w 2377"/>
                    <a:gd name="T55" fmla="*/ 2695 h 2779"/>
                    <a:gd name="T56" fmla="*/ 1988 w 2377"/>
                    <a:gd name="T57" fmla="*/ 2608 h 2779"/>
                    <a:gd name="T58" fmla="*/ 1926 w 2377"/>
                    <a:gd name="T59" fmla="*/ 1612 h 2779"/>
                    <a:gd name="T60" fmla="*/ 1850 w 2377"/>
                    <a:gd name="T61" fmla="*/ 1545 h 2779"/>
                    <a:gd name="T62" fmla="*/ 1801 w 2377"/>
                    <a:gd name="T63" fmla="*/ 1449 h 2779"/>
                    <a:gd name="T64" fmla="*/ 1776 w 2377"/>
                    <a:gd name="T65" fmla="*/ 1159 h 2779"/>
                    <a:gd name="T66" fmla="*/ 1663 w 2377"/>
                    <a:gd name="T67" fmla="*/ 829 h 2779"/>
                    <a:gd name="T68" fmla="*/ 1436 w 2377"/>
                    <a:gd name="T69" fmla="*/ 1063 h 2779"/>
                    <a:gd name="T70" fmla="*/ 1325 w 2377"/>
                    <a:gd name="T71" fmla="*/ 1185 h 2779"/>
                    <a:gd name="T72" fmla="*/ 1265 w 2377"/>
                    <a:gd name="T73" fmla="*/ 1235 h 2779"/>
                    <a:gd name="T74" fmla="*/ 1189 w 2377"/>
                    <a:gd name="T75" fmla="*/ 1245 h 2779"/>
                    <a:gd name="T76" fmla="*/ 1112 w 2377"/>
                    <a:gd name="T77" fmla="*/ 1235 h 2779"/>
                    <a:gd name="T78" fmla="*/ 1051 w 2377"/>
                    <a:gd name="T79" fmla="*/ 1185 h 2779"/>
                    <a:gd name="T80" fmla="*/ 942 w 2377"/>
                    <a:gd name="T81" fmla="*/ 1063 h 2779"/>
                    <a:gd name="T82" fmla="*/ 714 w 2377"/>
                    <a:gd name="T83" fmla="*/ 829 h 2779"/>
                    <a:gd name="T84" fmla="*/ 601 w 2377"/>
                    <a:gd name="T85" fmla="*/ 1163 h 2779"/>
                    <a:gd name="T86" fmla="*/ 577 w 2377"/>
                    <a:gd name="T87" fmla="*/ 1452 h 2779"/>
                    <a:gd name="T88" fmla="*/ 527 w 2377"/>
                    <a:gd name="T89" fmla="*/ 1549 h 2779"/>
                    <a:gd name="T90" fmla="*/ 450 w 2377"/>
                    <a:gd name="T91" fmla="*/ 1614 h 2779"/>
                    <a:gd name="T92" fmla="*/ 390 w 2377"/>
                    <a:gd name="T93" fmla="*/ 2608 h 2779"/>
                    <a:gd name="T94" fmla="*/ 368 w 2377"/>
                    <a:gd name="T95" fmla="*/ 2695 h 2779"/>
                    <a:gd name="T96" fmla="*/ 314 w 2377"/>
                    <a:gd name="T97" fmla="*/ 2751 h 2779"/>
                    <a:gd name="T98" fmla="*/ 241 w 2377"/>
                    <a:gd name="T99" fmla="*/ 2776 h 2779"/>
                    <a:gd name="T100" fmla="*/ 164 w 2377"/>
                    <a:gd name="T101" fmla="*/ 2772 h 2779"/>
                    <a:gd name="T102" fmla="*/ 95 w 2377"/>
                    <a:gd name="T103" fmla="*/ 2736 h 2779"/>
                    <a:gd name="T104" fmla="*/ 51 w 2377"/>
                    <a:gd name="T105" fmla="*/ 2669 h 2779"/>
                    <a:gd name="T106" fmla="*/ 41 w 2377"/>
                    <a:gd name="T107" fmla="*/ 1584 h 2779"/>
                    <a:gd name="T108" fmla="*/ 29 w 2377"/>
                    <a:gd name="T109" fmla="*/ 1512 h 2779"/>
                    <a:gd name="T110" fmla="*/ 1 w 2377"/>
                    <a:gd name="T111" fmla="*/ 1408 h 2779"/>
                    <a:gd name="T112" fmla="*/ 26 w 2377"/>
                    <a:gd name="T113" fmla="*/ 982 h 2779"/>
                    <a:gd name="T114" fmla="*/ 103 w 2377"/>
                    <a:gd name="T115" fmla="*/ 406 h 2779"/>
                    <a:gd name="T116" fmla="*/ 160 w 2377"/>
                    <a:gd name="T117" fmla="*/ 143 h 2779"/>
                    <a:gd name="T118" fmla="*/ 218 w 2377"/>
                    <a:gd name="T119" fmla="*/ 63 h 2779"/>
                    <a:gd name="T120" fmla="*/ 296 w 2377"/>
                    <a:gd name="T121" fmla="*/ 16 h 2779"/>
                    <a:gd name="T122" fmla="*/ 386 w 2377"/>
                    <a:gd name="T123" fmla="*/ 0 h 27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377" h="2779">
                      <a:moveTo>
                        <a:pt x="386" y="0"/>
                      </a:moveTo>
                      <a:lnTo>
                        <a:pt x="417" y="2"/>
                      </a:lnTo>
                      <a:lnTo>
                        <a:pt x="447" y="6"/>
                      </a:lnTo>
                      <a:lnTo>
                        <a:pt x="479" y="13"/>
                      </a:lnTo>
                      <a:lnTo>
                        <a:pt x="509" y="22"/>
                      </a:lnTo>
                      <a:lnTo>
                        <a:pt x="538" y="36"/>
                      </a:lnTo>
                      <a:lnTo>
                        <a:pt x="566" y="52"/>
                      </a:lnTo>
                      <a:lnTo>
                        <a:pt x="592" y="70"/>
                      </a:lnTo>
                      <a:lnTo>
                        <a:pt x="617" y="91"/>
                      </a:lnTo>
                      <a:lnTo>
                        <a:pt x="640" y="114"/>
                      </a:lnTo>
                      <a:lnTo>
                        <a:pt x="659" y="140"/>
                      </a:lnTo>
                      <a:lnTo>
                        <a:pt x="677" y="168"/>
                      </a:lnTo>
                      <a:lnTo>
                        <a:pt x="687" y="180"/>
                      </a:lnTo>
                      <a:lnTo>
                        <a:pt x="694" y="195"/>
                      </a:lnTo>
                      <a:lnTo>
                        <a:pt x="746" y="281"/>
                      </a:lnTo>
                      <a:lnTo>
                        <a:pt x="799" y="367"/>
                      </a:lnTo>
                      <a:lnTo>
                        <a:pt x="857" y="449"/>
                      </a:lnTo>
                      <a:lnTo>
                        <a:pt x="916" y="529"/>
                      </a:lnTo>
                      <a:lnTo>
                        <a:pt x="979" y="606"/>
                      </a:lnTo>
                      <a:lnTo>
                        <a:pt x="1046" y="679"/>
                      </a:lnTo>
                      <a:lnTo>
                        <a:pt x="1115" y="750"/>
                      </a:lnTo>
                      <a:lnTo>
                        <a:pt x="1189" y="818"/>
                      </a:lnTo>
                      <a:lnTo>
                        <a:pt x="1262" y="750"/>
                      </a:lnTo>
                      <a:lnTo>
                        <a:pt x="1332" y="679"/>
                      </a:lnTo>
                      <a:lnTo>
                        <a:pt x="1398" y="606"/>
                      </a:lnTo>
                      <a:lnTo>
                        <a:pt x="1461" y="529"/>
                      </a:lnTo>
                      <a:lnTo>
                        <a:pt x="1521" y="449"/>
                      </a:lnTo>
                      <a:lnTo>
                        <a:pt x="1578" y="367"/>
                      </a:lnTo>
                      <a:lnTo>
                        <a:pt x="1632" y="281"/>
                      </a:lnTo>
                      <a:lnTo>
                        <a:pt x="1683" y="195"/>
                      </a:lnTo>
                      <a:lnTo>
                        <a:pt x="1698" y="170"/>
                      </a:lnTo>
                      <a:lnTo>
                        <a:pt x="1715" y="143"/>
                      </a:lnTo>
                      <a:lnTo>
                        <a:pt x="1735" y="117"/>
                      </a:lnTo>
                      <a:lnTo>
                        <a:pt x="1758" y="93"/>
                      </a:lnTo>
                      <a:lnTo>
                        <a:pt x="1782" y="72"/>
                      </a:lnTo>
                      <a:lnTo>
                        <a:pt x="1808" y="53"/>
                      </a:lnTo>
                      <a:lnTo>
                        <a:pt x="1837" y="37"/>
                      </a:lnTo>
                      <a:lnTo>
                        <a:pt x="1866" y="23"/>
                      </a:lnTo>
                      <a:lnTo>
                        <a:pt x="1896" y="14"/>
                      </a:lnTo>
                      <a:lnTo>
                        <a:pt x="1928" y="6"/>
                      </a:lnTo>
                      <a:lnTo>
                        <a:pt x="1959" y="2"/>
                      </a:lnTo>
                      <a:lnTo>
                        <a:pt x="1990" y="0"/>
                      </a:lnTo>
                      <a:lnTo>
                        <a:pt x="2021" y="3"/>
                      </a:lnTo>
                      <a:lnTo>
                        <a:pt x="2051" y="7"/>
                      </a:lnTo>
                      <a:lnTo>
                        <a:pt x="2080" y="16"/>
                      </a:lnTo>
                      <a:lnTo>
                        <a:pt x="2108" y="28"/>
                      </a:lnTo>
                      <a:lnTo>
                        <a:pt x="2134" y="44"/>
                      </a:lnTo>
                      <a:lnTo>
                        <a:pt x="2158" y="63"/>
                      </a:lnTo>
                      <a:lnTo>
                        <a:pt x="2181" y="86"/>
                      </a:lnTo>
                      <a:lnTo>
                        <a:pt x="2200" y="113"/>
                      </a:lnTo>
                      <a:lnTo>
                        <a:pt x="2217" y="144"/>
                      </a:lnTo>
                      <a:lnTo>
                        <a:pt x="2230" y="178"/>
                      </a:lnTo>
                      <a:lnTo>
                        <a:pt x="2239" y="218"/>
                      </a:lnTo>
                      <a:lnTo>
                        <a:pt x="2275" y="408"/>
                      </a:lnTo>
                      <a:lnTo>
                        <a:pt x="2305" y="600"/>
                      </a:lnTo>
                      <a:lnTo>
                        <a:pt x="2330" y="792"/>
                      </a:lnTo>
                      <a:lnTo>
                        <a:pt x="2351" y="985"/>
                      </a:lnTo>
                      <a:lnTo>
                        <a:pt x="2367" y="1178"/>
                      </a:lnTo>
                      <a:lnTo>
                        <a:pt x="2377" y="1372"/>
                      </a:lnTo>
                      <a:lnTo>
                        <a:pt x="2376" y="1413"/>
                      </a:lnTo>
                      <a:lnTo>
                        <a:pt x="2372" y="1450"/>
                      </a:lnTo>
                      <a:lnTo>
                        <a:pt x="2362" y="1484"/>
                      </a:lnTo>
                      <a:lnTo>
                        <a:pt x="2349" y="1515"/>
                      </a:lnTo>
                      <a:lnTo>
                        <a:pt x="2333" y="1543"/>
                      </a:lnTo>
                      <a:lnTo>
                        <a:pt x="2336" y="1563"/>
                      </a:lnTo>
                      <a:lnTo>
                        <a:pt x="2337" y="1584"/>
                      </a:lnTo>
                      <a:lnTo>
                        <a:pt x="2337" y="2608"/>
                      </a:lnTo>
                      <a:lnTo>
                        <a:pt x="2334" y="2640"/>
                      </a:lnTo>
                      <a:lnTo>
                        <a:pt x="2327" y="2669"/>
                      </a:lnTo>
                      <a:lnTo>
                        <a:pt x="2315" y="2695"/>
                      </a:lnTo>
                      <a:lnTo>
                        <a:pt x="2300" y="2717"/>
                      </a:lnTo>
                      <a:lnTo>
                        <a:pt x="2282" y="2736"/>
                      </a:lnTo>
                      <a:lnTo>
                        <a:pt x="2261" y="2751"/>
                      </a:lnTo>
                      <a:lnTo>
                        <a:pt x="2238" y="2763"/>
                      </a:lnTo>
                      <a:lnTo>
                        <a:pt x="2213" y="2772"/>
                      </a:lnTo>
                      <a:lnTo>
                        <a:pt x="2189" y="2776"/>
                      </a:lnTo>
                      <a:lnTo>
                        <a:pt x="2163" y="2779"/>
                      </a:lnTo>
                      <a:lnTo>
                        <a:pt x="2137" y="2776"/>
                      </a:lnTo>
                      <a:lnTo>
                        <a:pt x="2111" y="2772"/>
                      </a:lnTo>
                      <a:lnTo>
                        <a:pt x="2086" y="2763"/>
                      </a:lnTo>
                      <a:lnTo>
                        <a:pt x="2063" y="2751"/>
                      </a:lnTo>
                      <a:lnTo>
                        <a:pt x="2042" y="2736"/>
                      </a:lnTo>
                      <a:lnTo>
                        <a:pt x="2024" y="2717"/>
                      </a:lnTo>
                      <a:lnTo>
                        <a:pt x="2009" y="2695"/>
                      </a:lnTo>
                      <a:lnTo>
                        <a:pt x="1998" y="2669"/>
                      </a:lnTo>
                      <a:lnTo>
                        <a:pt x="1990" y="2640"/>
                      </a:lnTo>
                      <a:lnTo>
                        <a:pt x="1988" y="2608"/>
                      </a:lnTo>
                      <a:lnTo>
                        <a:pt x="1988" y="1641"/>
                      </a:lnTo>
                      <a:lnTo>
                        <a:pt x="1957" y="1627"/>
                      </a:lnTo>
                      <a:lnTo>
                        <a:pt x="1926" y="1612"/>
                      </a:lnTo>
                      <a:lnTo>
                        <a:pt x="1898" y="1592"/>
                      </a:lnTo>
                      <a:lnTo>
                        <a:pt x="1873" y="1570"/>
                      </a:lnTo>
                      <a:lnTo>
                        <a:pt x="1850" y="1545"/>
                      </a:lnTo>
                      <a:lnTo>
                        <a:pt x="1830" y="1516"/>
                      </a:lnTo>
                      <a:lnTo>
                        <a:pt x="1814" y="1484"/>
                      </a:lnTo>
                      <a:lnTo>
                        <a:pt x="1801" y="1449"/>
                      </a:lnTo>
                      <a:lnTo>
                        <a:pt x="1792" y="1410"/>
                      </a:lnTo>
                      <a:lnTo>
                        <a:pt x="1788" y="1368"/>
                      </a:lnTo>
                      <a:lnTo>
                        <a:pt x="1776" y="1159"/>
                      </a:lnTo>
                      <a:lnTo>
                        <a:pt x="1758" y="952"/>
                      </a:lnTo>
                      <a:lnTo>
                        <a:pt x="1733" y="746"/>
                      </a:lnTo>
                      <a:lnTo>
                        <a:pt x="1663" y="829"/>
                      </a:lnTo>
                      <a:lnTo>
                        <a:pt x="1591" y="910"/>
                      </a:lnTo>
                      <a:lnTo>
                        <a:pt x="1515" y="988"/>
                      </a:lnTo>
                      <a:lnTo>
                        <a:pt x="1436" y="1063"/>
                      </a:lnTo>
                      <a:lnTo>
                        <a:pt x="1353" y="1136"/>
                      </a:lnTo>
                      <a:lnTo>
                        <a:pt x="1341" y="1162"/>
                      </a:lnTo>
                      <a:lnTo>
                        <a:pt x="1325" y="1185"/>
                      </a:lnTo>
                      <a:lnTo>
                        <a:pt x="1308" y="1205"/>
                      </a:lnTo>
                      <a:lnTo>
                        <a:pt x="1288" y="1222"/>
                      </a:lnTo>
                      <a:lnTo>
                        <a:pt x="1265" y="1235"/>
                      </a:lnTo>
                      <a:lnTo>
                        <a:pt x="1241" y="1244"/>
                      </a:lnTo>
                      <a:lnTo>
                        <a:pt x="1215" y="1247"/>
                      </a:lnTo>
                      <a:lnTo>
                        <a:pt x="1189" y="1245"/>
                      </a:lnTo>
                      <a:lnTo>
                        <a:pt x="1162" y="1247"/>
                      </a:lnTo>
                      <a:lnTo>
                        <a:pt x="1136" y="1244"/>
                      </a:lnTo>
                      <a:lnTo>
                        <a:pt x="1112" y="1235"/>
                      </a:lnTo>
                      <a:lnTo>
                        <a:pt x="1089" y="1222"/>
                      </a:lnTo>
                      <a:lnTo>
                        <a:pt x="1070" y="1205"/>
                      </a:lnTo>
                      <a:lnTo>
                        <a:pt x="1051" y="1185"/>
                      </a:lnTo>
                      <a:lnTo>
                        <a:pt x="1036" y="1162"/>
                      </a:lnTo>
                      <a:lnTo>
                        <a:pt x="1024" y="1136"/>
                      </a:lnTo>
                      <a:lnTo>
                        <a:pt x="942" y="1063"/>
                      </a:lnTo>
                      <a:lnTo>
                        <a:pt x="862" y="988"/>
                      </a:lnTo>
                      <a:lnTo>
                        <a:pt x="786" y="910"/>
                      </a:lnTo>
                      <a:lnTo>
                        <a:pt x="714" y="829"/>
                      </a:lnTo>
                      <a:lnTo>
                        <a:pt x="644" y="746"/>
                      </a:lnTo>
                      <a:lnTo>
                        <a:pt x="619" y="953"/>
                      </a:lnTo>
                      <a:lnTo>
                        <a:pt x="601" y="1163"/>
                      </a:lnTo>
                      <a:lnTo>
                        <a:pt x="589" y="1372"/>
                      </a:lnTo>
                      <a:lnTo>
                        <a:pt x="586" y="1414"/>
                      </a:lnTo>
                      <a:lnTo>
                        <a:pt x="577" y="1452"/>
                      </a:lnTo>
                      <a:lnTo>
                        <a:pt x="564" y="1488"/>
                      </a:lnTo>
                      <a:lnTo>
                        <a:pt x="547" y="1520"/>
                      </a:lnTo>
                      <a:lnTo>
                        <a:pt x="527" y="1549"/>
                      </a:lnTo>
                      <a:lnTo>
                        <a:pt x="505" y="1574"/>
                      </a:lnTo>
                      <a:lnTo>
                        <a:pt x="479" y="1596"/>
                      </a:lnTo>
                      <a:lnTo>
                        <a:pt x="450" y="1614"/>
                      </a:lnTo>
                      <a:lnTo>
                        <a:pt x="421" y="1630"/>
                      </a:lnTo>
                      <a:lnTo>
                        <a:pt x="390" y="1642"/>
                      </a:lnTo>
                      <a:lnTo>
                        <a:pt x="390" y="2608"/>
                      </a:lnTo>
                      <a:lnTo>
                        <a:pt x="387" y="2640"/>
                      </a:lnTo>
                      <a:lnTo>
                        <a:pt x="380" y="2669"/>
                      </a:lnTo>
                      <a:lnTo>
                        <a:pt x="368" y="2695"/>
                      </a:lnTo>
                      <a:lnTo>
                        <a:pt x="353" y="2717"/>
                      </a:lnTo>
                      <a:lnTo>
                        <a:pt x="335" y="2736"/>
                      </a:lnTo>
                      <a:lnTo>
                        <a:pt x="314" y="2751"/>
                      </a:lnTo>
                      <a:lnTo>
                        <a:pt x="291" y="2763"/>
                      </a:lnTo>
                      <a:lnTo>
                        <a:pt x="266" y="2772"/>
                      </a:lnTo>
                      <a:lnTo>
                        <a:pt x="241" y="2776"/>
                      </a:lnTo>
                      <a:lnTo>
                        <a:pt x="215" y="2779"/>
                      </a:lnTo>
                      <a:lnTo>
                        <a:pt x="190" y="2776"/>
                      </a:lnTo>
                      <a:lnTo>
                        <a:pt x="164" y="2772"/>
                      </a:lnTo>
                      <a:lnTo>
                        <a:pt x="139" y="2763"/>
                      </a:lnTo>
                      <a:lnTo>
                        <a:pt x="116" y="2751"/>
                      </a:lnTo>
                      <a:lnTo>
                        <a:pt x="95" y="2736"/>
                      </a:lnTo>
                      <a:lnTo>
                        <a:pt x="77" y="2717"/>
                      </a:lnTo>
                      <a:lnTo>
                        <a:pt x="62" y="2695"/>
                      </a:lnTo>
                      <a:lnTo>
                        <a:pt x="51" y="2669"/>
                      </a:lnTo>
                      <a:lnTo>
                        <a:pt x="43" y="2640"/>
                      </a:lnTo>
                      <a:lnTo>
                        <a:pt x="41" y="2608"/>
                      </a:lnTo>
                      <a:lnTo>
                        <a:pt x="41" y="1584"/>
                      </a:lnTo>
                      <a:lnTo>
                        <a:pt x="42" y="1562"/>
                      </a:lnTo>
                      <a:lnTo>
                        <a:pt x="45" y="1541"/>
                      </a:lnTo>
                      <a:lnTo>
                        <a:pt x="29" y="1512"/>
                      </a:lnTo>
                      <a:lnTo>
                        <a:pt x="16" y="1481"/>
                      </a:lnTo>
                      <a:lnTo>
                        <a:pt x="6" y="1447"/>
                      </a:lnTo>
                      <a:lnTo>
                        <a:pt x="1" y="1408"/>
                      </a:lnTo>
                      <a:lnTo>
                        <a:pt x="0" y="1368"/>
                      </a:lnTo>
                      <a:lnTo>
                        <a:pt x="11" y="1175"/>
                      </a:lnTo>
                      <a:lnTo>
                        <a:pt x="26" y="982"/>
                      </a:lnTo>
                      <a:lnTo>
                        <a:pt x="47" y="789"/>
                      </a:lnTo>
                      <a:lnTo>
                        <a:pt x="73" y="597"/>
                      </a:lnTo>
                      <a:lnTo>
                        <a:pt x="103" y="406"/>
                      </a:lnTo>
                      <a:lnTo>
                        <a:pt x="138" y="215"/>
                      </a:lnTo>
                      <a:lnTo>
                        <a:pt x="147" y="177"/>
                      </a:lnTo>
                      <a:lnTo>
                        <a:pt x="160" y="143"/>
                      </a:lnTo>
                      <a:lnTo>
                        <a:pt x="177" y="112"/>
                      </a:lnTo>
                      <a:lnTo>
                        <a:pt x="196" y="85"/>
                      </a:lnTo>
                      <a:lnTo>
                        <a:pt x="218" y="63"/>
                      </a:lnTo>
                      <a:lnTo>
                        <a:pt x="243" y="43"/>
                      </a:lnTo>
                      <a:lnTo>
                        <a:pt x="269" y="28"/>
                      </a:lnTo>
                      <a:lnTo>
                        <a:pt x="296" y="16"/>
                      </a:lnTo>
                      <a:lnTo>
                        <a:pt x="325" y="7"/>
                      </a:lnTo>
                      <a:lnTo>
                        <a:pt x="355" y="2"/>
                      </a:lnTo>
                      <a:lnTo>
                        <a:pt x="38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02" name="Freeform 245">
                  <a:extLst>
                    <a:ext uri="{FF2B5EF4-FFF2-40B4-BE49-F238E27FC236}">
                      <a16:creationId xmlns:a16="http://schemas.microsoft.com/office/drawing/2014/main" id="{816BDAC6-AFEC-C76E-A9D5-982C6F881F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5469" y="3221548"/>
                  <a:ext cx="73705" cy="75724"/>
                </a:xfrm>
                <a:custGeom>
                  <a:avLst/>
                  <a:gdLst>
                    <a:gd name="T0" fmla="*/ 332 w 663"/>
                    <a:gd name="T1" fmla="*/ 0 h 670"/>
                    <a:gd name="T2" fmla="*/ 377 w 663"/>
                    <a:gd name="T3" fmla="*/ 2 h 670"/>
                    <a:gd name="T4" fmla="*/ 420 w 663"/>
                    <a:gd name="T5" fmla="*/ 12 h 670"/>
                    <a:gd name="T6" fmla="*/ 461 w 663"/>
                    <a:gd name="T7" fmla="*/ 26 h 670"/>
                    <a:gd name="T8" fmla="*/ 499 w 663"/>
                    <a:gd name="T9" fmla="*/ 45 h 670"/>
                    <a:gd name="T10" fmla="*/ 534 w 663"/>
                    <a:gd name="T11" fmla="*/ 69 h 670"/>
                    <a:gd name="T12" fmla="*/ 566 w 663"/>
                    <a:gd name="T13" fmla="*/ 97 h 670"/>
                    <a:gd name="T14" fmla="*/ 594 w 663"/>
                    <a:gd name="T15" fmla="*/ 130 h 670"/>
                    <a:gd name="T16" fmla="*/ 618 w 663"/>
                    <a:gd name="T17" fmla="*/ 165 h 670"/>
                    <a:gd name="T18" fmla="*/ 637 w 663"/>
                    <a:gd name="T19" fmla="*/ 204 h 670"/>
                    <a:gd name="T20" fmla="*/ 651 w 663"/>
                    <a:gd name="T21" fmla="*/ 245 h 670"/>
                    <a:gd name="T22" fmla="*/ 660 w 663"/>
                    <a:gd name="T23" fmla="*/ 289 h 670"/>
                    <a:gd name="T24" fmla="*/ 663 w 663"/>
                    <a:gd name="T25" fmla="*/ 335 h 670"/>
                    <a:gd name="T26" fmla="*/ 660 w 663"/>
                    <a:gd name="T27" fmla="*/ 380 h 670"/>
                    <a:gd name="T28" fmla="*/ 651 w 663"/>
                    <a:gd name="T29" fmla="*/ 424 h 670"/>
                    <a:gd name="T30" fmla="*/ 637 w 663"/>
                    <a:gd name="T31" fmla="*/ 466 h 670"/>
                    <a:gd name="T32" fmla="*/ 618 w 663"/>
                    <a:gd name="T33" fmla="*/ 504 h 670"/>
                    <a:gd name="T34" fmla="*/ 594 w 663"/>
                    <a:gd name="T35" fmla="*/ 539 h 670"/>
                    <a:gd name="T36" fmla="*/ 566 w 663"/>
                    <a:gd name="T37" fmla="*/ 572 h 670"/>
                    <a:gd name="T38" fmla="*/ 534 w 663"/>
                    <a:gd name="T39" fmla="*/ 601 h 670"/>
                    <a:gd name="T40" fmla="*/ 499 w 663"/>
                    <a:gd name="T41" fmla="*/ 625 h 670"/>
                    <a:gd name="T42" fmla="*/ 461 w 663"/>
                    <a:gd name="T43" fmla="*/ 643 h 670"/>
                    <a:gd name="T44" fmla="*/ 420 w 663"/>
                    <a:gd name="T45" fmla="*/ 658 h 670"/>
                    <a:gd name="T46" fmla="*/ 377 w 663"/>
                    <a:gd name="T47" fmla="*/ 667 h 670"/>
                    <a:gd name="T48" fmla="*/ 332 w 663"/>
                    <a:gd name="T49" fmla="*/ 670 h 670"/>
                    <a:gd name="T50" fmla="*/ 286 w 663"/>
                    <a:gd name="T51" fmla="*/ 667 h 670"/>
                    <a:gd name="T52" fmla="*/ 244 w 663"/>
                    <a:gd name="T53" fmla="*/ 658 h 670"/>
                    <a:gd name="T54" fmla="*/ 203 w 663"/>
                    <a:gd name="T55" fmla="*/ 643 h 670"/>
                    <a:gd name="T56" fmla="*/ 165 w 663"/>
                    <a:gd name="T57" fmla="*/ 625 h 670"/>
                    <a:gd name="T58" fmla="*/ 129 w 663"/>
                    <a:gd name="T59" fmla="*/ 601 h 670"/>
                    <a:gd name="T60" fmla="*/ 98 w 663"/>
                    <a:gd name="T61" fmla="*/ 572 h 670"/>
                    <a:gd name="T62" fmla="*/ 70 w 663"/>
                    <a:gd name="T63" fmla="*/ 539 h 670"/>
                    <a:gd name="T64" fmla="*/ 46 w 663"/>
                    <a:gd name="T65" fmla="*/ 504 h 670"/>
                    <a:gd name="T66" fmla="*/ 26 w 663"/>
                    <a:gd name="T67" fmla="*/ 466 h 670"/>
                    <a:gd name="T68" fmla="*/ 12 w 663"/>
                    <a:gd name="T69" fmla="*/ 424 h 670"/>
                    <a:gd name="T70" fmla="*/ 4 w 663"/>
                    <a:gd name="T71" fmla="*/ 380 h 670"/>
                    <a:gd name="T72" fmla="*/ 0 w 663"/>
                    <a:gd name="T73" fmla="*/ 335 h 670"/>
                    <a:gd name="T74" fmla="*/ 4 w 663"/>
                    <a:gd name="T75" fmla="*/ 289 h 670"/>
                    <a:gd name="T76" fmla="*/ 12 w 663"/>
                    <a:gd name="T77" fmla="*/ 245 h 670"/>
                    <a:gd name="T78" fmla="*/ 26 w 663"/>
                    <a:gd name="T79" fmla="*/ 204 h 670"/>
                    <a:gd name="T80" fmla="*/ 46 w 663"/>
                    <a:gd name="T81" fmla="*/ 165 h 670"/>
                    <a:gd name="T82" fmla="*/ 70 w 663"/>
                    <a:gd name="T83" fmla="*/ 130 h 670"/>
                    <a:gd name="T84" fmla="*/ 98 w 663"/>
                    <a:gd name="T85" fmla="*/ 97 h 670"/>
                    <a:gd name="T86" fmla="*/ 129 w 663"/>
                    <a:gd name="T87" fmla="*/ 69 h 670"/>
                    <a:gd name="T88" fmla="*/ 165 w 663"/>
                    <a:gd name="T89" fmla="*/ 45 h 670"/>
                    <a:gd name="T90" fmla="*/ 203 w 663"/>
                    <a:gd name="T91" fmla="*/ 26 h 670"/>
                    <a:gd name="T92" fmla="*/ 244 w 663"/>
                    <a:gd name="T93" fmla="*/ 12 h 670"/>
                    <a:gd name="T94" fmla="*/ 286 w 663"/>
                    <a:gd name="T95" fmla="*/ 2 h 670"/>
                    <a:gd name="T96" fmla="*/ 332 w 663"/>
                    <a:gd name="T97" fmla="*/ 0 h 6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63" h="670">
                      <a:moveTo>
                        <a:pt x="332" y="0"/>
                      </a:moveTo>
                      <a:lnTo>
                        <a:pt x="377" y="2"/>
                      </a:lnTo>
                      <a:lnTo>
                        <a:pt x="420" y="12"/>
                      </a:lnTo>
                      <a:lnTo>
                        <a:pt x="461" y="26"/>
                      </a:lnTo>
                      <a:lnTo>
                        <a:pt x="499" y="45"/>
                      </a:lnTo>
                      <a:lnTo>
                        <a:pt x="534" y="69"/>
                      </a:lnTo>
                      <a:lnTo>
                        <a:pt x="566" y="97"/>
                      </a:lnTo>
                      <a:lnTo>
                        <a:pt x="594" y="130"/>
                      </a:lnTo>
                      <a:lnTo>
                        <a:pt x="618" y="165"/>
                      </a:lnTo>
                      <a:lnTo>
                        <a:pt x="637" y="204"/>
                      </a:lnTo>
                      <a:lnTo>
                        <a:pt x="651" y="245"/>
                      </a:lnTo>
                      <a:lnTo>
                        <a:pt x="660" y="289"/>
                      </a:lnTo>
                      <a:lnTo>
                        <a:pt x="663" y="335"/>
                      </a:lnTo>
                      <a:lnTo>
                        <a:pt x="660" y="380"/>
                      </a:lnTo>
                      <a:lnTo>
                        <a:pt x="651" y="424"/>
                      </a:lnTo>
                      <a:lnTo>
                        <a:pt x="637" y="466"/>
                      </a:lnTo>
                      <a:lnTo>
                        <a:pt x="618" y="504"/>
                      </a:lnTo>
                      <a:lnTo>
                        <a:pt x="594" y="539"/>
                      </a:lnTo>
                      <a:lnTo>
                        <a:pt x="566" y="572"/>
                      </a:lnTo>
                      <a:lnTo>
                        <a:pt x="534" y="601"/>
                      </a:lnTo>
                      <a:lnTo>
                        <a:pt x="499" y="625"/>
                      </a:lnTo>
                      <a:lnTo>
                        <a:pt x="461" y="643"/>
                      </a:lnTo>
                      <a:lnTo>
                        <a:pt x="420" y="658"/>
                      </a:lnTo>
                      <a:lnTo>
                        <a:pt x="377" y="667"/>
                      </a:lnTo>
                      <a:lnTo>
                        <a:pt x="332" y="670"/>
                      </a:lnTo>
                      <a:lnTo>
                        <a:pt x="286" y="667"/>
                      </a:lnTo>
                      <a:lnTo>
                        <a:pt x="244" y="658"/>
                      </a:lnTo>
                      <a:lnTo>
                        <a:pt x="203" y="643"/>
                      </a:lnTo>
                      <a:lnTo>
                        <a:pt x="165" y="625"/>
                      </a:lnTo>
                      <a:lnTo>
                        <a:pt x="129" y="601"/>
                      </a:lnTo>
                      <a:lnTo>
                        <a:pt x="98" y="572"/>
                      </a:lnTo>
                      <a:lnTo>
                        <a:pt x="70" y="539"/>
                      </a:lnTo>
                      <a:lnTo>
                        <a:pt x="46" y="504"/>
                      </a:lnTo>
                      <a:lnTo>
                        <a:pt x="26" y="466"/>
                      </a:lnTo>
                      <a:lnTo>
                        <a:pt x="12" y="424"/>
                      </a:lnTo>
                      <a:lnTo>
                        <a:pt x="4" y="380"/>
                      </a:lnTo>
                      <a:lnTo>
                        <a:pt x="0" y="335"/>
                      </a:lnTo>
                      <a:lnTo>
                        <a:pt x="4" y="289"/>
                      </a:lnTo>
                      <a:lnTo>
                        <a:pt x="12" y="245"/>
                      </a:lnTo>
                      <a:lnTo>
                        <a:pt x="26" y="204"/>
                      </a:lnTo>
                      <a:lnTo>
                        <a:pt x="46" y="165"/>
                      </a:lnTo>
                      <a:lnTo>
                        <a:pt x="70" y="130"/>
                      </a:lnTo>
                      <a:lnTo>
                        <a:pt x="98" y="97"/>
                      </a:lnTo>
                      <a:lnTo>
                        <a:pt x="129" y="69"/>
                      </a:lnTo>
                      <a:lnTo>
                        <a:pt x="165" y="45"/>
                      </a:lnTo>
                      <a:lnTo>
                        <a:pt x="203" y="26"/>
                      </a:lnTo>
                      <a:lnTo>
                        <a:pt x="244" y="12"/>
                      </a:lnTo>
                      <a:lnTo>
                        <a:pt x="286" y="2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E9DCF0FB-8C7C-3F0C-A577-69DC8C6D40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5413" y="1577975"/>
              <a:ext cx="1139825" cy="1138238"/>
              <a:chOff x="3553378" y="2103091"/>
              <a:chExt cx="1520825" cy="1517650"/>
            </a:xfrm>
          </p:grpSpPr>
          <p:sp>
            <p:nvSpPr>
              <p:cNvPr id="204" name="Freeform 11">
                <a:extLst>
                  <a:ext uri="{FF2B5EF4-FFF2-40B4-BE49-F238E27FC236}">
                    <a16:creationId xmlns:a16="http://schemas.microsoft.com/office/drawing/2014/main" id="{5DAAAD1A-4119-BA07-704D-9C9E930F7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3378" y="2103091"/>
                <a:ext cx="1520825" cy="1517650"/>
              </a:xfrm>
              <a:custGeom>
                <a:avLst/>
                <a:gdLst>
                  <a:gd name="T0" fmla="*/ 363 w 817"/>
                  <a:gd name="T1" fmla="*/ 789 h 817"/>
                  <a:gd name="T2" fmla="*/ 30 w 817"/>
                  <a:gd name="T3" fmla="*/ 465 h 817"/>
                  <a:gd name="T4" fmla="*/ 28 w 817"/>
                  <a:gd name="T5" fmla="*/ 363 h 817"/>
                  <a:gd name="T6" fmla="*/ 352 w 817"/>
                  <a:gd name="T7" fmla="*/ 30 h 817"/>
                  <a:gd name="T8" fmla="*/ 455 w 817"/>
                  <a:gd name="T9" fmla="*/ 28 h 817"/>
                  <a:gd name="T10" fmla="*/ 788 w 817"/>
                  <a:gd name="T11" fmla="*/ 352 h 817"/>
                  <a:gd name="T12" fmla="*/ 789 w 817"/>
                  <a:gd name="T13" fmla="*/ 455 h 817"/>
                  <a:gd name="T14" fmla="*/ 466 w 817"/>
                  <a:gd name="T15" fmla="*/ 788 h 817"/>
                  <a:gd name="T16" fmla="*/ 363 w 817"/>
                  <a:gd name="T17" fmla="*/ 789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7" h="817">
                    <a:moveTo>
                      <a:pt x="363" y="789"/>
                    </a:moveTo>
                    <a:cubicBezTo>
                      <a:pt x="30" y="465"/>
                      <a:pt x="30" y="465"/>
                      <a:pt x="30" y="465"/>
                    </a:cubicBezTo>
                    <a:cubicBezTo>
                      <a:pt x="1" y="437"/>
                      <a:pt x="0" y="391"/>
                      <a:pt x="28" y="363"/>
                    </a:cubicBezTo>
                    <a:cubicBezTo>
                      <a:pt x="352" y="30"/>
                      <a:pt x="352" y="30"/>
                      <a:pt x="352" y="30"/>
                    </a:cubicBezTo>
                    <a:cubicBezTo>
                      <a:pt x="380" y="1"/>
                      <a:pt x="426" y="0"/>
                      <a:pt x="455" y="28"/>
                    </a:cubicBezTo>
                    <a:cubicBezTo>
                      <a:pt x="788" y="352"/>
                      <a:pt x="788" y="352"/>
                      <a:pt x="788" y="352"/>
                    </a:cubicBezTo>
                    <a:cubicBezTo>
                      <a:pt x="817" y="380"/>
                      <a:pt x="817" y="426"/>
                      <a:pt x="789" y="455"/>
                    </a:cubicBezTo>
                    <a:cubicBezTo>
                      <a:pt x="466" y="788"/>
                      <a:pt x="466" y="788"/>
                      <a:pt x="466" y="788"/>
                    </a:cubicBezTo>
                    <a:cubicBezTo>
                      <a:pt x="438" y="816"/>
                      <a:pt x="392" y="817"/>
                      <a:pt x="363" y="78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205" name="Group 292">
                <a:extLst>
                  <a:ext uri="{FF2B5EF4-FFF2-40B4-BE49-F238E27FC236}">
                    <a16:creationId xmlns:a16="http://schemas.microsoft.com/office/drawing/2014/main" id="{7B3E23C0-70FA-98BF-CEDA-2D8DB3BAC75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092539" y="2663739"/>
                <a:ext cx="394479" cy="396354"/>
                <a:chOff x="3294" y="1945"/>
                <a:chExt cx="1893" cy="1902"/>
              </a:xfrm>
              <a:solidFill>
                <a:schemeClr val="bg1"/>
              </a:solidFill>
            </p:grpSpPr>
            <p:sp>
              <p:nvSpPr>
                <p:cNvPr id="206" name="Freeform 294">
                  <a:extLst>
                    <a:ext uri="{FF2B5EF4-FFF2-40B4-BE49-F238E27FC236}">
                      <a16:creationId xmlns:a16="http://schemas.microsoft.com/office/drawing/2014/main" id="{05BED4EA-F22F-2B5B-6FD8-2B3B46096B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8" y="2412"/>
                  <a:ext cx="339" cy="415"/>
                </a:xfrm>
                <a:custGeom>
                  <a:avLst/>
                  <a:gdLst>
                    <a:gd name="T0" fmla="*/ 261 w 678"/>
                    <a:gd name="T1" fmla="*/ 0 h 828"/>
                    <a:gd name="T2" fmla="*/ 567 w 678"/>
                    <a:gd name="T3" fmla="*/ 0 h 828"/>
                    <a:gd name="T4" fmla="*/ 591 w 678"/>
                    <a:gd name="T5" fmla="*/ 3 h 828"/>
                    <a:gd name="T6" fmla="*/ 614 w 678"/>
                    <a:gd name="T7" fmla="*/ 10 h 828"/>
                    <a:gd name="T8" fmla="*/ 634 w 678"/>
                    <a:gd name="T9" fmla="*/ 23 h 828"/>
                    <a:gd name="T10" fmla="*/ 651 w 678"/>
                    <a:gd name="T11" fmla="*/ 39 h 828"/>
                    <a:gd name="T12" fmla="*/ 665 w 678"/>
                    <a:gd name="T13" fmla="*/ 59 h 828"/>
                    <a:gd name="T14" fmla="*/ 675 w 678"/>
                    <a:gd name="T15" fmla="*/ 82 h 828"/>
                    <a:gd name="T16" fmla="*/ 678 w 678"/>
                    <a:gd name="T17" fmla="*/ 105 h 828"/>
                    <a:gd name="T18" fmla="*/ 677 w 678"/>
                    <a:gd name="T19" fmla="*/ 129 h 828"/>
                    <a:gd name="T20" fmla="*/ 671 w 678"/>
                    <a:gd name="T21" fmla="*/ 152 h 828"/>
                    <a:gd name="T22" fmla="*/ 660 w 678"/>
                    <a:gd name="T23" fmla="*/ 174 h 828"/>
                    <a:gd name="T24" fmla="*/ 500 w 678"/>
                    <a:gd name="T25" fmla="*/ 414 h 828"/>
                    <a:gd name="T26" fmla="*/ 660 w 678"/>
                    <a:gd name="T27" fmla="*/ 655 h 828"/>
                    <a:gd name="T28" fmla="*/ 671 w 678"/>
                    <a:gd name="T29" fmla="*/ 676 h 828"/>
                    <a:gd name="T30" fmla="*/ 677 w 678"/>
                    <a:gd name="T31" fmla="*/ 699 h 828"/>
                    <a:gd name="T32" fmla="*/ 678 w 678"/>
                    <a:gd name="T33" fmla="*/ 724 h 828"/>
                    <a:gd name="T34" fmla="*/ 675 w 678"/>
                    <a:gd name="T35" fmla="*/ 747 h 828"/>
                    <a:gd name="T36" fmla="*/ 665 w 678"/>
                    <a:gd name="T37" fmla="*/ 769 h 828"/>
                    <a:gd name="T38" fmla="*/ 651 w 678"/>
                    <a:gd name="T39" fmla="*/ 790 h 828"/>
                    <a:gd name="T40" fmla="*/ 634 w 678"/>
                    <a:gd name="T41" fmla="*/ 806 h 828"/>
                    <a:gd name="T42" fmla="*/ 614 w 678"/>
                    <a:gd name="T43" fmla="*/ 818 h 828"/>
                    <a:gd name="T44" fmla="*/ 591 w 678"/>
                    <a:gd name="T45" fmla="*/ 826 h 828"/>
                    <a:gd name="T46" fmla="*/ 567 w 678"/>
                    <a:gd name="T47" fmla="*/ 828 h 828"/>
                    <a:gd name="T48" fmla="*/ 0 w 678"/>
                    <a:gd name="T49" fmla="*/ 828 h 828"/>
                    <a:gd name="T50" fmla="*/ 261 w 678"/>
                    <a:gd name="T51" fmla="*/ 0 h 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678" h="828">
                      <a:moveTo>
                        <a:pt x="261" y="0"/>
                      </a:moveTo>
                      <a:lnTo>
                        <a:pt x="567" y="0"/>
                      </a:lnTo>
                      <a:lnTo>
                        <a:pt x="591" y="3"/>
                      </a:lnTo>
                      <a:lnTo>
                        <a:pt x="614" y="10"/>
                      </a:lnTo>
                      <a:lnTo>
                        <a:pt x="634" y="23"/>
                      </a:lnTo>
                      <a:lnTo>
                        <a:pt x="651" y="39"/>
                      </a:lnTo>
                      <a:lnTo>
                        <a:pt x="665" y="59"/>
                      </a:lnTo>
                      <a:lnTo>
                        <a:pt x="675" y="82"/>
                      </a:lnTo>
                      <a:lnTo>
                        <a:pt x="678" y="105"/>
                      </a:lnTo>
                      <a:lnTo>
                        <a:pt x="677" y="129"/>
                      </a:lnTo>
                      <a:lnTo>
                        <a:pt x="671" y="152"/>
                      </a:lnTo>
                      <a:lnTo>
                        <a:pt x="660" y="174"/>
                      </a:lnTo>
                      <a:lnTo>
                        <a:pt x="500" y="414"/>
                      </a:lnTo>
                      <a:lnTo>
                        <a:pt x="660" y="655"/>
                      </a:lnTo>
                      <a:lnTo>
                        <a:pt x="671" y="676"/>
                      </a:lnTo>
                      <a:lnTo>
                        <a:pt x="677" y="699"/>
                      </a:lnTo>
                      <a:lnTo>
                        <a:pt x="678" y="724"/>
                      </a:lnTo>
                      <a:lnTo>
                        <a:pt x="675" y="747"/>
                      </a:lnTo>
                      <a:lnTo>
                        <a:pt x="665" y="769"/>
                      </a:lnTo>
                      <a:lnTo>
                        <a:pt x="651" y="790"/>
                      </a:lnTo>
                      <a:lnTo>
                        <a:pt x="634" y="806"/>
                      </a:lnTo>
                      <a:lnTo>
                        <a:pt x="614" y="818"/>
                      </a:lnTo>
                      <a:lnTo>
                        <a:pt x="591" y="826"/>
                      </a:lnTo>
                      <a:lnTo>
                        <a:pt x="567" y="828"/>
                      </a:lnTo>
                      <a:lnTo>
                        <a:pt x="0" y="828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07" name="Freeform 295">
                  <a:extLst>
                    <a:ext uri="{FF2B5EF4-FFF2-40B4-BE49-F238E27FC236}">
                      <a16:creationId xmlns:a16="http://schemas.microsoft.com/office/drawing/2014/main" id="{2F6CFA4D-0423-1B4A-0E00-240E9BED9F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2" y="2312"/>
                  <a:ext cx="514" cy="1257"/>
                </a:xfrm>
                <a:custGeom>
                  <a:avLst/>
                  <a:gdLst>
                    <a:gd name="T0" fmla="*/ 111 w 1029"/>
                    <a:gd name="T1" fmla="*/ 0 h 2515"/>
                    <a:gd name="T2" fmla="*/ 918 w 1029"/>
                    <a:gd name="T3" fmla="*/ 0 h 2515"/>
                    <a:gd name="T4" fmla="*/ 943 w 1029"/>
                    <a:gd name="T5" fmla="*/ 2 h 2515"/>
                    <a:gd name="T6" fmla="*/ 969 w 1029"/>
                    <a:gd name="T7" fmla="*/ 12 h 2515"/>
                    <a:gd name="T8" fmla="*/ 990 w 1029"/>
                    <a:gd name="T9" fmla="*/ 27 h 2515"/>
                    <a:gd name="T10" fmla="*/ 1008 w 1029"/>
                    <a:gd name="T11" fmla="*/ 46 h 2515"/>
                    <a:gd name="T12" fmla="*/ 1021 w 1029"/>
                    <a:gd name="T13" fmla="*/ 70 h 2515"/>
                    <a:gd name="T14" fmla="*/ 1028 w 1029"/>
                    <a:gd name="T15" fmla="*/ 94 h 2515"/>
                    <a:gd name="T16" fmla="*/ 1029 w 1029"/>
                    <a:gd name="T17" fmla="*/ 121 h 2515"/>
                    <a:gd name="T18" fmla="*/ 1023 w 1029"/>
                    <a:gd name="T19" fmla="*/ 146 h 2515"/>
                    <a:gd name="T20" fmla="*/ 822 w 1029"/>
                    <a:gd name="T21" fmla="*/ 752 h 2515"/>
                    <a:gd name="T22" fmla="*/ 812 w 1029"/>
                    <a:gd name="T23" fmla="*/ 773 h 2515"/>
                    <a:gd name="T24" fmla="*/ 799 w 1029"/>
                    <a:gd name="T25" fmla="*/ 791 h 2515"/>
                    <a:gd name="T26" fmla="*/ 781 w 1029"/>
                    <a:gd name="T27" fmla="*/ 806 h 2515"/>
                    <a:gd name="T28" fmla="*/ 761 w 1029"/>
                    <a:gd name="T29" fmla="*/ 818 h 2515"/>
                    <a:gd name="T30" fmla="*/ 739 w 1029"/>
                    <a:gd name="T31" fmla="*/ 825 h 2515"/>
                    <a:gd name="T32" fmla="*/ 716 w 1029"/>
                    <a:gd name="T33" fmla="*/ 828 h 2515"/>
                    <a:gd name="T34" fmla="*/ 224 w 1029"/>
                    <a:gd name="T35" fmla="*/ 828 h 2515"/>
                    <a:gd name="T36" fmla="*/ 224 w 1029"/>
                    <a:gd name="T37" fmla="*/ 2515 h 2515"/>
                    <a:gd name="T38" fmla="*/ 166 w 1029"/>
                    <a:gd name="T39" fmla="*/ 2514 h 2515"/>
                    <a:gd name="T40" fmla="*/ 111 w 1029"/>
                    <a:gd name="T41" fmla="*/ 2513 h 2515"/>
                    <a:gd name="T42" fmla="*/ 58 w 1029"/>
                    <a:gd name="T43" fmla="*/ 2514 h 2515"/>
                    <a:gd name="T44" fmla="*/ 0 w 1029"/>
                    <a:gd name="T45" fmla="*/ 2515 h 2515"/>
                    <a:gd name="T46" fmla="*/ 0 w 1029"/>
                    <a:gd name="T47" fmla="*/ 111 h 2515"/>
                    <a:gd name="T48" fmla="*/ 3 w 1029"/>
                    <a:gd name="T49" fmla="*/ 86 h 2515"/>
                    <a:gd name="T50" fmla="*/ 12 w 1029"/>
                    <a:gd name="T51" fmla="*/ 63 h 2515"/>
                    <a:gd name="T52" fmla="*/ 24 w 1029"/>
                    <a:gd name="T53" fmla="*/ 42 h 2515"/>
                    <a:gd name="T54" fmla="*/ 42 w 1029"/>
                    <a:gd name="T55" fmla="*/ 24 h 2515"/>
                    <a:gd name="T56" fmla="*/ 63 w 1029"/>
                    <a:gd name="T57" fmla="*/ 11 h 2515"/>
                    <a:gd name="T58" fmla="*/ 86 w 1029"/>
                    <a:gd name="T59" fmla="*/ 2 h 2515"/>
                    <a:gd name="T60" fmla="*/ 111 w 1029"/>
                    <a:gd name="T61" fmla="*/ 0 h 2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29" h="2515">
                      <a:moveTo>
                        <a:pt x="111" y="0"/>
                      </a:moveTo>
                      <a:lnTo>
                        <a:pt x="918" y="0"/>
                      </a:lnTo>
                      <a:lnTo>
                        <a:pt x="943" y="2"/>
                      </a:lnTo>
                      <a:lnTo>
                        <a:pt x="969" y="12"/>
                      </a:lnTo>
                      <a:lnTo>
                        <a:pt x="990" y="27"/>
                      </a:lnTo>
                      <a:lnTo>
                        <a:pt x="1008" y="46"/>
                      </a:lnTo>
                      <a:lnTo>
                        <a:pt x="1021" y="70"/>
                      </a:lnTo>
                      <a:lnTo>
                        <a:pt x="1028" y="94"/>
                      </a:lnTo>
                      <a:lnTo>
                        <a:pt x="1029" y="121"/>
                      </a:lnTo>
                      <a:lnTo>
                        <a:pt x="1023" y="146"/>
                      </a:lnTo>
                      <a:lnTo>
                        <a:pt x="822" y="752"/>
                      </a:lnTo>
                      <a:lnTo>
                        <a:pt x="812" y="773"/>
                      </a:lnTo>
                      <a:lnTo>
                        <a:pt x="799" y="791"/>
                      </a:lnTo>
                      <a:lnTo>
                        <a:pt x="781" y="806"/>
                      </a:lnTo>
                      <a:lnTo>
                        <a:pt x="761" y="818"/>
                      </a:lnTo>
                      <a:lnTo>
                        <a:pt x="739" y="825"/>
                      </a:lnTo>
                      <a:lnTo>
                        <a:pt x="716" y="828"/>
                      </a:lnTo>
                      <a:lnTo>
                        <a:pt x="224" y="828"/>
                      </a:lnTo>
                      <a:lnTo>
                        <a:pt x="224" y="2515"/>
                      </a:lnTo>
                      <a:lnTo>
                        <a:pt x="166" y="2514"/>
                      </a:lnTo>
                      <a:lnTo>
                        <a:pt x="111" y="2513"/>
                      </a:lnTo>
                      <a:lnTo>
                        <a:pt x="58" y="2514"/>
                      </a:lnTo>
                      <a:lnTo>
                        <a:pt x="0" y="2515"/>
                      </a:lnTo>
                      <a:lnTo>
                        <a:pt x="0" y="111"/>
                      </a:lnTo>
                      <a:lnTo>
                        <a:pt x="3" y="86"/>
                      </a:lnTo>
                      <a:lnTo>
                        <a:pt x="12" y="63"/>
                      </a:lnTo>
                      <a:lnTo>
                        <a:pt x="24" y="42"/>
                      </a:lnTo>
                      <a:lnTo>
                        <a:pt x="42" y="24"/>
                      </a:lnTo>
                      <a:lnTo>
                        <a:pt x="63" y="11"/>
                      </a:lnTo>
                      <a:lnTo>
                        <a:pt x="86" y="2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08" name="Freeform 296">
                  <a:extLst>
                    <a:ext uri="{FF2B5EF4-FFF2-40B4-BE49-F238E27FC236}">
                      <a16:creationId xmlns:a16="http://schemas.microsoft.com/office/drawing/2014/main" id="{E0007E19-7A72-D0E8-3965-A36E16C9DF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9" y="1945"/>
                  <a:ext cx="474" cy="475"/>
                </a:xfrm>
                <a:custGeom>
                  <a:avLst/>
                  <a:gdLst>
                    <a:gd name="T0" fmla="*/ 475 w 949"/>
                    <a:gd name="T1" fmla="*/ 0 h 950"/>
                    <a:gd name="T2" fmla="*/ 529 w 949"/>
                    <a:gd name="T3" fmla="*/ 2 h 950"/>
                    <a:gd name="T4" fmla="*/ 584 w 949"/>
                    <a:gd name="T5" fmla="*/ 11 h 950"/>
                    <a:gd name="T6" fmla="*/ 635 w 949"/>
                    <a:gd name="T7" fmla="*/ 26 h 950"/>
                    <a:gd name="T8" fmla="*/ 683 w 949"/>
                    <a:gd name="T9" fmla="*/ 47 h 950"/>
                    <a:gd name="T10" fmla="*/ 729 w 949"/>
                    <a:gd name="T11" fmla="*/ 73 h 950"/>
                    <a:gd name="T12" fmla="*/ 772 w 949"/>
                    <a:gd name="T13" fmla="*/ 104 h 950"/>
                    <a:gd name="T14" fmla="*/ 810 w 949"/>
                    <a:gd name="T15" fmla="*/ 139 h 950"/>
                    <a:gd name="T16" fmla="*/ 845 w 949"/>
                    <a:gd name="T17" fmla="*/ 177 h 950"/>
                    <a:gd name="T18" fmla="*/ 876 w 949"/>
                    <a:gd name="T19" fmla="*/ 220 h 950"/>
                    <a:gd name="T20" fmla="*/ 901 w 949"/>
                    <a:gd name="T21" fmla="*/ 265 h 950"/>
                    <a:gd name="T22" fmla="*/ 921 w 949"/>
                    <a:gd name="T23" fmla="*/ 314 h 950"/>
                    <a:gd name="T24" fmla="*/ 937 w 949"/>
                    <a:gd name="T25" fmla="*/ 365 h 950"/>
                    <a:gd name="T26" fmla="*/ 947 w 949"/>
                    <a:gd name="T27" fmla="*/ 419 h 950"/>
                    <a:gd name="T28" fmla="*/ 949 w 949"/>
                    <a:gd name="T29" fmla="*/ 474 h 950"/>
                    <a:gd name="T30" fmla="*/ 947 w 949"/>
                    <a:gd name="T31" fmla="*/ 530 h 950"/>
                    <a:gd name="T32" fmla="*/ 937 w 949"/>
                    <a:gd name="T33" fmla="*/ 583 h 950"/>
                    <a:gd name="T34" fmla="*/ 921 w 949"/>
                    <a:gd name="T35" fmla="*/ 634 h 950"/>
                    <a:gd name="T36" fmla="*/ 901 w 949"/>
                    <a:gd name="T37" fmla="*/ 683 h 950"/>
                    <a:gd name="T38" fmla="*/ 876 w 949"/>
                    <a:gd name="T39" fmla="*/ 729 h 950"/>
                    <a:gd name="T40" fmla="*/ 845 w 949"/>
                    <a:gd name="T41" fmla="*/ 771 h 950"/>
                    <a:gd name="T42" fmla="*/ 810 w 949"/>
                    <a:gd name="T43" fmla="*/ 811 h 950"/>
                    <a:gd name="T44" fmla="*/ 772 w 949"/>
                    <a:gd name="T45" fmla="*/ 845 h 950"/>
                    <a:gd name="T46" fmla="*/ 729 w 949"/>
                    <a:gd name="T47" fmla="*/ 876 h 950"/>
                    <a:gd name="T48" fmla="*/ 683 w 949"/>
                    <a:gd name="T49" fmla="*/ 901 h 950"/>
                    <a:gd name="T50" fmla="*/ 635 w 949"/>
                    <a:gd name="T51" fmla="*/ 922 h 950"/>
                    <a:gd name="T52" fmla="*/ 584 w 949"/>
                    <a:gd name="T53" fmla="*/ 937 h 950"/>
                    <a:gd name="T54" fmla="*/ 529 w 949"/>
                    <a:gd name="T55" fmla="*/ 946 h 950"/>
                    <a:gd name="T56" fmla="*/ 475 w 949"/>
                    <a:gd name="T57" fmla="*/ 950 h 950"/>
                    <a:gd name="T58" fmla="*/ 419 w 949"/>
                    <a:gd name="T59" fmla="*/ 946 h 950"/>
                    <a:gd name="T60" fmla="*/ 366 w 949"/>
                    <a:gd name="T61" fmla="*/ 937 h 950"/>
                    <a:gd name="T62" fmla="*/ 315 w 949"/>
                    <a:gd name="T63" fmla="*/ 922 h 950"/>
                    <a:gd name="T64" fmla="*/ 266 w 949"/>
                    <a:gd name="T65" fmla="*/ 901 h 950"/>
                    <a:gd name="T66" fmla="*/ 220 w 949"/>
                    <a:gd name="T67" fmla="*/ 876 h 950"/>
                    <a:gd name="T68" fmla="*/ 178 w 949"/>
                    <a:gd name="T69" fmla="*/ 845 h 950"/>
                    <a:gd name="T70" fmla="*/ 139 w 949"/>
                    <a:gd name="T71" fmla="*/ 811 h 950"/>
                    <a:gd name="T72" fmla="*/ 104 w 949"/>
                    <a:gd name="T73" fmla="*/ 771 h 950"/>
                    <a:gd name="T74" fmla="*/ 74 w 949"/>
                    <a:gd name="T75" fmla="*/ 729 h 950"/>
                    <a:gd name="T76" fmla="*/ 48 w 949"/>
                    <a:gd name="T77" fmla="*/ 683 h 950"/>
                    <a:gd name="T78" fmla="*/ 27 w 949"/>
                    <a:gd name="T79" fmla="*/ 634 h 950"/>
                    <a:gd name="T80" fmla="*/ 12 w 949"/>
                    <a:gd name="T81" fmla="*/ 583 h 950"/>
                    <a:gd name="T82" fmla="*/ 3 w 949"/>
                    <a:gd name="T83" fmla="*/ 530 h 950"/>
                    <a:gd name="T84" fmla="*/ 0 w 949"/>
                    <a:gd name="T85" fmla="*/ 474 h 950"/>
                    <a:gd name="T86" fmla="*/ 3 w 949"/>
                    <a:gd name="T87" fmla="*/ 419 h 950"/>
                    <a:gd name="T88" fmla="*/ 12 w 949"/>
                    <a:gd name="T89" fmla="*/ 365 h 950"/>
                    <a:gd name="T90" fmla="*/ 27 w 949"/>
                    <a:gd name="T91" fmla="*/ 314 h 950"/>
                    <a:gd name="T92" fmla="*/ 48 w 949"/>
                    <a:gd name="T93" fmla="*/ 265 h 950"/>
                    <a:gd name="T94" fmla="*/ 74 w 949"/>
                    <a:gd name="T95" fmla="*/ 220 h 950"/>
                    <a:gd name="T96" fmla="*/ 104 w 949"/>
                    <a:gd name="T97" fmla="*/ 177 h 950"/>
                    <a:gd name="T98" fmla="*/ 139 w 949"/>
                    <a:gd name="T99" fmla="*/ 139 h 950"/>
                    <a:gd name="T100" fmla="*/ 178 w 949"/>
                    <a:gd name="T101" fmla="*/ 104 h 950"/>
                    <a:gd name="T102" fmla="*/ 220 w 949"/>
                    <a:gd name="T103" fmla="*/ 73 h 950"/>
                    <a:gd name="T104" fmla="*/ 266 w 949"/>
                    <a:gd name="T105" fmla="*/ 47 h 950"/>
                    <a:gd name="T106" fmla="*/ 315 w 949"/>
                    <a:gd name="T107" fmla="*/ 26 h 950"/>
                    <a:gd name="T108" fmla="*/ 366 w 949"/>
                    <a:gd name="T109" fmla="*/ 11 h 950"/>
                    <a:gd name="T110" fmla="*/ 419 w 949"/>
                    <a:gd name="T111" fmla="*/ 2 h 950"/>
                    <a:gd name="T112" fmla="*/ 475 w 949"/>
                    <a:gd name="T113" fmla="*/ 0 h 9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949" h="950">
                      <a:moveTo>
                        <a:pt x="475" y="0"/>
                      </a:moveTo>
                      <a:lnTo>
                        <a:pt x="529" y="2"/>
                      </a:lnTo>
                      <a:lnTo>
                        <a:pt x="584" y="11"/>
                      </a:lnTo>
                      <a:lnTo>
                        <a:pt x="635" y="26"/>
                      </a:lnTo>
                      <a:lnTo>
                        <a:pt x="683" y="47"/>
                      </a:lnTo>
                      <a:lnTo>
                        <a:pt x="729" y="73"/>
                      </a:lnTo>
                      <a:lnTo>
                        <a:pt x="772" y="104"/>
                      </a:lnTo>
                      <a:lnTo>
                        <a:pt x="810" y="139"/>
                      </a:lnTo>
                      <a:lnTo>
                        <a:pt x="845" y="177"/>
                      </a:lnTo>
                      <a:lnTo>
                        <a:pt x="876" y="220"/>
                      </a:lnTo>
                      <a:lnTo>
                        <a:pt x="901" y="265"/>
                      </a:lnTo>
                      <a:lnTo>
                        <a:pt x="921" y="314"/>
                      </a:lnTo>
                      <a:lnTo>
                        <a:pt x="937" y="365"/>
                      </a:lnTo>
                      <a:lnTo>
                        <a:pt x="947" y="419"/>
                      </a:lnTo>
                      <a:lnTo>
                        <a:pt x="949" y="474"/>
                      </a:lnTo>
                      <a:lnTo>
                        <a:pt x="947" y="530"/>
                      </a:lnTo>
                      <a:lnTo>
                        <a:pt x="937" y="583"/>
                      </a:lnTo>
                      <a:lnTo>
                        <a:pt x="921" y="634"/>
                      </a:lnTo>
                      <a:lnTo>
                        <a:pt x="901" y="683"/>
                      </a:lnTo>
                      <a:lnTo>
                        <a:pt x="876" y="729"/>
                      </a:lnTo>
                      <a:lnTo>
                        <a:pt x="845" y="771"/>
                      </a:lnTo>
                      <a:lnTo>
                        <a:pt x="810" y="811"/>
                      </a:lnTo>
                      <a:lnTo>
                        <a:pt x="772" y="845"/>
                      </a:lnTo>
                      <a:lnTo>
                        <a:pt x="729" y="876"/>
                      </a:lnTo>
                      <a:lnTo>
                        <a:pt x="683" y="901"/>
                      </a:lnTo>
                      <a:lnTo>
                        <a:pt x="635" y="922"/>
                      </a:lnTo>
                      <a:lnTo>
                        <a:pt x="584" y="937"/>
                      </a:lnTo>
                      <a:lnTo>
                        <a:pt x="529" y="946"/>
                      </a:lnTo>
                      <a:lnTo>
                        <a:pt x="475" y="950"/>
                      </a:lnTo>
                      <a:lnTo>
                        <a:pt x="419" y="946"/>
                      </a:lnTo>
                      <a:lnTo>
                        <a:pt x="366" y="937"/>
                      </a:lnTo>
                      <a:lnTo>
                        <a:pt x="315" y="922"/>
                      </a:lnTo>
                      <a:lnTo>
                        <a:pt x="266" y="901"/>
                      </a:lnTo>
                      <a:lnTo>
                        <a:pt x="220" y="876"/>
                      </a:lnTo>
                      <a:lnTo>
                        <a:pt x="178" y="845"/>
                      </a:lnTo>
                      <a:lnTo>
                        <a:pt x="139" y="811"/>
                      </a:lnTo>
                      <a:lnTo>
                        <a:pt x="104" y="771"/>
                      </a:lnTo>
                      <a:lnTo>
                        <a:pt x="74" y="729"/>
                      </a:lnTo>
                      <a:lnTo>
                        <a:pt x="48" y="683"/>
                      </a:lnTo>
                      <a:lnTo>
                        <a:pt x="27" y="634"/>
                      </a:lnTo>
                      <a:lnTo>
                        <a:pt x="12" y="583"/>
                      </a:lnTo>
                      <a:lnTo>
                        <a:pt x="3" y="530"/>
                      </a:lnTo>
                      <a:lnTo>
                        <a:pt x="0" y="474"/>
                      </a:lnTo>
                      <a:lnTo>
                        <a:pt x="3" y="419"/>
                      </a:lnTo>
                      <a:lnTo>
                        <a:pt x="12" y="365"/>
                      </a:lnTo>
                      <a:lnTo>
                        <a:pt x="27" y="314"/>
                      </a:lnTo>
                      <a:lnTo>
                        <a:pt x="48" y="265"/>
                      </a:lnTo>
                      <a:lnTo>
                        <a:pt x="74" y="220"/>
                      </a:lnTo>
                      <a:lnTo>
                        <a:pt x="104" y="177"/>
                      </a:lnTo>
                      <a:lnTo>
                        <a:pt x="139" y="139"/>
                      </a:lnTo>
                      <a:lnTo>
                        <a:pt x="178" y="104"/>
                      </a:lnTo>
                      <a:lnTo>
                        <a:pt x="220" y="73"/>
                      </a:lnTo>
                      <a:lnTo>
                        <a:pt x="266" y="47"/>
                      </a:lnTo>
                      <a:lnTo>
                        <a:pt x="315" y="26"/>
                      </a:lnTo>
                      <a:lnTo>
                        <a:pt x="366" y="11"/>
                      </a:lnTo>
                      <a:lnTo>
                        <a:pt x="419" y="2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09" name="Freeform 297">
                  <a:extLst>
                    <a:ext uri="{FF2B5EF4-FFF2-40B4-BE49-F238E27FC236}">
                      <a16:creationId xmlns:a16="http://schemas.microsoft.com/office/drawing/2014/main" id="{FB52546A-805B-80AD-E985-C351BD43B1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4" y="2513"/>
                  <a:ext cx="925" cy="635"/>
                </a:xfrm>
                <a:custGeom>
                  <a:avLst/>
                  <a:gdLst>
                    <a:gd name="T0" fmla="*/ 564 w 1850"/>
                    <a:gd name="T1" fmla="*/ 3 h 1272"/>
                    <a:gd name="T2" fmla="*/ 585 w 1850"/>
                    <a:gd name="T3" fmla="*/ 17 h 1272"/>
                    <a:gd name="T4" fmla="*/ 876 w 1850"/>
                    <a:gd name="T5" fmla="*/ 811 h 1272"/>
                    <a:gd name="T6" fmla="*/ 896 w 1850"/>
                    <a:gd name="T7" fmla="*/ 837 h 1272"/>
                    <a:gd name="T8" fmla="*/ 925 w 1850"/>
                    <a:gd name="T9" fmla="*/ 845 h 1272"/>
                    <a:gd name="T10" fmla="*/ 953 w 1850"/>
                    <a:gd name="T11" fmla="*/ 837 h 1272"/>
                    <a:gd name="T12" fmla="*/ 972 w 1850"/>
                    <a:gd name="T13" fmla="*/ 811 h 1272"/>
                    <a:gd name="T14" fmla="*/ 1264 w 1850"/>
                    <a:gd name="T15" fmla="*/ 18 h 1272"/>
                    <a:gd name="T16" fmla="*/ 1284 w 1850"/>
                    <a:gd name="T17" fmla="*/ 3 h 1272"/>
                    <a:gd name="T18" fmla="*/ 1310 w 1850"/>
                    <a:gd name="T19" fmla="*/ 3 h 1272"/>
                    <a:gd name="T20" fmla="*/ 1561 w 1850"/>
                    <a:gd name="T21" fmla="*/ 45 h 1272"/>
                    <a:gd name="T22" fmla="*/ 1649 w 1850"/>
                    <a:gd name="T23" fmla="*/ 85 h 1272"/>
                    <a:gd name="T24" fmla="*/ 1723 w 1850"/>
                    <a:gd name="T25" fmla="*/ 143 h 1272"/>
                    <a:gd name="T26" fmla="*/ 1782 w 1850"/>
                    <a:gd name="T27" fmla="*/ 216 h 1272"/>
                    <a:gd name="T28" fmla="*/ 1824 w 1850"/>
                    <a:gd name="T29" fmla="*/ 301 h 1272"/>
                    <a:gd name="T30" fmla="*/ 1846 w 1850"/>
                    <a:gd name="T31" fmla="*/ 394 h 1272"/>
                    <a:gd name="T32" fmla="*/ 1850 w 1850"/>
                    <a:gd name="T33" fmla="*/ 1095 h 1272"/>
                    <a:gd name="T34" fmla="*/ 1836 w 1850"/>
                    <a:gd name="T35" fmla="*/ 1164 h 1272"/>
                    <a:gd name="T36" fmla="*/ 1797 w 1850"/>
                    <a:gd name="T37" fmla="*/ 1220 h 1272"/>
                    <a:gd name="T38" fmla="*/ 1742 w 1850"/>
                    <a:gd name="T39" fmla="*/ 1258 h 1272"/>
                    <a:gd name="T40" fmla="*/ 1672 w 1850"/>
                    <a:gd name="T41" fmla="*/ 1272 h 1272"/>
                    <a:gd name="T42" fmla="*/ 140 w 1850"/>
                    <a:gd name="T43" fmla="*/ 1268 h 1272"/>
                    <a:gd name="T44" fmla="*/ 78 w 1850"/>
                    <a:gd name="T45" fmla="*/ 1242 h 1272"/>
                    <a:gd name="T46" fmla="*/ 30 w 1850"/>
                    <a:gd name="T47" fmla="*/ 1194 h 1272"/>
                    <a:gd name="T48" fmla="*/ 3 w 1850"/>
                    <a:gd name="T49" fmla="*/ 1131 h 1272"/>
                    <a:gd name="T50" fmla="*/ 0 w 1850"/>
                    <a:gd name="T51" fmla="*/ 445 h 1272"/>
                    <a:gd name="T52" fmla="*/ 10 w 1850"/>
                    <a:gd name="T53" fmla="*/ 347 h 1272"/>
                    <a:gd name="T54" fmla="*/ 43 w 1850"/>
                    <a:gd name="T55" fmla="*/ 258 h 1272"/>
                    <a:gd name="T56" fmla="*/ 94 w 1850"/>
                    <a:gd name="T57" fmla="*/ 179 h 1272"/>
                    <a:gd name="T58" fmla="*/ 161 w 1850"/>
                    <a:gd name="T59" fmla="*/ 113 h 1272"/>
                    <a:gd name="T60" fmla="*/ 242 w 1850"/>
                    <a:gd name="T61" fmla="*/ 63 h 1272"/>
                    <a:gd name="T62" fmla="*/ 292 w 1850"/>
                    <a:gd name="T63" fmla="*/ 43 h 1272"/>
                    <a:gd name="T64" fmla="*/ 319 w 1850"/>
                    <a:gd name="T65" fmla="*/ 39 h 1272"/>
                    <a:gd name="T66" fmla="*/ 364 w 1850"/>
                    <a:gd name="T67" fmla="*/ 32 h 1272"/>
                    <a:gd name="T68" fmla="*/ 418 w 1850"/>
                    <a:gd name="T69" fmla="*/ 22 h 1272"/>
                    <a:gd name="T70" fmla="*/ 473 w 1850"/>
                    <a:gd name="T71" fmla="*/ 13 h 1272"/>
                    <a:gd name="T72" fmla="*/ 519 w 1850"/>
                    <a:gd name="T73" fmla="*/ 6 h 1272"/>
                    <a:gd name="T74" fmla="*/ 547 w 1850"/>
                    <a:gd name="T75" fmla="*/ 2 h 1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850" h="1272">
                      <a:moveTo>
                        <a:pt x="552" y="0"/>
                      </a:moveTo>
                      <a:lnTo>
                        <a:pt x="564" y="3"/>
                      </a:lnTo>
                      <a:lnTo>
                        <a:pt x="576" y="9"/>
                      </a:lnTo>
                      <a:lnTo>
                        <a:pt x="585" y="17"/>
                      </a:lnTo>
                      <a:lnTo>
                        <a:pt x="591" y="28"/>
                      </a:lnTo>
                      <a:lnTo>
                        <a:pt x="876" y="811"/>
                      </a:lnTo>
                      <a:lnTo>
                        <a:pt x="884" y="826"/>
                      </a:lnTo>
                      <a:lnTo>
                        <a:pt x="896" y="837"/>
                      </a:lnTo>
                      <a:lnTo>
                        <a:pt x="910" y="843"/>
                      </a:lnTo>
                      <a:lnTo>
                        <a:pt x="925" y="845"/>
                      </a:lnTo>
                      <a:lnTo>
                        <a:pt x="940" y="843"/>
                      </a:lnTo>
                      <a:lnTo>
                        <a:pt x="953" y="837"/>
                      </a:lnTo>
                      <a:lnTo>
                        <a:pt x="964" y="826"/>
                      </a:lnTo>
                      <a:lnTo>
                        <a:pt x="972" y="811"/>
                      </a:lnTo>
                      <a:lnTo>
                        <a:pt x="1257" y="28"/>
                      </a:lnTo>
                      <a:lnTo>
                        <a:pt x="1264" y="18"/>
                      </a:lnTo>
                      <a:lnTo>
                        <a:pt x="1274" y="9"/>
                      </a:lnTo>
                      <a:lnTo>
                        <a:pt x="1284" y="3"/>
                      </a:lnTo>
                      <a:lnTo>
                        <a:pt x="1297" y="0"/>
                      </a:lnTo>
                      <a:lnTo>
                        <a:pt x="1310" y="3"/>
                      </a:lnTo>
                      <a:lnTo>
                        <a:pt x="1561" y="45"/>
                      </a:lnTo>
                      <a:lnTo>
                        <a:pt x="1561" y="45"/>
                      </a:lnTo>
                      <a:lnTo>
                        <a:pt x="1607" y="63"/>
                      </a:lnTo>
                      <a:lnTo>
                        <a:pt x="1649" y="85"/>
                      </a:lnTo>
                      <a:lnTo>
                        <a:pt x="1689" y="112"/>
                      </a:lnTo>
                      <a:lnTo>
                        <a:pt x="1723" y="143"/>
                      </a:lnTo>
                      <a:lnTo>
                        <a:pt x="1756" y="178"/>
                      </a:lnTo>
                      <a:lnTo>
                        <a:pt x="1782" y="216"/>
                      </a:lnTo>
                      <a:lnTo>
                        <a:pt x="1806" y="257"/>
                      </a:lnTo>
                      <a:lnTo>
                        <a:pt x="1824" y="301"/>
                      </a:lnTo>
                      <a:lnTo>
                        <a:pt x="1838" y="346"/>
                      </a:lnTo>
                      <a:lnTo>
                        <a:pt x="1846" y="394"/>
                      </a:lnTo>
                      <a:lnTo>
                        <a:pt x="1850" y="442"/>
                      </a:lnTo>
                      <a:lnTo>
                        <a:pt x="1850" y="1095"/>
                      </a:lnTo>
                      <a:lnTo>
                        <a:pt x="1846" y="1131"/>
                      </a:lnTo>
                      <a:lnTo>
                        <a:pt x="1836" y="1164"/>
                      </a:lnTo>
                      <a:lnTo>
                        <a:pt x="1820" y="1194"/>
                      </a:lnTo>
                      <a:lnTo>
                        <a:pt x="1797" y="1220"/>
                      </a:lnTo>
                      <a:lnTo>
                        <a:pt x="1772" y="1242"/>
                      </a:lnTo>
                      <a:lnTo>
                        <a:pt x="1742" y="1258"/>
                      </a:lnTo>
                      <a:lnTo>
                        <a:pt x="1708" y="1268"/>
                      </a:lnTo>
                      <a:lnTo>
                        <a:pt x="1672" y="1272"/>
                      </a:lnTo>
                      <a:lnTo>
                        <a:pt x="176" y="1272"/>
                      </a:lnTo>
                      <a:lnTo>
                        <a:pt x="140" y="1268"/>
                      </a:lnTo>
                      <a:lnTo>
                        <a:pt x="108" y="1258"/>
                      </a:lnTo>
                      <a:lnTo>
                        <a:pt x="78" y="1242"/>
                      </a:lnTo>
                      <a:lnTo>
                        <a:pt x="51" y="1220"/>
                      </a:lnTo>
                      <a:lnTo>
                        <a:pt x="30" y="1194"/>
                      </a:lnTo>
                      <a:lnTo>
                        <a:pt x="14" y="1164"/>
                      </a:lnTo>
                      <a:lnTo>
                        <a:pt x="3" y="1131"/>
                      </a:lnTo>
                      <a:lnTo>
                        <a:pt x="0" y="1095"/>
                      </a:lnTo>
                      <a:lnTo>
                        <a:pt x="0" y="445"/>
                      </a:lnTo>
                      <a:lnTo>
                        <a:pt x="2" y="395"/>
                      </a:lnTo>
                      <a:lnTo>
                        <a:pt x="10" y="347"/>
                      </a:lnTo>
                      <a:lnTo>
                        <a:pt x="24" y="302"/>
                      </a:lnTo>
                      <a:lnTo>
                        <a:pt x="43" y="258"/>
                      </a:lnTo>
                      <a:lnTo>
                        <a:pt x="66" y="217"/>
                      </a:lnTo>
                      <a:lnTo>
                        <a:pt x="94" y="179"/>
                      </a:lnTo>
                      <a:lnTo>
                        <a:pt x="125" y="144"/>
                      </a:lnTo>
                      <a:lnTo>
                        <a:pt x="161" y="113"/>
                      </a:lnTo>
                      <a:lnTo>
                        <a:pt x="200" y="85"/>
                      </a:lnTo>
                      <a:lnTo>
                        <a:pt x="242" y="63"/>
                      </a:lnTo>
                      <a:lnTo>
                        <a:pt x="289" y="45"/>
                      </a:lnTo>
                      <a:lnTo>
                        <a:pt x="292" y="43"/>
                      </a:lnTo>
                      <a:lnTo>
                        <a:pt x="302" y="42"/>
                      </a:lnTo>
                      <a:lnTo>
                        <a:pt x="319" y="39"/>
                      </a:lnTo>
                      <a:lnTo>
                        <a:pt x="340" y="35"/>
                      </a:lnTo>
                      <a:lnTo>
                        <a:pt x="364" y="32"/>
                      </a:lnTo>
                      <a:lnTo>
                        <a:pt x="391" y="27"/>
                      </a:lnTo>
                      <a:lnTo>
                        <a:pt x="418" y="22"/>
                      </a:lnTo>
                      <a:lnTo>
                        <a:pt x="446" y="18"/>
                      </a:lnTo>
                      <a:lnTo>
                        <a:pt x="473" y="13"/>
                      </a:lnTo>
                      <a:lnTo>
                        <a:pt x="498" y="10"/>
                      </a:lnTo>
                      <a:lnTo>
                        <a:pt x="519" y="6"/>
                      </a:lnTo>
                      <a:lnTo>
                        <a:pt x="537" y="4"/>
                      </a:lnTo>
                      <a:lnTo>
                        <a:pt x="547" y="2"/>
                      </a:lnTo>
                      <a:lnTo>
                        <a:pt x="55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10" name="Freeform 298">
                  <a:extLst>
                    <a:ext uri="{FF2B5EF4-FFF2-40B4-BE49-F238E27FC236}">
                      <a16:creationId xmlns:a16="http://schemas.microsoft.com/office/drawing/2014/main" id="{A9F607F8-DE32-FBBA-6705-1C2FA1B6BB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3646"/>
                  <a:ext cx="705" cy="201"/>
                </a:xfrm>
                <a:custGeom>
                  <a:avLst/>
                  <a:gdLst>
                    <a:gd name="T0" fmla="*/ 704 w 1410"/>
                    <a:gd name="T1" fmla="*/ 0 h 403"/>
                    <a:gd name="T2" fmla="*/ 782 w 1410"/>
                    <a:gd name="T3" fmla="*/ 1 h 403"/>
                    <a:gd name="T4" fmla="*/ 856 w 1410"/>
                    <a:gd name="T5" fmla="*/ 5 h 403"/>
                    <a:gd name="T6" fmla="*/ 928 w 1410"/>
                    <a:gd name="T7" fmla="*/ 9 h 403"/>
                    <a:gd name="T8" fmla="*/ 996 w 1410"/>
                    <a:gd name="T9" fmla="*/ 17 h 403"/>
                    <a:gd name="T10" fmla="*/ 1060 w 1410"/>
                    <a:gd name="T11" fmla="*/ 27 h 403"/>
                    <a:gd name="T12" fmla="*/ 1121 w 1410"/>
                    <a:gd name="T13" fmla="*/ 38 h 403"/>
                    <a:gd name="T14" fmla="*/ 1177 w 1410"/>
                    <a:gd name="T15" fmla="*/ 51 h 403"/>
                    <a:gd name="T16" fmla="*/ 1228 w 1410"/>
                    <a:gd name="T17" fmla="*/ 66 h 403"/>
                    <a:gd name="T18" fmla="*/ 1273 w 1410"/>
                    <a:gd name="T19" fmla="*/ 82 h 403"/>
                    <a:gd name="T20" fmla="*/ 1314 w 1410"/>
                    <a:gd name="T21" fmla="*/ 100 h 403"/>
                    <a:gd name="T22" fmla="*/ 1347 w 1410"/>
                    <a:gd name="T23" fmla="*/ 118 h 403"/>
                    <a:gd name="T24" fmla="*/ 1374 w 1410"/>
                    <a:gd name="T25" fmla="*/ 137 h 403"/>
                    <a:gd name="T26" fmla="*/ 1394 w 1410"/>
                    <a:gd name="T27" fmla="*/ 158 h 403"/>
                    <a:gd name="T28" fmla="*/ 1405 w 1410"/>
                    <a:gd name="T29" fmla="*/ 179 h 403"/>
                    <a:gd name="T30" fmla="*/ 1410 w 1410"/>
                    <a:gd name="T31" fmla="*/ 201 h 403"/>
                    <a:gd name="T32" fmla="*/ 1405 w 1410"/>
                    <a:gd name="T33" fmla="*/ 223 h 403"/>
                    <a:gd name="T34" fmla="*/ 1394 w 1410"/>
                    <a:gd name="T35" fmla="*/ 245 h 403"/>
                    <a:gd name="T36" fmla="*/ 1374 w 1410"/>
                    <a:gd name="T37" fmla="*/ 265 h 403"/>
                    <a:gd name="T38" fmla="*/ 1347 w 1410"/>
                    <a:gd name="T39" fmla="*/ 284 h 403"/>
                    <a:gd name="T40" fmla="*/ 1314 w 1410"/>
                    <a:gd name="T41" fmla="*/ 303 h 403"/>
                    <a:gd name="T42" fmla="*/ 1273 w 1410"/>
                    <a:gd name="T43" fmla="*/ 320 h 403"/>
                    <a:gd name="T44" fmla="*/ 1228 w 1410"/>
                    <a:gd name="T45" fmla="*/ 336 h 403"/>
                    <a:gd name="T46" fmla="*/ 1177 w 1410"/>
                    <a:gd name="T47" fmla="*/ 350 h 403"/>
                    <a:gd name="T48" fmla="*/ 1121 w 1410"/>
                    <a:gd name="T49" fmla="*/ 364 h 403"/>
                    <a:gd name="T50" fmla="*/ 1060 w 1410"/>
                    <a:gd name="T51" fmla="*/ 375 h 403"/>
                    <a:gd name="T52" fmla="*/ 996 w 1410"/>
                    <a:gd name="T53" fmla="*/ 385 h 403"/>
                    <a:gd name="T54" fmla="*/ 928 w 1410"/>
                    <a:gd name="T55" fmla="*/ 392 h 403"/>
                    <a:gd name="T56" fmla="*/ 856 w 1410"/>
                    <a:gd name="T57" fmla="*/ 398 h 403"/>
                    <a:gd name="T58" fmla="*/ 782 w 1410"/>
                    <a:gd name="T59" fmla="*/ 401 h 403"/>
                    <a:gd name="T60" fmla="*/ 704 w 1410"/>
                    <a:gd name="T61" fmla="*/ 403 h 403"/>
                    <a:gd name="T62" fmla="*/ 628 w 1410"/>
                    <a:gd name="T63" fmla="*/ 401 h 403"/>
                    <a:gd name="T64" fmla="*/ 554 w 1410"/>
                    <a:gd name="T65" fmla="*/ 398 h 403"/>
                    <a:gd name="T66" fmla="*/ 482 w 1410"/>
                    <a:gd name="T67" fmla="*/ 392 h 403"/>
                    <a:gd name="T68" fmla="*/ 413 w 1410"/>
                    <a:gd name="T69" fmla="*/ 385 h 403"/>
                    <a:gd name="T70" fmla="*/ 348 w 1410"/>
                    <a:gd name="T71" fmla="*/ 375 h 403"/>
                    <a:gd name="T72" fmla="*/ 288 w 1410"/>
                    <a:gd name="T73" fmla="*/ 364 h 403"/>
                    <a:gd name="T74" fmla="*/ 233 w 1410"/>
                    <a:gd name="T75" fmla="*/ 350 h 403"/>
                    <a:gd name="T76" fmla="*/ 182 w 1410"/>
                    <a:gd name="T77" fmla="*/ 336 h 403"/>
                    <a:gd name="T78" fmla="*/ 135 w 1410"/>
                    <a:gd name="T79" fmla="*/ 320 h 403"/>
                    <a:gd name="T80" fmla="*/ 96 w 1410"/>
                    <a:gd name="T81" fmla="*/ 303 h 403"/>
                    <a:gd name="T82" fmla="*/ 62 w 1410"/>
                    <a:gd name="T83" fmla="*/ 284 h 403"/>
                    <a:gd name="T84" fmla="*/ 36 w 1410"/>
                    <a:gd name="T85" fmla="*/ 265 h 403"/>
                    <a:gd name="T86" fmla="*/ 16 w 1410"/>
                    <a:gd name="T87" fmla="*/ 245 h 403"/>
                    <a:gd name="T88" fmla="*/ 4 w 1410"/>
                    <a:gd name="T89" fmla="*/ 223 h 403"/>
                    <a:gd name="T90" fmla="*/ 0 w 1410"/>
                    <a:gd name="T91" fmla="*/ 201 h 403"/>
                    <a:gd name="T92" fmla="*/ 4 w 1410"/>
                    <a:gd name="T93" fmla="*/ 179 h 403"/>
                    <a:gd name="T94" fmla="*/ 16 w 1410"/>
                    <a:gd name="T95" fmla="*/ 158 h 403"/>
                    <a:gd name="T96" fmla="*/ 36 w 1410"/>
                    <a:gd name="T97" fmla="*/ 137 h 403"/>
                    <a:gd name="T98" fmla="*/ 62 w 1410"/>
                    <a:gd name="T99" fmla="*/ 118 h 403"/>
                    <a:gd name="T100" fmla="*/ 96 w 1410"/>
                    <a:gd name="T101" fmla="*/ 100 h 403"/>
                    <a:gd name="T102" fmla="*/ 135 w 1410"/>
                    <a:gd name="T103" fmla="*/ 82 h 403"/>
                    <a:gd name="T104" fmla="*/ 182 w 1410"/>
                    <a:gd name="T105" fmla="*/ 66 h 403"/>
                    <a:gd name="T106" fmla="*/ 233 w 1410"/>
                    <a:gd name="T107" fmla="*/ 51 h 403"/>
                    <a:gd name="T108" fmla="*/ 288 w 1410"/>
                    <a:gd name="T109" fmla="*/ 38 h 403"/>
                    <a:gd name="T110" fmla="*/ 348 w 1410"/>
                    <a:gd name="T111" fmla="*/ 27 h 403"/>
                    <a:gd name="T112" fmla="*/ 413 w 1410"/>
                    <a:gd name="T113" fmla="*/ 17 h 403"/>
                    <a:gd name="T114" fmla="*/ 482 w 1410"/>
                    <a:gd name="T115" fmla="*/ 9 h 403"/>
                    <a:gd name="T116" fmla="*/ 554 w 1410"/>
                    <a:gd name="T117" fmla="*/ 5 h 403"/>
                    <a:gd name="T118" fmla="*/ 628 w 1410"/>
                    <a:gd name="T119" fmla="*/ 1 h 403"/>
                    <a:gd name="T120" fmla="*/ 704 w 1410"/>
                    <a:gd name="T121" fmla="*/ 0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10" h="403">
                      <a:moveTo>
                        <a:pt x="704" y="0"/>
                      </a:moveTo>
                      <a:lnTo>
                        <a:pt x="782" y="1"/>
                      </a:lnTo>
                      <a:lnTo>
                        <a:pt x="856" y="5"/>
                      </a:lnTo>
                      <a:lnTo>
                        <a:pt x="928" y="9"/>
                      </a:lnTo>
                      <a:lnTo>
                        <a:pt x="996" y="17"/>
                      </a:lnTo>
                      <a:lnTo>
                        <a:pt x="1060" y="27"/>
                      </a:lnTo>
                      <a:lnTo>
                        <a:pt x="1121" y="38"/>
                      </a:lnTo>
                      <a:lnTo>
                        <a:pt x="1177" y="51"/>
                      </a:lnTo>
                      <a:lnTo>
                        <a:pt x="1228" y="66"/>
                      </a:lnTo>
                      <a:lnTo>
                        <a:pt x="1273" y="82"/>
                      </a:lnTo>
                      <a:lnTo>
                        <a:pt x="1314" y="100"/>
                      </a:lnTo>
                      <a:lnTo>
                        <a:pt x="1347" y="118"/>
                      </a:lnTo>
                      <a:lnTo>
                        <a:pt x="1374" y="137"/>
                      </a:lnTo>
                      <a:lnTo>
                        <a:pt x="1394" y="158"/>
                      </a:lnTo>
                      <a:lnTo>
                        <a:pt x="1405" y="179"/>
                      </a:lnTo>
                      <a:lnTo>
                        <a:pt x="1410" y="201"/>
                      </a:lnTo>
                      <a:lnTo>
                        <a:pt x="1405" y="223"/>
                      </a:lnTo>
                      <a:lnTo>
                        <a:pt x="1394" y="245"/>
                      </a:lnTo>
                      <a:lnTo>
                        <a:pt x="1374" y="265"/>
                      </a:lnTo>
                      <a:lnTo>
                        <a:pt x="1347" y="284"/>
                      </a:lnTo>
                      <a:lnTo>
                        <a:pt x="1314" y="303"/>
                      </a:lnTo>
                      <a:lnTo>
                        <a:pt x="1273" y="320"/>
                      </a:lnTo>
                      <a:lnTo>
                        <a:pt x="1228" y="336"/>
                      </a:lnTo>
                      <a:lnTo>
                        <a:pt x="1177" y="350"/>
                      </a:lnTo>
                      <a:lnTo>
                        <a:pt x="1121" y="364"/>
                      </a:lnTo>
                      <a:lnTo>
                        <a:pt x="1060" y="375"/>
                      </a:lnTo>
                      <a:lnTo>
                        <a:pt x="996" y="385"/>
                      </a:lnTo>
                      <a:lnTo>
                        <a:pt x="928" y="392"/>
                      </a:lnTo>
                      <a:lnTo>
                        <a:pt x="856" y="398"/>
                      </a:lnTo>
                      <a:lnTo>
                        <a:pt x="782" y="401"/>
                      </a:lnTo>
                      <a:lnTo>
                        <a:pt x="704" y="403"/>
                      </a:lnTo>
                      <a:lnTo>
                        <a:pt x="628" y="401"/>
                      </a:lnTo>
                      <a:lnTo>
                        <a:pt x="554" y="398"/>
                      </a:lnTo>
                      <a:lnTo>
                        <a:pt x="482" y="392"/>
                      </a:lnTo>
                      <a:lnTo>
                        <a:pt x="413" y="385"/>
                      </a:lnTo>
                      <a:lnTo>
                        <a:pt x="348" y="375"/>
                      </a:lnTo>
                      <a:lnTo>
                        <a:pt x="288" y="364"/>
                      </a:lnTo>
                      <a:lnTo>
                        <a:pt x="233" y="350"/>
                      </a:lnTo>
                      <a:lnTo>
                        <a:pt x="182" y="336"/>
                      </a:lnTo>
                      <a:lnTo>
                        <a:pt x="135" y="320"/>
                      </a:lnTo>
                      <a:lnTo>
                        <a:pt x="96" y="303"/>
                      </a:lnTo>
                      <a:lnTo>
                        <a:pt x="62" y="284"/>
                      </a:lnTo>
                      <a:lnTo>
                        <a:pt x="36" y="265"/>
                      </a:lnTo>
                      <a:lnTo>
                        <a:pt x="16" y="245"/>
                      </a:lnTo>
                      <a:lnTo>
                        <a:pt x="4" y="223"/>
                      </a:lnTo>
                      <a:lnTo>
                        <a:pt x="0" y="201"/>
                      </a:lnTo>
                      <a:lnTo>
                        <a:pt x="4" y="179"/>
                      </a:lnTo>
                      <a:lnTo>
                        <a:pt x="16" y="158"/>
                      </a:lnTo>
                      <a:lnTo>
                        <a:pt x="36" y="137"/>
                      </a:lnTo>
                      <a:lnTo>
                        <a:pt x="62" y="118"/>
                      </a:lnTo>
                      <a:lnTo>
                        <a:pt x="96" y="100"/>
                      </a:lnTo>
                      <a:lnTo>
                        <a:pt x="135" y="82"/>
                      </a:lnTo>
                      <a:lnTo>
                        <a:pt x="182" y="66"/>
                      </a:lnTo>
                      <a:lnTo>
                        <a:pt x="233" y="51"/>
                      </a:lnTo>
                      <a:lnTo>
                        <a:pt x="288" y="38"/>
                      </a:lnTo>
                      <a:lnTo>
                        <a:pt x="348" y="27"/>
                      </a:lnTo>
                      <a:lnTo>
                        <a:pt x="413" y="17"/>
                      </a:lnTo>
                      <a:lnTo>
                        <a:pt x="482" y="9"/>
                      </a:lnTo>
                      <a:lnTo>
                        <a:pt x="554" y="5"/>
                      </a:lnTo>
                      <a:lnTo>
                        <a:pt x="628" y="1"/>
                      </a:lnTo>
                      <a:lnTo>
                        <a:pt x="70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11" name="Freeform 299">
                  <a:extLst>
                    <a:ext uri="{FF2B5EF4-FFF2-40B4-BE49-F238E27FC236}">
                      <a16:creationId xmlns:a16="http://schemas.microsoft.com/office/drawing/2014/main" id="{F163E068-2EEC-CCB4-8D9C-BAAC84C686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3" y="2495"/>
                  <a:ext cx="127" cy="328"/>
                </a:xfrm>
                <a:custGeom>
                  <a:avLst/>
                  <a:gdLst>
                    <a:gd name="T0" fmla="*/ 62 w 255"/>
                    <a:gd name="T1" fmla="*/ 0 h 657"/>
                    <a:gd name="T2" fmla="*/ 193 w 255"/>
                    <a:gd name="T3" fmla="*/ 0 h 657"/>
                    <a:gd name="T4" fmla="*/ 210 w 255"/>
                    <a:gd name="T5" fmla="*/ 3 h 657"/>
                    <a:gd name="T6" fmla="*/ 226 w 255"/>
                    <a:gd name="T7" fmla="*/ 10 h 657"/>
                    <a:gd name="T8" fmla="*/ 239 w 255"/>
                    <a:gd name="T9" fmla="*/ 20 h 657"/>
                    <a:gd name="T10" fmla="*/ 251 w 255"/>
                    <a:gd name="T11" fmla="*/ 36 h 657"/>
                    <a:gd name="T12" fmla="*/ 255 w 255"/>
                    <a:gd name="T13" fmla="*/ 55 h 657"/>
                    <a:gd name="T14" fmla="*/ 254 w 255"/>
                    <a:gd name="T15" fmla="*/ 74 h 657"/>
                    <a:gd name="T16" fmla="*/ 247 w 255"/>
                    <a:gd name="T17" fmla="*/ 92 h 657"/>
                    <a:gd name="T18" fmla="*/ 178 w 255"/>
                    <a:gd name="T19" fmla="*/ 197 h 657"/>
                    <a:gd name="T20" fmla="*/ 210 w 255"/>
                    <a:gd name="T21" fmla="*/ 473 h 657"/>
                    <a:gd name="T22" fmla="*/ 146 w 255"/>
                    <a:gd name="T23" fmla="*/ 644 h 657"/>
                    <a:gd name="T24" fmla="*/ 141 w 255"/>
                    <a:gd name="T25" fmla="*/ 652 h 657"/>
                    <a:gd name="T26" fmla="*/ 132 w 255"/>
                    <a:gd name="T27" fmla="*/ 657 h 657"/>
                    <a:gd name="T28" fmla="*/ 123 w 255"/>
                    <a:gd name="T29" fmla="*/ 657 h 657"/>
                    <a:gd name="T30" fmla="*/ 115 w 255"/>
                    <a:gd name="T31" fmla="*/ 652 h 657"/>
                    <a:gd name="T32" fmla="*/ 109 w 255"/>
                    <a:gd name="T33" fmla="*/ 644 h 657"/>
                    <a:gd name="T34" fmla="*/ 44 w 255"/>
                    <a:gd name="T35" fmla="*/ 473 h 657"/>
                    <a:gd name="T36" fmla="*/ 78 w 255"/>
                    <a:gd name="T37" fmla="*/ 197 h 657"/>
                    <a:gd name="T38" fmla="*/ 7 w 255"/>
                    <a:gd name="T39" fmla="*/ 92 h 657"/>
                    <a:gd name="T40" fmla="*/ 0 w 255"/>
                    <a:gd name="T41" fmla="*/ 74 h 657"/>
                    <a:gd name="T42" fmla="*/ 0 w 255"/>
                    <a:gd name="T43" fmla="*/ 55 h 657"/>
                    <a:gd name="T44" fmla="*/ 5 w 255"/>
                    <a:gd name="T45" fmla="*/ 36 h 657"/>
                    <a:gd name="T46" fmla="*/ 15 w 255"/>
                    <a:gd name="T47" fmla="*/ 20 h 657"/>
                    <a:gd name="T48" fmla="*/ 29 w 255"/>
                    <a:gd name="T49" fmla="*/ 10 h 657"/>
                    <a:gd name="T50" fmla="*/ 46 w 255"/>
                    <a:gd name="T51" fmla="*/ 3 h 657"/>
                    <a:gd name="T52" fmla="*/ 62 w 255"/>
                    <a:gd name="T53" fmla="*/ 0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55" h="657">
                      <a:moveTo>
                        <a:pt x="62" y="0"/>
                      </a:moveTo>
                      <a:lnTo>
                        <a:pt x="193" y="0"/>
                      </a:lnTo>
                      <a:lnTo>
                        <a:pt x="210" y="3"/>
                      </a:lnTo>
                      <a:lnTo>
                        <a:pt x="226" y="10"/>
                      </a:lnTo>
                      <a:lnTo>
                        <a:pt x="239" y="20"/>
                      </a:lnTo>
                      <a:lnTo>
                        <a:pt x="251" y="36"/>
                      </a:lnTo>
                      <a:lnTo>
                        <a:pt x="255" y="55"/>
                      </a:lnTo>
                      <a:lnTo>
                        <a:pt x="254" y="74"/>
                      </a:lnTo>
                      <a:lnTo>
                        <a:pt x="247" y="92"/>
                      </a:lnTo>
                      <a:lnTo>
                        <a:pt x="178" y="197"/>
                      </a:lnTo>
                      <a:lnTo>
                        <a:pt x="210" y="473"/>
                      </a:lnTo>
                      <a:lnTo>
                        <a:pt x="146" y="644"/>
                      </a:lnTo>
                      <a:lnTo>
                        <a:pt x="141" y="652"/>
                      </a:lnTo>
                      <a:lnTo>
                        <a:pt x="132" y="657"/>
                      </a:lnTo>
                      <a:lnTo>
                        <a:pt x="123" y="657"/>
                      </a:lnTo>
                      <a:lnTo>
                        <a:pt x="115" y="652"/>
                      </a:lnTo>
                      <a:lnTo>
                        <a:pt x="109" y="644"/>
                      </a:lnTo>
                      <a:lnTo>
                        <a:pt x="44" y="473"/>
                      </a:lnTo>
                      <a:lnTo>
                        <a:pt x="78" y="197"/>
                      </a:lnTo>
                      <a:lnTo>
                        <a:pt x="7" y="92"/>
                      </a:lnTo>
                      <a:lnTo>
                        <a:pt x="0" y="74"/>
                      </a:lnTo>
                      <a:lnTo>
                        <a:pt x="0" y="55"/>
                      </a:lnTo>
                      <a:lnTo>
                        <a:pt x="5" y="36"/>
                      </a:lnTo>
                      <a:lnTo>
                        <a:pt x="15" y="20"/>
                      </a:lnTo>
                      <a:lnTo>
                        <a:pt x="29" y="10"/>
                      </a:lnTo>
                      <a:lnTo>
                        <a:pt x="46" y="3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4FD1A539-BBFD-81DF-E8DF-E5823B7698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0025" y="1577975"/>
              <a:ext cx="1141413" cy="1138238"/>
              <a:chOff x="5347253" y="2103091"/>
              <a:chExt cx="1520825" cy="1517650"/>
            </a:xfrm>
          </p:grpSpPr>
          <p:sp>
            <p:nvSpPr>
              <p:cNvPr id="213" name="Freeform 12">
                <a:extLst>
                  <a:ext uri="{FF2B5EF4-FFF2-40B4-BE49-F238E27FC236}">
                    <a16:creationId xmlns:a16="http://schemas.microsoft.com/office/drawing/2014/main" id="{AE2895B9-763A-933B-FBC2-54855A49C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7253" y="2103091"/>
                <a:ext cx="1520825" cy="1517650"/>
              </a:xfrm>
              <a:custGeom>
                <a:avLst/>
                <a:gdLst>
                  <a:gd name="T0" fmla="*/ 362 w 817"/>
                  <a:gd name="T1" fmla="*/ 789 h 817"/>
                  <a:gd name="T2" fmla="*/ 29 w 817"/>
                  <a:gd name="T3" fmla="*/ 465 h 817"/>
                  <a:gd name="T4" fmla="*/ 28 w 817"/>
                  <a:gd name="T5" fmla="*/ 363 h 817"/>
                  <a:gd name="T6" fmla="*/ 351 w 817"/>
                  <a:gd name="T7" fmla="*/ 30 h 817"/>
                  <a:gd name="T8" fmla="*/ 454 w 817"/>
                  <a:gd name="T9" fmla="*/ 28 h 817"/>
                  <a:gd name="T10" fmla="*/ 787 w 817"/>
                  <a:gd name="T11" fmla="*/ 352 h 817"/>
                  <a:gd name="T12" fmla="*/ 789 w 817"/>
                  <a:gd name="T13" fmla="*/ 455 h 817"/>
                  <a:gd name="T14" fmla="*/ 465 w 817"/>
                  <a:gd name="T15" fmla="*/ 788 h 817"/>
                  <a:gd name="T16" fmla="*/ 362 w 817"/>
                  <a:gd name="T17" fmla="*/ 789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7" h="817">
                    <a:moveTo>
                      <a:pt x="362" y="789"/>
                    </a:moveTo>
                    <a:cubicBezTo>
                      <a:pt x="29" y="465"/>
                      <a:pt x="29" y="465"/>
                      <a:pt x="29" y="465"/>
                    </a:cubicBezTo>
                    <a:cubicBezTo>
                      <a:pt x="0" y="437"/>
                      <a:pt x="0" y="391"/>
                      <a:pt x="28" y="363"/>
                    </a:cubicBezTo>
                    <a:cubicBezTo>
                      <a:pt x="351" y="30"/>
                      <a:pt x="351" y="30"/>
                      <a:pt x="351" y="30"/>
                    </a:cubicBezTo>
                    <a:cubicBezTo>
                      <a:pt x="379" y="1"/>
                      <a:pt x="425" y="0"/>
                      <a:pt x="454" y="28"/>
                    </a:cubicBezTo>
                    <a:cubicBezTo>
                      <a:pt x="787" y="352"/>
                      <a:pt x="787" y="352"/>
                      <a:pt x="787" y="352"/>
                    </a:cubicBezTo>
                    <a:cubicBezTo>
                      <a:pt x="816" y="380"/>
                      <a:pt x="817" y="426"/>
                      <a:pt x="789" y="455"/>
                    </a:cubicBezTo>
                    <a:cubicBezTo>
                      <a:pt x="465" y="788"/>
                      <a:pt x="465" y="788"/>
                      <a:pt x="465" y="788"/>
                    </a:cubicBezTo>
                    <a:cubicBezTo>
                      <a:pt x="437" y="816"/>
                      <a:pt x="391" y="817"/>
                      <a:pt x="362" y="78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214" name="Group 173">
                <a:extLst>
                  <a:ext uri="{FF2B5EF4-FFF2-40B4-BE49-F238E27FC236}">
                    <a16:creationId xmlns:a16="http://schemas.microsoft.com/office/drawing/2014/main" id="{939C1F9B-B8B1-8741-C0E5-BC7AB5B3E88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886183" y="2638151"/>
                <a:ext cx="442965" cy="447531"/>
                <a:chOff x="4910" y="1317"/>
                <a:chExt cx="4270" cy="4314"/>
              </a:xfrm>
              <a:solidFill>
                <a:schemeClr val="bg1"/>
              </a:solidFill>
            </p:grpSpPr>
            <p:sp>
              <p:nvSpPr>
                <p:cNvPr id="215" name="Freeform 175">
                  <a:extLst>
                    <a:ext uri="{FF2B5EF4-FFF2-40B4-BE49-F238E27FC236}">
                      <a16:creationId xmlns:a16="http://schemas.microsoft.com/office/drawing/2014/main" id="{6FFF26CE-0FC9-83F6-B7CC-6D5AE9F19E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0" y="2197"/>
                  <a:ext cx="1219" cy="952"/>
                </a:xfrm>
                <a:custGeom>
                  <a:avLst/>
                  <a:gdLst>
                    <a:gd name="T0" fmla="*/ 124 w 1219"/>
                    <a:gd name="T1" fmla="*/ 0 h 952"/>
                    <a:gd name="T2" fmla="*/ 269 w 1219"/>
                    <a:gd name="T3" fmla="*/ 0 h 952"/>
                    <a:gd name="T4" fmla="*/ 288 w 1219"/>
                    <a:gd name="T5" fmla="*/ 3 h 952"/>
                    <a:gd name="T6" fmla="*/ 305 w 1219"/>
                    <a:gd name="T7" fmla="*/ 9 h 952"/>
                    <a:gd name="T8" fmla="*/ 319 w 1219"/>
                    <a:gd name="T9" fmla="*/ 20 h 952"/>
                    <a:gd name="T10" fmla="*/ 331 w 1219"/>
                    <a:gd name="T11" fmla="*/ 33 h 952"/>
                    <a:gd name="T12" fmla="*/ 530 w 1219"/>
                    <a:gd name="T13" fmla="*/ 319 h 952"/>
                    <a:gd name="T14" fmla="*/ 578 w 1219"/>
                    <a:gd name="T15" fmla="*/ 216 h 952"/>
                    <a:gd name="T16" fmla="*/ 500 w 1219"/>
                    <a:gd name="T17" fmla="*/ 50 h 952"/>
                    <a:gd name="T18" fmla="*/ 496 w 1219"/>
                    <a:gd name="T19" fmla="*/ 35 h 952"/>
                    <a:gd name="T20" fmla="*/ 499 w 1219"/>
                    <a:gd name="T21" fmla="*/ 22 h 952"/>
                    <a:gd name="T22" fmla="*/ 506 w 1219"/>
                    <a:gd name="T23" fmla="*/ 12 h 952"/>
                    <a:gd name="T24" fmla="*/ 517 w 1219"/>
                    <a:gd name="T25" fmla="*/ 4 h 952"/>
                    <a:gd name="T26" fmla="*/ 531 w 1219"/>
                    <a:gd name="T27" fmla="*/ 0 h 952"/>
                    <a:gd name="T28" fmla="*/ 690 w 1219"/>
                    <a:gd name="T29" fmla="*/ 0 h 952"/>
                    <a:gd name="T30" fmla="*/ 703 w 1219"/>
                    <a:gd name="T31" fmla="*/ 4 h 952"/>
                    <a:gd name="T32" fmla="*/ 713 w 1219"/>
                    <a:gd name="T33" fmla="*/ 12 h 952"/>
                    <a:gd name="T34" fmla="*/ 721 w 1219"/>
                    <a:gd name="T35" fmla="*/ 22 h 952"/>
                    <a:gd name="T36" fmla="*/ 724 w 1219"/>
                    <a:gd name="T37" fmla="*/ 35 h 952"/>
                    <a:gd name="T38" fmla="*/ 720 w 1219"/>
                    <a:gd name="T39" fmla="*/ 50 h 952"/>
                    <a:gd name="T40" fmla="*/ 641 w 1219"/>
                    <a:gd name="T41" fmla="*/ 216 h 952"/>
                    <a:gd name="T42" fmla="*/ 691 w 1219"/>
                    <a:gd name="T43" fmla="*/ 321 h 952"/>
                    <a:gd name="T44" fmla="*/ 894 w 1219"/>
                    <a:gd name="T45" fmla="*/ 33 h 952"/>
                    <a:gd name="T46" fmla="*/ 906 w 1219"/>
                    <a:gd name="T47" fmla="*/ 18 h 952"/>
                    <a:gd name="T48" fmla="*/ 922 w 1219"/>
                    <a:gd name="T49" fmla="*/ 9 h 952"/>
                    <a:gd name="T50" fmla="*/ 937 w 1219"/>
                    <a:gd name="T51" fmla="*/ 3 h 952"/>
                    <a:gd name="T52" fmla="*/ 956 w 1219"/>
                    <a:gd name="T53" fmla="*/ 0 h 952"/>
                    <a:gd name="T54" fmla="*/ 1094 w 1219"/>
                    <a:gd name="T55" fmla="*/ 0 h 952"/>
                    <a:gd name="T56" fmla="*/ 1122 w 1219"/>
                    <a:gd name="T57" fmla="*/ 4 h 952"/>
                    <a:gd name="T58" fmla="*/ 1148 w 1219"/>
                    <a:gd name="T59" fmla="*/ 13 h 952"/>
                    <a:gd name="T60" fmla="*/ 1172 w 1219"/>
                    <a:gd name="T61" fmla="*/ 28 h 952"/>
                    <a:gd name="T62" fmla="*/ 1191 w 1219"/>
                    <a:gd name="T63" fmla="*/ 47 h 952"/>
                    <a:gd name="T64" fmla="*/ 1206 w 1219"/>
                    <a:gd name="T65" fmla="*/ 71 h 952"/>
                    <a:gd name="T66" fmla="*/ 1215 w 1219"/>
                    <a:gd name="T67" fmla="*/ 97 h 952"/>
                    <a:gd name="T68" fmla="*/ 1219 w 1219"/>
                    <a:gd name="T69" fmla="*/ 124 h 952"/>
                    <a:gd name="T70" fmla="*/ 1219 w 1219"/>
                    <a:gd name="T71" fmla="*/ 154 h 952"/>
                    <a:gd name="T72" fmla="*/ 1124 w 1219"/>
                    <a:gd name="T73" fmla="*/ 213 h 952"/>
                    <a:gd name="T74" fmla="*/ 1035 w 1219"/>
                    <a:gd name="T75" fmla="*/ 279 h 952"/>
                    <a:gd name="T76" fmla="*/ 949 w 1219"/>
                    <a:gd name="T77" fmla="*/ 350 h 952"/>
                    <a:gd name="T78" fmla="*/ 868 w 1219"/>
                    <a:gd name="T79" fmla="*/ 427 h 952"/>
                    <a:gd name="T80" fmla="*/ 825 w 1219"/>
                    <a:gd name="T81" fmla="*/ 471 h 952"/>
                    <a:gd name="T82" fmla="*/ 783 w 1219"/>
                    <a:gd name="T83" fmla="*/ 517 h 952"/>
                    <a:gd name="T84" fmla="*/ 753 w 1219"/>
                    <a:gd name="T85" fmla="*/ 554 h 952"/>
                    <a:gd name="T86" fmla="*/ 722 w 1219"/>
                    <a:gd name="T87" fmla="*/ 590 h 952"/>
                    <a:gd name="T88" fmla="*/ 660 w 1219"/>
                    <a:gd name="T89" fmla="*/ 676 h 952"/>
                    <a:gd name="T90" fmla="*/ 602 w 1219"/>
                    <a:gd name="T91" fmla="*/ 765 h 952"/>
                    <a:gd name="T92" fmla="*/ 551 w 1219"/>
                    <a:gd name="T93" fmla="*/ 856 h 952"/>
                    <a:gd name="T94" fmla="*/ 504 w 1219"/>
                    <a:gd name="T95" fmla="*/ 952 h 952"/>
                    <a:gd name="T96" fmla="*/ 0 w 1219"/>
                    <a:gd name="T97" fmla="*/ 952 h 952"/>
                    <a:gd name="T98" fmla="*/ 0 w 1219"/>
                    <a:gd name="T99" fmla="*/ 124 h 952"/>
                    <a:gd name="T100" fmla="*/ 4 w 1219"/>
                    <a:gd name="T101" fmla="*/ 97 h 952"/>
                    <a:gd name="T102" fmla="*/ 13 w 1219"/>
                    <a:gd name="T103" fmla="*/ 71 h 952"/>
                    <a:gd name="T104" fmla="*/ 27 w 1219"/>
                    <a:gd name="T105" fmla="*/ 47 h 952"/>
                    <a:gd name="T106" fmla="*/ 47 w 1219"/>
                    <a:gd name="T107" fmla="*/ 28 h 952"/>
                    <a:gd name="T108" fmla="*/ 69 w 1219"/>
                    <a:gd name="T109" fmla="*/ 13 h 952"/>
                    <a:gd name="T110" fmla="*/ 95 w 1219"/>
                    <a:gd name="T111" fmla="*/ 4 h 952"/>
                    <a:gd name="T112" fmla="*/ 124 w 1219"/>
                    <a:gd name="T113" fmla="*/ 0 h 9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219" h="952">
                      <a:moveTo>
                        <a:pt x="124" y="0"/>
                      </a:moveTo>
                      <a:lnTo>
                        <a:pt x="269" y="0"/>
                      </a:lnTo>
                      <a:lnTo>
                        <a:pt x="288" y="3"/>
                      </a:lnTo>
                      <a:lnTo>
                        <a:pt x="305" y="9"/>
                      </a:lnTo>
                      <a:lnTo>
                        <a:pt x="319" y="20"/>
                      </a:lnTo>
                      <a:lnTo>
                        <a:pt x="331" y="33"/>
                      </a:lnTo>
                      <a:lnTo>
                        <a:pt x="530" y="319"/>
                      </a:lnTo>
                      <a:lnTo>
                        <a:pt x="578" y="216"/>
                      </a:lnTo>
                      <a:lnTo>
                        <a:pt x="500" y="50"/>
                      </a:lnTo>
                      <a:lnTo>
                        <a:pt x="496" y="35"/>
                      </a:lnTo>
                      <a:lnTo>
                        <a:pt x="499" y="22"/>
                      </a:lnTo>
                      <a:lnTo>
                        <a:pt x="506" y="12"/>
                      </a:lnTo>
                      <a:lnTo>
                        <a:pt x="517" y="4"/>
                      </a:lnTo>
                      <a:lnTo>
                        <a:pt x="531" y="0"/>
                      </a:lnTo>
                      <a:lnTo>
                        <a:pt x="690" y="0"/>
                      </a:lnTo>
                      <a:lnTo>
                        <a:pt x="703" y="4"/>
                      </a:lnTo>
                      <a:lnTo>
                        <a:pt x="713" y="12"/>
                      </a:lnTo>
                      <a:lnTo>
                        <a:pt x="721" y="22"/>
                      </a:lnTo>
                      <a:lnTo>
                        <a:pt x="724" y="35"/>
                      </a:lnTo>
                      <a:lnTo>
                        <a:pt x="720" y="50"/>
                      </a:lnTo>
                      <a:lnTo>
                        <a:pt x="641" y="216"/>
                      </a:lnTo>
                      <a:lnTo>
                        <a:pt x="691" y="321"/>
                      </a:lnTo>
                      <a:lnTo>
                        <a:pt x="894" y="33"/>
                      </a:lnTo>
                      <a:lnTo>
                        <a:pt x="906" y="18"/>
                      </a:lnTo>
                      <a:lnTo>
                        <a:pt x="922" y="9"/>
                      </a:lnTo>
                      <a:lnTo>
                        <a:pt x="937" y="3"/>
                      </a:lnTo>
                      <a:lnTo>
                        <a:pt x="956" y="0"/>
                      </a:lnTo>
                      <a:lnTo>
                        <a:pt x="1094" y="0"/>
                      </a:lnTo>
                      <a:lnTo>
                        <a:pt x="1122" y="4"/>
                      </a:lnTo>
                      <a:lnTo>
                        <a:pt x="1148" y="13"/>
                      </a:lnTo>
                      <a:lnTo>
                        <a:pt x="1172" y="28"/>
                      </a:lnTo>
                      <a:lnTo>
                        <a:pt x="1191" y="47"/>
                      </a:lnTo>
                      <a:lnTo>
                        <a:pt x="1206" y="71"/>
                      </a:lnTo>
                      <a:lnTo>
                        <a:pt x="1215" y="97"/>
                      </a:lnTo>
                      <a:lnTo>
                        <a:pt x="1219" y="124"/>
                      </a:lnTo>
                      <a:lnTo>
                        <a:pt x="1219" y="154"/>
                      </a:lnTo>
                      <a:lnTo>
                        <a:pt x="1124" y="213"/>
                      </a:lnTo>
                      <a:lnTo>
                        <a:pt x="1035" y="279"/>
                      </a:lnTo>
                      <a:lnTo>
                        <a:pt x="949" y="350"/>
                      </a:lnTo>
                      <a:lnTo>
                        <a:pt x="868" y="427"/>
                      </a:lnTo>
                      <a:lnTo>
                        <a:pt x="825" y="471"/>
                      </a:lnTo>
                      <a:lnTo>
                        <a:pt x="783" y="517"/>
                      </a:lnTo>
                      <a:lnTo>
                        <a:pt x="753" y="554"/>
                      </a:lnTo>
                      <a:lnTo>
                        <a:pt x="722" y="590"/>
                      </a:lnTo>
                      <a:lnTo>
                        <a:pt x="660" y="676"/>
                      </a:lnTo>
                      <a:lnTo>
                        <a:pt x="602" y="765"/>
                      </a:lnTo>
                      <a:lnTo>
                        <a:pt x="551" y="856"/>
                      </a:lnTo>
                      <a:lnTo>
                        <a:pt x="504" y="952"/>
                      </a:lnTo>
                      <a:lnTo>
                        <a:pt x="0" y="952"/>
                      </a:lnTo>
                      <a:lnTo>
                        <a:pt x="0" y="124"/>
                      </a:lnTo>
                      <a:lnTo>
                        <a:pt x="4" y="97"/>
                      </a:lnTo>
                      <a:lnTo>
                        <a:pt x="13" y="71"/>
                      </a:lnTo>
                      <a:lnTo>
                        <a:pt x="27" y="47"/>
                      </a:lnTo>
                      <a:lnTo>
                        <a:pt x="47" y="28"/>
                      </a:lnTo>
                      <a:lnTo>
                        <a:pt x="69" y="13"/>
                      </a:lnTo>
                      <a:lnTo>
                        <a:pt x="95" y="4"/>
                      </a:lnTo>
                      <a:lnTo>
                        <a:pt x="12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16" name="Freeform 176">
                  <a:extLst>
                    <a:ext uri="{FF2B5EF4-FFF2-40B4-BE49-F238E27FC236}">
                      <a16:creationId xmlns:a16="http://schemas.microsoft.com/office/drawing/2014/main" id="{A9AE9E7E-228D-CC90-AB8B-8B15D612D4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8" y="1317"/>
                  <a:ext cx="801" cy="801"/>
                </a:xfrm>
                <a:custGeom>
                  <a:avLst/>
                  <a:gdLst>
                    <a:gd name="T0" fmla="*/ 401 w 801"/>
                    <a:gd name="T1" fmla="*/ 0 h 801"/>
                    <a:gd name="T2" fmla="*/ 454 w 801"/>
                    <a:gd name="T3" fmla="*/ 3 h 801"/>
                    <a:gd name="T4" fmla="*/ 507 w 801"/>
                    <a:gd name="T5" fmla="*/ 15 h 801"/>
                    <a:gd name="T6" fmla="*/ 556 w 801"/>
                    <a:gd name="T7" fmla="*/ 32 h 801"/>
                    <a:gd name="T8" fmla="*/ 602 w 801"/>
                    <a:gd name="T9" fmla="*/ 55 h 801"/>
                    <a:gd name="T10" fmla="*/ 645 w 801"/>
                    <a:gd name="T11" fmla="*/ 84 h 801"/>
                    <a:gd name="T12" fmla="*/ 683 w 801"/>
                    <a:gd name="T13" fmla="*/ 117 h 801"/>
                    <a:gd name="T14" fmla="*/ 717 w 801"/>
                    <a:gd name="T15" fmla="*/ 156 h 801"/>
                    <a:gd name="T16" fmla="*/ 746 w 801"/>
                    <a:gd name="T17" fmla="*/ 198 h 801"/>
                    <a:gd name="T18" fmla="*/ 770 w 801"/>
                    <a:gd name="T19" fmla="*/ 245 h 801"/>
                    <a:gd name="T20" fmla="*/ 787 w 801"/>
                    <a:gd name="T21" fmla="*/ 294 h 801"/>
                    <a:gd name="T22" fmla="*/ 797 w 801"/>
                    <a:gd name="T23" fmla="*/ 346 h 801"/>
                    <a:gd name="T24" fmla="*/ 801 w 801"/>
                    <a:gd name="T25" fmla="*/ 401 h 801"/>
                    <a:gd name="T26" fmla="*/ 797 w 801"/>
                    <a:gd name="T27" fmla="*/ 455 h 801"/>
                    <a:gd name="T28" fmla="*/ 787 w 801"/>
                    <a:gd name="T29" fmla="*/ 507 h 801"/>
                    <a:gd name="T30" fmla="*/ 770 w 801"/>
                    <a:gd name="T31" fmla="*/ 557 h 801"/>
                    <a:gd name="T32" fmla="*/ 746 w 801"/>
                    <a:gd name="T33" fmla="*/ 602 h 801"/>
                    <a:gd name="T34" fmla="*/ 717 w 801"/>
                    <a:gd name="T35" fmla="*/ 646 h 801"/>
                    <a:gd name="T36" fmla="*/ 683 w 801"/>
                    <a:gd name="T37" fmla="*/ 684 h 801"/>
                    <a:gd name="T38" fmla="*/ 645 w 801"/>
                    <a:gd name="T39" fmla="*/ 718 h 801"/>
                    <a:gd name="T40" fmla="*/ 602 w 801"/>
                    <a:gd name="T41" fmla="*/ 746 h 801"/>
                    <a:gd name="T42" fmla="*/ 556 w 801"/>
                    <a:gd name="T43" fmla="*/ 770 h 801"/>
                    <a:gd name="T44" fmla="*/ 507 w 801"/>
                    <a:gd name="T45" fmla="*/ 787 h 801"/>
                    <a:gd name="T46" fmla="*/ 454 w 801"/>
                    <a:gd name="T47" fmla="*/ 798 h 801"/>
                    <a:gd name="T48" fmla="*/ 401 w 801"/>
                    <a:gd name="T49" fmla="*/ 801 h 801"/>
                    <a:gd name="T50" fmla="*/ 347 w 801"/>
                    <a:gd name="T51" fmla="*/ 798 h 801"/>
                    <a:gd name="T52" fmla="*/ 295 w 801"/>
                    <a:gd name="T53" fmla="*/ 787 h 801"/>
                    <a:gd name="T54" fmla="*/ 245 w 801"/>
                    <a:gd name="T55" fmla="*/ 770 h 801"/>
                    <a:gd name="T56" fmla="*/ 199 w 801"/>
                    <a:gd name="T57" fmla="*/ 746 h 801"/>
                    <a:gd name="T58" fmla="*/ 156 w 801"/>
                    <a:gd name="T59" fmla="*/ 718 h 801"/>
                    <a:gd name="T60" fmla="*/ 118 w 801"/>
                    <a:gd name="T61" fmla="*/ 684 h 801"/>
                    <a:gd name="T62" fmla="*/ 84 w 801"/>
                    <a:gd name="T63" fmla="*/ 646 h 801"/>
                    <a:gd name="T64" fmla="*/ 55 w 801"/>
                    <a:gd name="T65" fmla="*/ 602 h 801"/>
                    <a:gd name="T66" fmla="*/ 31 w 801"/>
                    <a:gd name="T67" fmla="*/ 557 h 801"/>
                    <a:gd name="T68" fmla="*/ 14 w 801"/>
                    <a:gd name="T69" fmla="*/ 507 h 801"/>
                    <a:gd name="T70" fmla="*/ 4 w 801"/>
                    <a:gd name="T71" fmla="*/ 455 h 801"/>
                    <a:gd name="T72" fmla="*/ 0 w 801"/>
                    <a:gd name="T73" fmla="*/ 401 h 801"/>
                    <a:gd name="T74" fmla="*/ 4 w 801"/>
                    <a:gd name="T75" fmla="*/ 346 h 801"/>
                    <a:gd name="T76" fmla="*/ 14 w 801"/>
                    <a:gd name="T77" fmla="*/ 294 h 801"/>
                    <a:gd name="T78" fmla="*/ 31 w 801"/>
                    <a:gd name="T79" fmla="*/ 245 h 801"/>
                    <a:gd name="T80" fmla="*/ 55 w 801"/>
                    <a:gd name="T81" fmla="*/ 198 h 801"/>
                    <a:gd name="T82" fmla="*/ 84 w 801"/>
                    <a:gd name="T83" fmla="*/ 156 h 801"/>
                    <a:gd name="T84" fmla="*/ 118 w 801"/>
                    <a:gd name="T85" fmla="*/ 117 h 801"/>
                    <a:gd name="T86" fmla="*/ 156 w 801"/>
                    <a:gd name="T87" fmla="*/ 84 h 801"/>
                    <a:gd name="T88" fmla="*/ 199 w 801"/>
                    <a:gd name="T89" fmla="*/ 55 h 801"/>
                    <a:gd name="T90" fmla="*/ 245 w 801"/>
                    <a:gd name="T91" fmla="*/ 32 h 801"/>
                    <a:gd name="T92" fmla="*/ 295 w 801"/>
                    <a:gd name="T93" fmla="*/ 15 h 801"/>
                    <a:gd name="T94" fmla="*/ 347 w 801"/>
                    <a:gd name="T95" fmla="*/ 3 h 801"/>
                    <a:gd name="T96" fmla="*/ 401 w 801"/>
                    <a:gd name="T97" fmla="*/ 0 h 801"/>
                    <a:gd name="T98" fmla="*/ 401 w 801"/>
                    <a:gd name="T99" fmla="*/ 0 h 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801" h="801">
                      <a:moveTo>
                        <a:pt x="401" y="0"/>
                      </a:moveTo>
                      <a:lnTo>
                        <a:pt x="454" y="3"/>
                      </a:lnTo>
                      <a:lnTo>
                        <a:pt x="507" y="15"/>
                      </a:lnTo>
                      <a:lnTo>
                        <a:pt x="556" y="32"/>
                      </a:lnTo>
                      <a:lnTo>
                        <a:pt x="602" y="55"/>
                      </a:lnTo>
                      <a:lnTo>
                        <a:pt x="645" y="84"/>
                      </a:lnTo>
                      <a:lnTo>
                        <a:pt x="683" y="117"/>
                      </a:lnTo>
                      <a:lnTo>
                        <a:pt x="717" y="156"/>
                      </a:lnTo>
                      <a:lnTo>
                        <a:pt x="746" y="198"/>
                      </a:lnTo>
                      <a:lnTo>
                        <a:pt x="770" y="245"/>
                      </a:lnTo>
                      <a:lnTo>
                        <a:pt x="787" y="294"/>
                      </a:lnTo>
                      <a:lnTo>
                        <a:pt x="797" y="346"/>
                      </a:lnTo>
                      <a:lnTo>
                        <a:pt x="801" y="401"/>
                      </a:lnTo>
                      <a:lnTo>
                        <a:pt x="797" y="455"/>
                      </a:lnTo>
                      <a:lnTo>
                        <a:pt x="787" y="507"/>
                      </a:lnTo>
                      <a:lnTo>
                        <a:pt x="770" y="557"/>
                      </a:lnTo>
                      <a:lnTo>
                        <a:pt x="746" y="602"/>
                      </a:lnTo>
                      <a:lnTo>
                        <a:pt x="717" y="646"/>
                      </a:lnTo>
                      <a:lnTo>
                        <a:pt x="683" y="684"/>
                      </a:lnTo>
                      <a:lnTo>
                        <a:pt x="645" y="718"/>
                      </a:lnTo>
                      <a:lnTo>
                        <a:pt x="602" y="746"/>
                      </a:lnTo>
                      <a:lnTo>
                        <a:pt x="556" y="770"/>
                      </a:lnTo>
                      <a:lnTo>
                        <a:pt x="507" y="787"/>
                      </a:lnTo>
                      <a:lnTo>
                        <a:pt x="454" y="798"/>
                      </a:lnTo>
                      <a:lnTo>
                        <a:pt x="401" y="801"/>
                      </a:lnTo>
                      <a:lnTo>
                        <a:pt x="347" y="798"/>
                      </a:lnTo>
                      <a:lnTo>
                        <a:pt x="295" y="787"/>
                      </a:lnTo>
                      <a:lnTo>
                        <a:pt x="245" y="770"/>
                      </a:lnTo>
                      <a:lnTo>
                        <a:pt x="199" y="746"/>
                      </a:lnTo>
                      <a:lnTo>
                        <a:pt x="156" y="718"/>
                      </a:lnTo>
                      <a:lnTo>
                        <a:pt x="118" y="684"/>
                      </a:lnTo>
                      <a:lnTo>
                        <a:pt x="84" y="646"/>
                      </a:lnTo>
                      <a:lnTo>
                        <a:pt x="55" y="602"/>
                      </a:lnTo>
                      <a:lnTo>
                        <a:pt x="31" y="557"/>
                      </a:lnTo>
                      <a:lnTo>
                        <a:pt x="14" y="507"/>
                      </a:lnTo>
                      <a:lnTo>
                        <a:pt x="4" y="455"/>
                      </a:lnTo>
                      <a:lnTo>
                        <a:pt x="0" y="401"/>
                      </a:lnTo>
                      <a:lnTo>
                        <a:pt x="4" y="346"/>
                      </a:lnTo>
                      <a:lnTo>
                        <a:pt x="14" y="294"/>
                      </a:lnTo>
                      <a:lnTo>
                        <a:pt x="31" y="245"/>
                      </a:lnTo>
                      <a:lnTo>
                        <a:pt x="55" y="198"/>
                      </a:lnTo>
                      <a:lnTo>
                        <a:pt x="84" y="156"/>
                      </a:lnTo>
                      <a:lnTo>
                        <a:pt x="118" y="117"/>
                      </a:lnTo>
                      <a:lnTo>
                        <a:pt x="156" y="84"/>
                      </a:lnTo>
                      <a:lnTo>
                        <a:pt x="199" y="55"/>
                      </a:lnTo>
                      <a:lnTo>
                        <a:pt x="245" y="32"/>
                      </a:lnTo>
                      <a:lnTo>
                        <a:pt x="295" y="15"/>
                      </a:lnTo>
                      <a:lnTo>
                        <a:pt x="347" y="3"/>
                      </a:lnTo>
                      <a:lnTo>
                        <a:pt x="401" y="0"/>
                      </a:lnTo>
                      <a:lnTo>
                        <a:pt x="40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17" name="Freeform 177">
                  <a:extLst>
                    <a:ext uri="{FF2B5EF4-FFF2-40B4-BE49-F238E27FC236}">
                      <a16:creationId xmlns:a16="http://schemas.microsoft.com/office/drawing/2014/main" id="{CD8E5645-BF0D-416D-7383-C97C03F92C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1" y="2197"/>
                  <a:ext cx="1218" cy="952"/>
                </a:xfrm>
                <a:custGeom>
                  <a:avLst/>
                  <a:gdLst>
                    <a:gd name="T0" fmla="*/ 124 w 1218"/>
                    <a:gd name="T1" fmla="*/ 0 h 952"/>
                    <a:gd name="T2" fmla="*/ 270 w 1218"/>
                    <a:gd name="T3" fmla="*/ 0 h 952"/>
                    <a:gd name="T4" fmla="*/ 287 w 1218"/>
                    <a:gd name="T5" fmla="*/ 3 h 952"/>
                    <a:gd name="T6" fmla="*/ 304 w 1218"/>
                    <a:gd name="T7" fmla="*/ 9 h 952"/>
                    <a:gd name="T8" fmla="*/ 319 w 1218"/>
                    <a:gd name="T9" fmla="*/ 20 h 952"/>
                    <a:gd name="T10" fmla="*/ 331 w 1218"/>
                    <a:gd name="T11" fmla="*/ 33 h 952"/>
                    <a:gd name="T12" fmla="*/ 529 w 1218"/>
                    <a:gd name="T13" fmla="*/ 319 h 952"/>
                    <a:gd name="T14" fmla="*/ 579 w 1218"/>
                    <a:gd name="T15" fmla="*/ 216 h 952"/>
                    <a:gd name="T16" fmla="*/ 499 w 1218"/>
                    <a:gd name="T17" fmla="*/ 50 h 952"/>
                    <a:gd name="T18" fmla="*/ 496 w 1218"/>
                    <a:gd name="T19" fmla="*/ 35 h 952"/>
                    <a:gd name="T20" fmla="*/ 498 w 1218"/>
                    <a:gd name="T21" fmla="*/ 22 h 952"/>
                    <a:gd name="T22" fmla="*/ 505 w 1218"/>
                    <a:gd name="T23" fmla="*/ 12 h 952"/>
                    <a:gd name="T24" fmla="*/ 516 w 1218"/>
                    <a:gd name="T25" fmla="*/ 4 h 952"/>
                    <a:gd name="T26" fmla="*/ 530 w 1218"/>
                    <a:gd name="T27" fmla="*/ 0 h 952"/>
                    <a:gd name="T28" fmla="*/ 689 w 1218"/>
                    <a:gd name="T29" fmla="*/ 0 h 952"/>
                    <a:gd name="T30" fmla="*/ 702 w 1218"/>
                    <a:gd name="T31" fmla="*/ 4 h 952"/>
                    <a:gd name="T32" fmla="*/ 714 w 1218"/>
                    <a:gd name="T33" fmla="*/ 12 h 952"/>
                    <a:gd name="T34" fmla="*/ 720 w 1218"/>
                    <a:gd name="T35" fmla="*/ 22 h 952"/>
                    <a:gd name="T36" fmla="*/ 723 w 1218"/>
                    <a:gd name="T37" fmla="*/ 35 h 952"/>
                    <a:gd name="T38" fmla="*/ 719 w 1218"/>
                    <a:gd name="T39" fmla="*/ 50 h 952"/>
                    <a:gd name="T40" fmla="*/ 640 w 1218"/>
                    <a:gd name="T41" fmla="*/ 216 h 952"/>
                    <a:gd name="T42" fmla="*/ 690 w 1218"/>
                    <a:gd name="T43" fmla="*/ 321 h 952"/>
                    <a:gd name="T44" fmla="*/ 893 w 1218"/>
                    <a:gd name="T45" fmla="*/ 33 h 952"/>
                    <a:gd name="T46" fmla="*/ 906 w 1218"/>
                    <a:gd name="T47" fmla="*/ 18 h 952"/>
                    <a:gd name="T48" fmla="*/ 921 w 1218"/>
                    <a:gd name="T49" fmla="*/ 9 h 952"/>
                    <a:gd name="T50" fmla="*/ 936 w 1218"/>
                    <a:gd name="T51" fmla="*/ 3 h 952"/>
                    <a:gd name="T52" fmla="*/ 955 w 1218"/>
                    <a:gd name="T53" fmla="*/ 0 h 952"/>
                    <a:gd name="T54" fmla="*/ 1093 w 1218"/>
                    <a:gd name="T55" fmla="*/ 0 h 952"/>
                    <a:gd name="T56" fmla="*/ 1121 w 1218"/>
                    <a:gd name="T57" fmla="*/ 4 h 952"/>
                    <a:gd name="T58" fmla="*/ 1147 w 1218"/>
                    <a:gd name="T59" fmla="*/ 13 h 952"/>
                    <a:gd name="T60" fmla="*/ 1171 w 1218"/>
                    <a:gd name="T61" fmla="*/ 28 h 952"/>
                    <a:gd name="T62" fmla="*/ 1190 w 1218"/>
                    <a:gd name="T63" fmla="*/ 47 h 952"/>
                    <a:gd name="T64" fmla="*/ 1205 w 1218"/>
                    <a:gd name="T65" fmla="*/ 71 h 952"/>
                    <a:gd name="T66" fmla="*/ 1214 w 1218"/>
                    <a:gd name="T67" fmla="*/ 97 h 952"/>
                    <a:gd name="T68" fmla="*/ 1218 w 1218"/>
                    <a:gd name="T69" fmla="*/ 124 h 952"/>
                    <a:gd name="T70" fmla="*/ 1218 w 1218"/>
                    <a:gd name="T71" fmla="*/ 952 h 952"/>
                    <a:gd name="T72" fmla="*/ 708 w 1218"/>
                    <a:gd name="T73" fmla="*/ 952 h 952"/>
                    <a:gd name="T74" fmla="*/ 663 w 1218"/>
                    <a:gd name="T75" fmla="*/ 856 h 952"/>
                    <a:gd name="T76" fmla="*/ 610 w 1218"/>
                    <a:gd name="T77" fmla="*/ 763 h 952"/>
                    <a:gd name="T78" fmla="*/ 553 w 1218"/>
                    <a:gd name="T79" fmla="*/ 676 h 952"/>
                    <a:gd name="T80" fmla="*/ 491 w 1218"/>
                    <a:gd name="T81" fmla="*/ 590 h 952"/>
                    <a:gd name="T82" fmla="*/ 433 w 1218"/>
                    <a:gd name="T83" fmla="*/ 520 h 952"/>
                    <a:gd name="T84" fmla="*/ 390 w 1218"/>
                    <a:gd name="T85" fmla="*/ 473 h 952"/>
                    <a:gd name="T86" fmla="*/ 346 w 1218"/>
                    <a:gd name="T87" fmla="*/ 427 h 952"/>
                    <a:gd name="T88" fmla="*/ 266 w 1218"/>
                    <a:gd name="T89" fmla="*/ 351 h 952"/>
                    <a:gd name="T90" fmla="*/ 181 w 1218"/>
                    <a:gd name="T91" fmla="*/ 280 h 952"/>
                    <a:gd name="T92" fmla="*/ 92 w 1218"/>
                    <a:gd name="T93" fmla="*/ 216 h 952"/>
                    <a:gd name="T94" fmla="*/ 0 w 1218"/>
                    <a:gd name="T95" fmla="*/ 157 h 952"/>
                    <a:gd name="T96" fmla="*/ 0 w 1218"/>
                    <a:gd name="T97" fmla="*/ 124 h 952"/>
                    <a:gd name="T98" fmla="*/ 3 w 1218"/>
                    <a:gd name="T99" fmla="*/ 97 h 952"/>
                    <a:gd name="T100" fmla="*/ 12 w 1218"/>
                    <a:gd name="T101" fmla="*/ 71 h 952"/>
                    <a:gd name="T102" fmla="*/ 27 w 1218"/>
                    <a:gd name="T103" fmla="*/ 47 h 952"/>
                    <a:gd name="T104" fmla="*/ 46 w 1218"/>
                    <a:gd name="T105" fmla="*/ 28 h 952"/>
                    <a:gd name="T106" fmla="*/ 69 w 1218"/>
                    <a:gd name="T107" fmla="*/ 13 h 952"/>
                    <a:gd name="T108" fmla="*/ 96 w 1218"/>
                    <a:gd name="T109" fmla="*/ 4 h 952"/>
                    <a:gd name="T110" fmla="*/ 124 w 1218"/>
                    <a:gd name="T111" fmla="*/ 0 h 9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8" h="952">
                      <a:moveTo>
                        <a:pt x="124" y="0"/>
                      </a:moveTo>
                      <a:lnTo>
                        <a:pt x="270" y="0"/>
                      </a:lnTo>
                      <a:lnTo>
                        <a:pt x="287" y="3"/>
                      </a:lnTo>
                      <a:lnTo>
                        <a:pt x="304" y="9"/>
                      </a:lnTo>
                      <a:lnTo>
                        <a:pt x="319" y="20"/>
                      </a:lnTo>
                      <a:lnTo>
                        <a:pt x="331" y="33"/>
                      </a:lnTo>
                      <a:lnTo>
                        <a:pt x="529" y="319"/>
                      </a:lnTo>
                      <a:lnTo>
                        <a:pt x="579" y="216"/>
                      </a:lnTo>
                      <a:lnTo>
                        <a:pt x="499" y="50"/>
                      </a:lnTo>
                      <a:lnTo>
                        <a:pt x="496" y="35"/>
                      </a:lnTo>
                      <a:lnTo>
                        <a:pt x="498" y="22"/>
                      </a:lnTo>
                      <a:lnTo>
                        <a:pt x="505" y="12"/>
                      </a:lnTo>
                      <a:lnTo>
                        <a:pt x="516" y="4"/>
                      </a:lnTo>
                      <a:lnTo>
                        <a:pt x="530" y="0"/>
                      </a:lnTo>
                      <a:lnTo>
                        <a:pt x="689" y="0"/>
                      </a:lnTo>
                      <a:lnTo>
                        <a:pt x="702" y="4"/>
                      </a:lnTo>
                      <a:lnTo>
                        <a:pt x="714" y="12"/>
                      </a:lnTo>
                      <a:lnTo>
                        <a:pt x="720" y="22"/>
                      </a:lnTo>
                      <a:lnTo>
                        <a:pt x="723" y="35"/>
                      </a:lnTo>
                      <a:lnTo>
                        <a:pt x="719" y="50"/>
                      </a:lnTo>
                      <a:lnTo>
                        <a:pt x="640" y="216"/>
                      </a:lnTo>
                      <a:lnTo>
                        <a:pt x="690" y="321"/>
                      </a:lnTo>
                      <a:lnTo>
                        <a:pt x="893" y="33"/>
                      </a:lnTo>
                      <a:lnTo>
                        <a:pt x="906" y="18"/>
                      </a:lnTo>
                      <a:lnTo>
                        <a:pt x="921" y="9"/>
                      </a:lnTo>
                      <a:lnTo>
                        <a:pt x="936" y="3"/>
                      </a:lnTo>
                      <a:lnTo>
                        <a:pt x="955" y="0"/>
                      </a:lnTo>
                      <a:lnTo>
                        <a:pt x="1093" y="0"/>
                      </a:lnTo>
                      <a:lnTo>
                        <a:pt x="1121" y="4"/>
                      </a:lnTo>
                      <a:lnTo>
                        <a:pt x="1147" y="13"/>
                      </a:lnTo>
                      <a:lnTo>
                        <a:pt x="1171" y="28"/>
                      </a:lnTo>
                      <a:lnTo>
                        <a:pt x="1190" y="47"/>
                      </a:lnTo>
                      <a:lnTo>
                        <a:pt x="1205" y="71"/>
                      </a:lnTo>
                      <a:lnTo>
                        <a:pt x="1214" y="97"/>
                      </a:lnTo>
                      <a:lnTo>
                        <a:pt x="1218" y="124"/>
                      </a:lnTo>
                      <a:lnTo>
                        <a:pt x="1218" y="952"/>
                      </a:lnTo>
                      <a:lnTo>
                        <a:pt x="708" y="952"/>
                      </a:lnTo>
                      <a:lnTo>
                        <a:pt x="663" y="856"/>
                      </a:lnTo>
                      <a:lnTo>
                        <a:pt x="610" y="763"/>
                      </a:lnTo>
                      <a:lnTo>
                        <a:pt x="553" y="676"/>
                      </a:lnTo>
                      <a:lnTo>
                        <a:pt x="491" y="590"/>
                      </a:lnTo>
                      <a:lnTo>
                        <a:pt x="433" y="520"/>
                      </a:lnTo>
                      <a:lnTo>
                        <a:pt x="390" y="473"/>
                      </a:lnTo>
                      <a:lnTo>
                        <a:pt x="346" y="427"/>
                      </a:lnTo>
                      <a:lnTo>
                        <a:pt x="266" y="351"/>
                      </a:lnTo>
                      <a:lnTo>
                        <a:pt x="181" y="280"/>
                      </a:lnTo>
                      <a:lnTo>
                        <a:pt x="92" y="216"/>
                      </a:lnTo>
                      <a:lnTo>
                        <a:pt x="0" y="157"/>
                      </a:lnTo>
                      <a:lnTo>
                        <a:pt x="0" y="124"/>
                      </a:lnTo>
                      <a:lnTo>
                        <a:pt x="3" y="97"/>
                      </a:lnTo>
                      <a:lnTo>
                        <a:pt x="12" y="71"/>
                      </a:lnTo>
                      <a:lnTo>
                        <a:pt x="27" y="47"/>
                      </a:lnTo>
                      <a:lnTo>
                        <a:pt x="46" y="28"/>
                      </a:lnTo>
                      <a:lnTo>
                        <a:pt x="69" y="13"/>
                      </a:lnTo>
                      <a:lnTo>
                        <a:pt x="96" y="4"/>
                      </a:lnTo>
                      <a:lnTo>
                        <a:pt x="12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18" name="Freeform 178">
                  <a:extLst>
                    <a:ext uri="{FF2B5EF4-FFF2-40B4-BE49-F238E27FC236}">
                      <a16:creationId xmlns:a16="http://schemas.microsoft.com/office/drawing/2014/main" id="{74C0CB89-1D1C-95A9-841C-327D9793AE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49" y="1317"/>
                  <a:ext cx="802" cy="801"/>
                </a:xfrm>
                <a:custGeom>
                  <a:avLst/>
                  <a:gdLst>
                    <a:gd name="T0" fmla="*/ 401 w 802"/>
                    <a:gd name="T1" fmla="*/ 0 h 801"/>
                    <a:gd name="T2" fmla="*/ 455 w 802"/>
                    <a:gd name="T3" fmla="*/ 3 h 801"/>
                    <a:gd name="T4" fmla="*/ 507 w 802"/>
                    <a:gd name="T5" fmla="*/ 15 h 801"/>
                    <a:gd name="T6" fmla="*/ 557 w 802"/>
                    <a:gd name="T7" fmla="*/ 32 h 801"/>
                    <a:gd name="T8" fmla="*/ 603 w 802"/>
                    <a:gd name="T9" fmla="*/ 55 h 801"/>
                    <a:gd name="T10" fmla="*/ 644 w 802"/>
                    <a:gd name="T11" fmla="*/ 84 h 801"/>
                    <a:gd name="T12" fmla="*/ 684 w 802"/>
                    <a:gd name="T13" fmla="*/ 117 h 801"/>
                    <a:gd name="T14" fmla="*/ 718 w 802"/>
                    <a:gd name="T15" fmla="*/ 156 h 801"/>
                    <a:gd name="T16" fmla="*/ 747 w 802"/>
                    <a:gd name="T17" fmla="*/ 198 h 801"/>
                    <a:gd name="T18" fmla="*/ 769 w 802"/>
                    <a:gd name="T19" fmla="*/ 245 h 801"/>
                    <a:gd name="T20" fmla="*/ 787 w 802"/>
                    <a:gd name="T21" fmla="*/ 294 h 801"/>
                    <a:gd name="T22" fmla="*/ 798 w 802"/>
                    <a:gd name="T23" fmla="*/ 346 h 801"/>
                    <a:gd name="T24" fmla="*/ 802 w 802"/>
                    <a:gd name="T25" fmla="*/ 401 h 801"/>
                    <a:gd name="T26" fmla="*/ 798 w 802"/>
                    <a:gd name="T27" fmla="*/ 455 h 801"/>
                    <a:gd name="T28" fmla="*/ 787 w 802"/>
                    <a:gd name="T29" fmla="*/ 507 h 801"/>
                    <a:gd name="T30" fmla="*/ 769 w 802"/>
                    <a:gd name="T31" fmla="*/ 557 h 801"/>
                    <a:gd name="T32" fmla="*/ 747 w 802"/>
                    <a:gd name="T33" fmla="*/ 602 h 801"/>
                    <a:gd name="T34" fmla="*/ 718 w 802"/>
                    <a:gd name="T35" fmla="*/ 646 h 801"/>
                    <a:gd name="T36" fmla="*/ 684 w 802"/>
                    <a:gd name="T37" fmla="*/ 684 h 801"/>
                    <a:gd name="T38" fmla="*/ 644 w 802"/>
                    <a:gd name="T39" fmla="*/ 718 h 801"/>
                    <a:gd name="T40" fmla="*/ 603 w 802"/>
                    <a:gd name="T41" fmla="*/ 746 h 801"/>
                    <a:gd name="T42" fmla="*/ 557 w 802"/>
                    <a:gd name="T43" fmla="*/ 770 h 801"/>
                    <a:gd name="T44" fmla="*/ 507 w 802"/>
                    <a:gd name="T45" fmla="*/ 787 h 801"/>
                    <a:gd name="T46" fmla="*/ 455 w 802"/>
                    <a:gd name="T47" fmla="*/ 798 h 801"/>
                    <a:gd name="T48" fmla="*/ 401 w 802"/>
                    <a:gd name="T49" fmla="*/ 801 h 801"/>
                    <a:gd name="T50" fmla="*/ 346 w 802"/>
                    <a:gd name="T51" fmla="*/ 798 h 801"/>
                    <a:gd name="T52" fmla="*/ 293 w 802"/>
                    <a:gd name="T53" fmla="*/ 787 h 801"/>
                    <a:gd name="T54" fmla="*/ 245 w 802"/>
                    <a:gd name="T55" fmla="*/ 770 h 801"/>
                    <a:gd name="T56" fmla="*/ 198 w 802"/>
                    <a:gd name="T57" fmla="*/ 746 h 801"/>
                    <a:gd name="T58" fmla="*/ 156 w 802"/>
                    <a:gd name="T59" fmla="*/ 718 h 801"/>
                    <a:gd name="T60" fmla="*/ 117 w 802"/>
                    <a:gd name="T61" fmla="*/ 684 h 801"/>
                    <a:gd name="T62" fmla="*/ 83 w 802"/>
                    <a:gd name="T63" fmla="*/ 646 h 801"/>
                    <a:gd name="T64" fmla="*/ 54 w 802"/>
                    <a:gd name="T65" fmla="*/ 602 h 801"/>
                    <a:gd name="T66" fmla="*/ 32 w 802"/>
                    <a:gd name="T67" fmla="*/ 557 h 801"/>
                    <a:gd name="T68" fmla="*/ 13 w 802"/>
                    <a:gd name="T69" fmla="*/ 507 h 801"/>
                    <a:gd name="T70" fmla="*/ 3 w 802"/>
                    <a:gd name="T71" fmla="*/ 455 h 801"/>
                    <a:gd name="T72" fmla="*/ 0 w 802"/>
                    <a:gd name="T73" fmla="*/ 401 h 801"/>
                    <a:gd name="T74" fmla="*/ 3 w 802"/>
                    <a:gd name="T75" fmla="*/ 346 h 801"/>
                    <a:gd name="T76" fmla="*/ 13 w 802"/>
                    <a:gd name="T77" fmla="*/ 294 h 801"/>
                    <a:gd name="T78" fmla="*/ 32 w 802"/>
                    <a:gd name="T79" fmla="*/ 245 h 801"/>
                    <a:gd name="T80" fmla="*/ 54 w 802"/>
                    <a:gd name="T81" fmla="*/ 198 h 801"/>
                    <a:gd name="T82" fmla="*/ 83 w 802"/>
                    <a:gd name="T83" fmla="*/ 156 h 801"/>
                    <a:gd name="T84" fmla="*/ 117 w 802"/>
                    <a:gd name="T85" fmla="*/ 117 h 801"/>
                    <a:gd name="T86" fmla="*/ 156 w 802"/>
                    <a:gd name="T87" fmla="*/ 84 h 801"/>
                    <a:gd name="T88" fmla="*/ 198 w 802"/>
                    <a:gd name="T89" fmla="*/ 55 h 801"/>
                    <a:gd name="T90" fmla="*/ 245 w 802"/>
                    <a:gd name="T91" fmla="*/ 32 h 801"/>
                    <a:gd name="T92" fmla="*/ 293 w 802"/>
                    <a:gd name="T93" fmla="*/ 15 h 801"/>
                    <a:gd name="T94" fmla="*/ 346 w 802"/>
                    <a:gd name="T95" fmla="*/ 3 h 801"/>
                    <a:gd name="T96" fmla="*/ 401 w 802"/>
                    <a:gd name="T97" fmla="*/ 0 h 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02" h="801">
                      <a:moveTo>
                        <a:pt x="401" y="0"/>
                      </a:moveTo>
                      <a:lnTo>
                        <a:pt x="455" y="3"/>
                      </a:lnTo>
                      <a:lnTo>
                        <a:pt x="507" y="15"/>
                      </a:lnTo>
                      <a:lnTo>
                        <a:pt x="557" y="32"/>
                      </a:lnTo>
                      <a:lnTo>
                        <a:pt x="603" y="55"/>
                      </a:lnTo>
                      <a:lnTo>
                        <a:pt x="644" y="84"/>
                      </a:lnTo>
                      <a:lnTo>
                        <a:pt x="684" y="117"/>
                      </a:lnTo>
                      <a:lnTo>
                        <a:pt x="718" y="156"/>
                      </a:lnTo>
                      <a:lnTo>
                        <a:pt x="747" y="198"/>
                      </a:lnTo>
                      <a:lnTo>
                        <a:pt x="769" y="245"/>
                      </a:lnTo>
                      <a:lnTo>
                        <a:pt x="787" y="294"/>
                      </a:lnTo>
                      <a:lnTo>
                        <a:pt x="798" y="346"/>
                      </a:lnTo>
                      <a:lnTo>
                        <a:pt x="802" y="401"/>
                      </a:lnTo>
                      <a:lnTo>
                        <a:pt x="798" y="455"/>
                      </a:lnTo>
                      <a:lnTo>
                        <a:pt x="787" y="507"/>
                      </a:lnTo>
                      <a:lnTo>
                        <a:pt x="769" y="557"/>
                      </a:lnTo>
                      <a:lnTo>
                        <a:pt x="747" y="602"/>
                      </a:lnTo>
                      <a:lnTo>
                        <a:pt x="718" y="646"/>
                      </a:lnTo>
                      <a:lnTo>
                        <a:pt x="684" y="684"/>
                      </a:lnTo>
                      <a:lnTo>
                        <a:pt x="644" y="718"/>
                      </a:lnTo>
                      <a:lnTo>
                        <a:pt x="603" y="746"/>
                      </a:lnTo>
                      <a:lnTo>
                        <a:pt x="557" y="770"/>
                      </a:lnTo>
                      <a:lnTo>
                        <a:pt x="507" y="787"/>
                      </a:lnTo>
                      <a:lnTo>
                        <a:pt x="455" y="798"/>
                      </a:lnTo>
                      <a:lnTo>
                        <a:pt x="401" y="801"/>
                      </a:lnTo>
                      <a:lnTo>
                        <a:pt x="346" y="798"/>
                      </a:lnTo>
                      <a:lnTo>
                        <a:pt x="293" y="787"/>
                      </a:lnTo>
                      <a:lnTo>
                        <a:pt x="245" y="770"/>
                      </a:lnTo>
                      <a:lnTo>
                        <a:pt x="198" y="746"/>
                      </a:lnTo>
                      <a:lnTo>
                        <a:pt x="156" y="718"/>
                      </a:lnTo>
                      <a:lnTo>
                        <a:pt x="117" y="684"/>
                      </a:lnTo>
                      <a:lnTo>
                        <a:pt x="83" y="646"/>
                      </a:lnTo>
                      <a:lnTo>
                        <a:pt x="54" y="602"/>
                      </a:lnTo>
                      <a:lnTo>
                        <a:pt x="32" y="557"/>
                      </a:lnTo>
                      <a:lnTo>
                        <a:pt x="13" y="507"/>
                      </a:lnTo>
                      <a:lnTo>
                        <a:pt x="3" y="455"/>
                      </a:lnTo>
                      <a:lnTo>
                        <a:pt x="0" y="401"/>
                      </a:lnTo>
                      <a:lnTo>
                        <a:pt x="3" y="346"/>
                      </a:lnTo>
                      <a:lnTo>
                        <a:pt x="13" y="294"/>
                      </a:lnTo>
                      <a:lnTo>
                        <a:pt x="32" y="245"/>
                      </a:lnTo>
                      <a:lnTo>
                        <a:pt x="54" y="198"/>
                      </a:lnTo>
                      <a:lnTo>
                        <a:pt x="83" y="156"/>
                      </a:lnTo>
                      <a:lnTo>
                        <a:pt x="117" y="117"/>
                      </a:lnTo>
                      <a:lnTo>
                        <a:pt x="156" y="84"/>
                      </a:lnTo>
                      <a:lnTo>
                        <a:pt x="198" y="55"/>
                      </a:lnTo>
                      <a:lnTo>
                        <a:pt x="245" y="32"/>
                      </a:lnTo>
                      <a:lnTo>
                        <a:pt x="293" y="15"/>
                      </a:lnTo>
                      <a:lnTo>
                        <a:pt x="346" y="3"/>
                      </a:lnTo>
                      <a:lnTo>
                        <a:pt x="40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19" name="Freeform 179">
                  <a:extLst>
                    <a:ext uri="{FF2B5EF4-FFF2-40B4-BE49-F238E27FC236}">
                      <a16:creationId xmlns:a16="http://schemas.microsoft.com/office/drawing/2014/main" id="{835DD1D8-A0E3-CB8E-0378-62DDB3F7FE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2" y="4809"/>
                  <a:ext cx="918" cy="822"/>
                </a:xfrm>
                <a:custGeom>
                  <a:avLst/>
                  <a:gdLst>
                    <a:gd name="T0" fmla="*/ 281 w 918"/>
                    <a:gd name="T1" fmla="*/ 0 h 822"/>
                    <a:gd name="T2" fmla="*/ 830 w 918"/>
                    <a:gd name="T3" fmla="*/ 421 h 822"/>
                    <a:gd name="T4" fmla="*/ 857 w 918"/>
                    <a:gd name="T5" fmla="*/ 445 h 822"/>
                    <a:gd name="T6" fmla="*/ 880 w 918"/>
                    <a:gd name="T7" fmla="*/ 472 h 822"/>
                    <a:gd name="T8" fmla="*/ 897 w 918"/>
                    <a:gd name="T9" fmla="*/ 504 h 822"/>
                    <a:gd name="T10" fmla="*/ 909 w 918"/>
                    <a:gd name="T11" fmla="*/ 535 h 822"/>
                    <a:gd name="T12" fmla="*/ 916 w 918"/>
                    <a:gd name="T13" fmla="*/ 569 h 822"/>
                    <a:gd name="T14" fmla="*/ 918 w 918"/>
                    <a:gd name="T15" fmla="*/ 603 h 822"/>
                    <a:gd name="T16" fmla="*/ 915 w 918"/>
                    <a:gd name="T17" fmla="*/ 637 h 822"/>
                    <a:gd name="T18" fmla="*/ 906 w 918"/>
                    <a:gd name="T19" fmla="*/ 671 h 822"/>
                    <a:gd name="T20" fmla="*/ 892 w 918"/>
                    <a:gd name="T21" fmla="*/ 704 h 822"/>
                    <a:gd name="T22" fmla="*/ 872 w 918"/>
                    <a:gd name="T23" fmla="*/ 734 h 822"/>
                    <a:gd name="T24" fmla="*/ 848 w 918"/>
                    <a:gd name="T25" fmla="*/ 760 h 822"/>
                    <a:gd name="T26" fmla="*/ 821 w 918"/>
                    <a:gd name="T27" fmla="*/ 782 h 822"/>
                    <a:gd name="T28" fmla="*/ 792 w 918"/>
                    <a:gd name="T29" fmla="*/ 800 h 822"/>
                    <a:gd name="T30" fmla="*/ 761 w 918"/>
                    <a:gd name="T31" fmla="*/ 811 h 822"/>
                    <a:gd name="T32" fmla="*/ 728 w 918"/>
                    <a:gd name="T33" fmla="*/ 819 h 822"/>
                    <a:gd name="T34" fmla="*/ 694 w 918"/>
                    <a:gd name="T35" fmla="*/ 822 h 822"/>
                    <a:gd name="T36" fmla="*/ 658 w 918"/>
                    <a:gd name="T37" fmla="*/ 819 h 822"/>
                    <a:gd name="T38" fmla="*/ 624 w 918"/>
                    <a:gd name="T39" fmla="*/ 810 h 822"/>
                    <a:gd name="T40" fmla="*/ 590 w 918"/>
                    <a:gd name="T41" fmla="*/ 796 h 822"/>
                    <a:gd name="T42" fmla="*/ 559 w 918"/>
                    <a:gd name="T43" fmla="*/ 776 h 822"/>
                    <a:gd name="T44" fmla="*/ 0 w 918"/>
                    <a:gd name="T45" fmla="*/ 348 h 822"/>
                    <a:gd name="T46" fmla="*/ 25 w 918"/>
                    <a:gd name="T47" fmla="*/ 323 h 822"/>
                    <a:gd name="T48" fmla="*/ 97 w 918"/>
                    <a:gd name="T49" fmla="*/ 248 h 822"/>
                    <a:gd name="T50" fmla="*/ 162 w 918"/>
                    <a:gd name="T51" fmla="*/ 169 h 822"/>
                    <a:gd name="T52" fmla="*/ 225 w 918"/>
                    <a:gd name="T53" fmla="*/ 86 h 822"/>
                    <a:gd name="T54" fmla="*/ 281 w 918"/>
                    <a:gd name="T55" fmla="*/ 0 h 8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18" h="822">
                      <a:moveTo>
                        <a:pt x="281" y="0"/>
                      </a:moveTo>
                      <a:lnTo>
                        <a:pt x="830" y="421"/>
                      </a:lnTo>
                      <a:lnTo>
                        <a:pt x="857" y="445"/>
                      </a:lnTo>
                      <a:lnTo>
                        <a:pt x="880" y="472"/>
                      </a:lnTo>
                      <a:lnTo>
                        <a:pt x="897" y="504"/>
                      </a:lnTo>
                      <a:lnTo>
                        <a:pt x="909" y="535"/>
                      </a:lnTo>
                      <a:lnTo>
                        <a:pt x="916" y="569"/>
                      </a:lnTo>
                      <a:lnTo>
                        <a:pt x="918" y="603"/>
                      </a:lnTo>
                      <a:lnTo>
                        <a:pt x="915" y="637"/>
                      </a:lnTo>
                      <a:lnTo>
                        <a:pt x="906" y="671"/>
                      </a:lnTo>
                      <a:lnTo>
                        <a:pt x="892" y="704"/>
                      </a:lnTo>
                      <a:lnTo>
                        <a:pt x="872" y="734"/>
                      </a:lnTo>
                      <a:lnTo>
                        <a:pt x="848" y="760"/>
                      </a:lnTo>
                      <a:lnTo>
                        <a:pt x="821" y="782"/>
                      </a:lnTo>
                      <a:lnTo>
                        <a:pt x="792" y="800"/>
                      </a:lnTo>
                      <a:lnTo>
                        <a:pt x="761" y="811"/>
                      </a:lnTo>
                      <a:lnTo>
                        <a:pt x="728" y="819"/>
                      </a:lnTo>
                      <a:lnTo>
                        <a:pt x="694" y="822"/>
                      </a:lnTo>
                      <a:lnTo>
                        <a:pt x="658" y="819"/>
                      </a:lnTo>
                      <a:lnTo>
                        <a:pt x="624" y="810"/>
                      </a:lnTo>
                      <a:lnTo>
                        <a:pt x="590" y="796"/>
                      </a:lnTo>
                      <a:lnTo>
                        <a:pt x="559" y="776"/>
                      </a:lnTo>
                      <a:lnTo>
                        <a:pt x="0" y="348"/>
                      </a:lnTo>
                      <a:lnTo>
                        <a:pt x="25" y="323"/>
                      </a:lnTo>
                      <a:lnTo>
                        <a:pt x="97" y="248"/>
                      </a:lnTo>
                      <a:lnTo>
                        <a:pt x="162" y="169"/>
                      </a:lnTo>
                      <a:lnTo>
                        <a:pt x="225" y="86"/>
                      </a:lnTo>
                      <a:lnTo>
                        <a:pt x="28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20" name="Freeform 180">
                  <a:extLst>
                    <a:ext uri="{FF2B5EF4-FFF2-40B4-BE49-F238E27FC236}">
                      <a16:creationId xmlns:a16="http://schemas.microsoft.com/office/drawing/2014/main" id="{09B3C18B-D420-4171-961E-0880BC5229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6" y="3746"/>
                  <a:ext cx="1218" cy="950"/>
                </a:xfrm>
                <a:custGeom>
                  <a:avLst/>
                  <a:gdLst>
                    <a:gd name="T0" fmla="*/ 124 w 1218"/>
                    <a:gd name="T1" fmla="*/ 0 h 950"/>
                    <a:gd name="T2" fmla="*/ 270 w 1218"/>
                    <a:gd name="T3" fmla="*/ 0 h 950"/>
                    <a:gd name="T4" fmla="*/ 287 w 1218"/>
                    <a:gd name="T5" fmla="*/ 2 h 950"/>
                    <a:gd name="T6" fmla="*/ 304 w 1218"/>
                    <a:gd name="T7" fmla="*/ 9 h 950"/>
                    <a:gd name="T8" fmla="*/ 319 w 1218"/>
                    <a:gd name="T9" fmla="*/ 18 h 950"/>
                    <a:gd name="T10" fmla="*/ 331 w 1218"/>
                    <a:gd name="T11" fmla="*/ 32 h 950"/>
                    <a:gd name="T12" fmla="*/ 529 w 1218"/>
                    <a:gd name="T13" fmla="*/ 318 h 950"/>
                    <a:gd name="T14" fmla="*/ 577 w 1218"/>
                    <a:gd name="T15" fmla="*/ 214 h 950"/>
                    <a:gd name="T16" fmla="*/ 499 w 1218"/>
                    <a:gd name="T17" fmla="*/ 48 h 950"/>
                    <a:gd name="T18" fmla="*/ 495 w 1218"/>
                    <a:gd name="T19" fmla="*/ 35 h 950"/>
                    <a:gd name="T20" fmla="*/ 498 w 1218"/>
                    <a:gd name="T21" fmla="*/ 22 h 950"/>
                    <a:gd name="T22" fmla="*/ 504 w 1218"/>
                    <a:gd name="T23" fmla="*/ 10 h 950"/>
                    <a:gd name="T24" fmla="*/ 516 w 1218"/>
                    <a:gd name="T25" fmla="*/ 2 h 950"/>
                    <a:gd name="T26" fmla="*/ 529 w 1218"/>
                    <a:gd name="T27" fmla="*/ 0 h 950"/>
                    <a:gd name="T28" fmla="*/ 687 w 1218"/>
                    <a:gd name="T29" fmla="*/ 0 h 950"/>
                    <a:gd name="T30" fmla="*/ 702 w 1218"/>
                    <a:gd name="T31" fmla="*/ 2 h 950"/>
                    <a:gd name="T32" fmla="*/ 712 w 1218"/>
                    <a:gd name="T33" fmla="*/ 10 h 950"/>
                    <a:gd name="T34" fmla="*/ 720 w 1218"/>
                    <a:gd name="T35" fmla="*/ 22 h 950"/>
                    <a:gd name="T36" fmla="*/ 721 w 1218"/>
                    <a:gd name="T37" fmla="*/ 35 h 950"/>
                    <a:gd name="T38" fmla="*/ 719 w 1218"/>
                    <a:gd name="T39" fmla="*/ 48 h 950"/>
                    <a:gd name="T40" fmla="*/ 639 w 1218"/>
                    <a:gd name="T41" fmla="*/ 214 h 950"/>
                    <a:gd name="T42" fmla="*/ 689 w 1218"/>
                    <a:gd name="T43" fmla="*/ 319 h 950"/>
                    <a:gd name="T44" fmla="*/ 893 w 1218"/>
                    <a:gd name="T45" fmla="*/ 31 h 950"/>
                    <a:gd name="T46" fmla="*/ 905 w 1218"/>
                    <a:gd name="T47" fmla="*/ 18 h 950"/>
                    <a:gd name="T48" fmla="*/ 919 w 1218"/>
                    <a:gd name="T49" fmla="*/ 8 h 950"/>
                    <a:gd name="T50" fmla="*/ 936 w 1218"/>
                    <a:gd name="T51" fmla="*/ 1 h 950"/>
                    <a:gd name="T52" fmla="*/ 955 w 1218"/>
                    <a:gd name="T53" fmla="*/ 0 h 950"/>
                    <a:gd name="T54" fmla="*/ 1092 w 1218"/>
                    <a:gd name="T55" fmla="*/ 0 h 950"/>
                    <a:gd name="T56" fmla="*/ 1121 w 1218"/>
                    <a:gd name="T57" fmla="*/ 2 h 950"/>
                    <a:gd name="T58" fmla="*/ 1147 w 1218"/>
                    <a:gd name="T59" fmla="*/ 11 h 950"/>
                    <a:gd name="T60" fmla="*/ 1171 w 1218"/>
                    <a:gd name="T61" fmla="*/ 27 h 950"/>
                    <a:gd name="T62" fmla="*/ 1189 w 1218"/>
                    <a:gd name="T63" fmla="*/ 45 h 950"/>
                    <a:gd name="T64" fmla="*/ 1205 w 1218"/>
                    <a:gd name="T65" fmla="*/ 69 h 950"/>
                    <a:gd name="T66" fmla="*/ 1214 w 1218"/>
                    <a:gd name="T67" fmla="*/ 95 h 950"/>
                    <a:gd name="T68" fmla="*/ 1216 w 1218"/>
                    <a:gd name="T69" fmla="*/ 124 h 950"/>
                    <a:gd name="T70" fmla="*/ 1218 w 1218"/>
                    <a:gd name="T71" fmla="*/ 124 h 950"/>
                    <a:gd name="T72" fmla="*/ 1218 w 1218"/>
                    <a:gd name="T73" fmla="*/ 950 h 950"/>
                    <a:gd name="T74" fmla="*/ 0 w 1218"/>
                    <a:gd name="T75" fmla="*/ 950 h 950"/>
                    <a:gd name="T76" fmla="*/ 0 w 1218"/>
                    <a:gd name="T77" fmla="*/ 124 h 950"/>
                    <a:gd name="T78" fmla="*/ 3 w 1218"/>
                    <a:gd name="T79" fmla="*/ 95 h 950"/>
                    <a:gd name="T80" fmla="*/ 12 w 1218"/>
                    <a:gd name="T81" fmla="*/ 69 h 950"/>
                    <a:gd name="T82" fmla="*/ 26 w 1218"/>
                    <a:gd name="T83" fmla="*/ 45 h 950"/>
                    <a:gd name="T84" fmla="*/ 46 w 1218"/>
                    <a:gd name="T85" fmla="*/ 27 h 950"/>
                    <a:gd name="T86" fmla="*/ 69 w 1218"/>
                    <a:gd name="T87" fmla="*/ 13 h 950"/>
                    <a:gd name="T88" fmla="*/ 96 w 1218"/>
                    <a:gd name="T89" fmla="*/ 2 h 950"/>
                    <a:gd name="T90" fmla="*/ 124 w 1218"/>
                    <a:gd name="T91" fmla="*/ 0 h 9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218" h="950">
                      <a:moveTo>
                        <a:pt x="124" y="0"/>
                      </a:moveTo>
                      <a:lnTo>
                        <a:pt x="270" y="0"/>
                      </a:lnTo>
                      <a:lnTo>
                        <a:pt x="287" y="2"/>
                      </a:lnTo>
                      <a:lnTo>
                        <a:pt x="304" y="9"/>
                      </a:lnTo>
                      <a:lnTo>
                        <a:pt x="319" y="18"/>
                      </a:lnTo>
                      <a:lnTo>
                        <a:pt x="331" y="32"/>
                      </a:lnTo>
                      <a:lnTo>
                        <a:pt x="529" y="318"/>
                      </a:lnTo>
                      <a:lnTo>
                        <a:pt x="577" y="214"/>
                      </a:lnTo>
                      <a:lnTo>
                        <a:pt x="499" y="48"/>
                      </a:lnTo>
                      <a:lnTo>
                        <a:pt x="495" y="35"/>
                      </a:lnTo>
                      <a:lnTo>
                        <a:pt x="498" y="22"/>
                      </a:lnTo>
                      <a:lnTo>
                        <a:pt x="504" y="10"/>
                      </a:lnTo>
                      <a:lnTo>
                        <a:pt x="516" y="2"/>
                      </a:lnTo>
                      <a:lnTo>
                        <a:pt x="529" y="0"/>
                      </a:lnTo>
                      <a:lnTo>
                        <a:pt x="687" y="0"/>
                      </a:lnTo>
                      <a:lnTo>
                        <a:pt x="702" y="2"/>
                      </a:lnTo>
                      <a:lnTo>
                        <a:pt x="712" y="10"/>
                      </a:lnTo>
                      <a:lnTo>
                        <a:pt x="720" y="22"/>
                      </a:lnTo>
                      <a:lnTo>
                        <a:pt x="721" y="35"/>
                      </a:lnTo>
                      <a:lnTo>
                        <a:pt x="719" y="48"/>
                      </a:lnTo>
                      <a:lnTo>
                        <a:pt x="639" y="214"/>
                      </a:lnTo>
                      <a:lnTo>
                        <a:pt x="689" y="319"/>
                      </a:lnTo>
                      <a:lnTo>
                        <a:pt x="893" y="31"/>
                      </a:lnTo>
                      <a:lnTo>
                        <a:pt x="905" y="18"/>
                      </a:lnTo>
                      <a:lnTo>
                        <a:pt x="919" y="8"/>
                      </a:lnTo>
                      <a:lnTo>
                        <a:pt x="936" y="1"/>
                      </a:lnTo>
                      <a:lnTo>
                        <a:pt x="955" y="0"/>
                      </a:lnTo>
                      <a:lnTo>
                        <a:pt x="1092" y="0"/>
                      </a:lnTo>
                      <a:lnTo>
                        <a:pt x="1121" y="2"/>
                      </a:lnTo>
                      <a:lnTo>
                        <a:pt x="1147" y="11"/>
                      </a:lnTo>
                      <a:lnTo>
                        <a:pt x="1171" y="27"/>
                      </a:lnTo>
                      <a:lnTo>
                        <a:pt x="1189" y="45"/>
                      </a:lnTo>
                      <a:lnTo>
                        <a:pt x="1205" y="69"/>
                      </a:lnTo>
                      <a:lnTo>
                        <a:pt x="1214" y="95"/>
                      </a:lnTo>
                      <a:lnTo>
                        <a:pt x="1216" y="124"/>
                      </a:lnTo>
                      <a:lnTo>
                        <a:pt x="1218" y="124"/>
                      </a:lnTo>
                      <a:lnTo>
                        <a:pt x="1218" y="950"/>
                      </a:lnTo>
                      <a:lnTo>
                        <a:pt x="0" y="950"/>
                      </a:lnTo>
                      <a:lnTo>
                        <a:pt x="0" y="124"/>
                      </a:lnTo>
                      <a:lnTo>
                        <a:pt x="3" y="95"/>
                      </a:lnTo>
                      <a:lnTo>
                        <a:pt x="12" y="69"/>
                      </a:lnTo>
                      <a:lnTo>
                        <a:pt x="26" y="45"/>
                      </a:lnTo>
                      <a:lnTo>
                        <a:pt x="46" y="27"/>
                      </a:lnTo>
                      <a:lnTo>
                        <a:pt x="69" y="13"/>
                      </a:lnTo>
                      <a:lnTo>
                        <a:pt x="96" y="2"/>
                      </a:lnTo>
                      <a:lnTo>
                        <a:pt x="12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21" name="Freeform 181">
                  <a:extLst>
                    <a:ext uri="{FF2B5EF4-FFF2-40B4-BE49-F238E27FC236}">
                      <a16:creationId xmlns:a16="http://schemas.microsoft.com/office/drawing/2014/main" id="{B27B1EC5-2A7E-3904-6F5A-9D75B8BCBC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3" y="2865"/>
                  <a:ext cx="801" cy="801"/>
                </a:xfrm>
                <a:custGeom>
                  <a:avLst/>
                  <a:gdLst>
                    <a:gd name="T0" fmla="*/ 401 w 801"/>
                    <a:gd name="T1" fmla="*/ 0 h 801"/>
                    <a:gd name="T2" fmla="*/ 456 w 801"/>
                    <a:gd name="T3" fmla="*/ 4 h 801"/>
                    <a:gd name="T4" fmla="*/ 508 w 801"/>
                    <a:gd name="T5" fmla="*/ 14 h 801"/>
                    <a:gd name="T6" fmla="*/ 556 w 801"/>
                    <a:gd name="T7" fmla="*/ 31 h 801"/>
                    <a:gd name="T8" fmla="*/ 604 w 801"/>
                    <a:gd name="T9" fmla="*/ 55 h 801"/>
                    <a:gd name="T10" fmla="*/ 645 w 801"/>
                    <a:gd name="T11" fmla="*/ 83 h 801"/>
                    <a:gd name="T12" fmla="*/ 685 w 801"/>
                    <a:gd name="T13" fmla="*/ 117 h 801"/>
                    <a:gd name="T14" fmla="*/ 719 w 801"/>
                    <a:gd name="T15" fmla="*/ 157 h 801"/>
                    <a:gd name="T16" fmla="*/ 748 w 801"/>
                    <a:gd name="T17" fmla="*/ 199 h 801"/>
                    <a:gd name="T18" fmla="*/ 770 w 801"/>
                    <a:gd name="T19" fmla="*/ 244 h 801"/>
                    <a:gd name="T20" fmla="*/ 788 w 801"/>
                    <a:gd name="T21" fmla="*/ 294 h 801"/>
                    <a:gd name="T22" fmla="*/ 799 w 801"/>
                    <a:gd name="T23" fmla="*/ 347 h 801"/>
                    <a:gd name="T24" fmla="*/ 801 w 801"/>
                    <a:gd name="T25" fmla="*/ 400 h 801"/>
                    <a:gd name="T26" fmla="*/ 799 w 801"/>
                    <a:gd name="T27" fmla="*/ 455 h 801"/>
                    <a:gd name="T28" fmla="*/ 788 w 801"/>
                    <a:gd name="T29" fmla="*/ 508 h 801"/>
                    <a:gd name="T30" fmla="*/ 770 w 801"/>
                    <a:gd name="T31" fmla="*/ 556 h 801"/>
                    <a:gd name="T32" fmla="*/ 748 w 801"/>
                    <a:gd name="T33" fmla="*/ 603 h 801"/>
                    <a:gd name="T34" fmla="*/ 719 w 801"/>
                    <a:gd name="T35" fmla="*/ 645 h 801"/>
                    <a:gd name="T36" fmla="*/ 685 w 801"/>
                    <a:gd name="T37" fmla="*/ 684 h 801"/>
                    <a:gd name="T38" fmla="*/ 645 w 801"/>
                    <a:gd name="T39" fmla="*/ 718 h 801"/>
                    <a:gd name="T40" fmla="*/ 604 w 801"/>
                    <a:gd name="T41" fmla="*/ 747 h 801"/>
                    <a:gd name="T42" fmla="*/ 556 w 801"/>
                    <a:gd name="T43" fmla="*/ 769 h 801"/>
                    <a:gd name="T44" fmla="*/ 508 w 801"/>
                    <a:gd name="T45" fmla="*/ 786 h 801"/>
                    <a:gd name="T46" fmla="*/ 456 w 801"/>
                    <a:gd name="T47" fmla="*/ 798 h 801"/>
                    <a:gd name="T48" fmla="*/ 401 w 801"/>
                    <a:gd name="T49" fmla="*/ 801 h 801"/>
                    <a:gd name="T50" fmla="*/ 347 w 801"/>
                    <a:gd name="T51" fmla="*/ 798 h 801"/>
                    <a:gd name="T52" fmla="*/ 294 w 801"/>
                    <a:gd name="T53" fmla="*/ 786 h 801"/>
                    <a:gd name="T54" fmla="*/ 245 w 801"/>
                    <a:gd name="T55" fmla="*/ 769 h 801"/>
                    <a:gd name="T56" fmla="*/ 199 w 801"/>
                    <a:gd name="T57" fmla="*/ 747 h 801"/>
                    <a:gd name="T58" fmla="*/ 157 w 801"/>
                    <a:gd name="T59" fmla="*/ 718 h 801"/>
                    <a:gd name="T60" fmla="*/ 118 w 801"/>
                    <a:gd name="T61" fmla="*/ 684 h 801"/>
                    <a:gd name="T62" fmla="*/ 84 w 801"/>
                    <a:gd name="T63" fmla="*/ 645 h 801"/>
                    <a:gd name="T64" fmla="*/ 55 w 801"/>
                    <a:gd name="T65" fmla="*/ 603 h 801"/>
                    <a:gd name="T66" fmla="*/ 33 w 801"/>
                    <a:gd name="T67" fmla="*/ 556 h 801"/>
                    <a:gd name="T68" fmla="*/ 14 w 801"/>
                    <a:gd name="T69" fmla="*/ 508 h 801"/>
                    <a:gd name="T70" fmla="*/ 4 w 801"/>
                    <a:gd name="T71" fmla="*/ 455 h 801"/>
                    <a:gd name="T72" fmla="*/ 0 w 801"/>
                    <a:gd name="T73" fmla="*/ 400 h 801"/>
                    <a:gd name="T74" fmla="*/ 4 w 801"/>
                    <a:gd name="T75" fmla="*/ 347 h 801"/>
                    <a:gd name="T76" fmla="*/ 14 w 801"/>
                    <a:gd name="T77" fmla="*/ 294 h 801"/>
                    <a:gd name="T78" fmla="*/ 33 w 801"/>
                    <a:gd name="T79" fmla="*/ 244 h 801"/>
                    <a:gd name="T80" fmla="*/ 55 w 801"/>
                    <a:gd name="T81" fmla="*/ 199 h 801"/>
                    <a:gd name="T82" fmla="*/ 84 w 801"/>
                    <a:gd name="T83" fmla="*/ 157 h 801"/>
                    <a:gd name="T84" fmla="*/ 118 w 801"/>
                    <a:gd name="T85" fmla="*/ 117 h 801"/>
                    <a:gd name="T86" fmla="*/ 157 w 801"/>
                    <a:gd name="T87" fmla="*/ 83 h 801"/>
                    <a:gd name="T88" fmla="*/ 199 w 801"/>
                    <a:gd name="T89" fmla="*/ 55 h 801"/>
                    <a:gd name="T90" fmla="*/ 245 w 801"/>
                    <a:gd name="T91" fmla="*/ 31 h 801"/>
                    <a:gd name="T92" fmla="*/ 294 w 801"/>
                    <a:gd name="T93" fmla="*/ 14 h 801"/>
                    <a:gd name="T94" fmla="*/ 347 w 801"/>
                    <a:gd name="T95" fmla="*/ 4 h 801"/>
                    <a:gd name="T96" fmla="*/ 401 w 801"/>
                    <a:gd name="T97" fmla="*/ 0 h 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01" h="801">
                      <a:moveTo>
                        <a:pt x="401" y="0"/>
                      </a:moveTo>
                      <a:lnTo>
                        <a:pt x="456" y="4"/>
                      </a:lnTo>
                      <a:lnTo>
                        <a:pt x="508" y="14"/>
                      </a:lnTo>
                      <a:lnTo>
                        <a:pt x="556" y="31"/>
                      </a:lnTo>
                      <a:lnTo>
                        <a:pt x="604" y="55"/>
                      </a:lnTo>
                      <a:lnTo>
                        <a:pt x="645" y="83"/>
                      </a:lnTo>
                      <a:lnTo>
                        <a:pt x="685" y="117"/>
                      </a:lnTo>
                      <a:lnTo>
                        <a:pt x="719" y="157"/>
                      </a:lnTo>
                      <a:lnTo>
                        <a:pt x="748" y="199"/>
                      </a:lnTo>
                      <a:lnTo>
                        <a:pt x="770" y="244"/>
                      </a:lnTo>
                      <a:lnTo>
                        <a:pt x="788" y="294"/>
                      </a:lnTo>
                      <a:lnTo>
                        <a:pt x="799" y="347"/>
                      </a:lnTo>
                      <a:lnTo>
                        <a:pt x="801" y="400"/>
                      </a:lnTo>
                      <a:lnTo>
                        <a:pt x="799" y="455"/>
                      </a:lnTo>
                      <a:lnTo>
                        <a:pt x="788" y="508"/>
                      </a:lnTo>
                      <a:lnTo>
                        <a:pt x="770" y="556"/>
                      </a:lnTo>
                      <a:lnTo>
                        <a:pt x="748" y="603"/>
                      </a:lnTo>
                      <a:lnTo>
                        <a:pt x="719" y="645"/>
                      </a:lnTo>
                      <a:lnTo>
                        <a:pt x="685" y="684"/>
                      </a:lnTo>
                      <a:lnTo>
                        <a:pt x="645" y="718"/>
                      </a:lnTo>
                      <a:lnTo>
                        <a:pt x="604" y="747"/>
                      </a:lnTo>
                      <a:lnTo>
                        <a:pt x="556" y="769"/>
                      </a:lnTo>
                      <a:lnTo>
                        <a:pt x="508" y="786"/>
                      </a:lnTo>
                      <a:lnTo>
                        <a:pt x="456" y="798"/>
                      </a:lnTo>
                      <a:lnTo>
                        <a:pt x="401" y="801"/>
                      </a:lnTo>
                      <a:lnTo>
                        <a:pt x="347" y="798"/>
                      </a:lnTo>
                      <a:lnTo>
                        <a:pt x="294" y="786"/>
                      </a:lnTo>
                      <a:lnTo>
                        <a:pt x="245" y="769"/>
                      </a:lnTo>
                      <a:lnTo>
                        <a:pt x="199" y="747"/>
                      </a:lnTo>
                      <a:lnTo>
                        <a:pt x="157" y="718"/>
                      </a:lnTo>
                      <a:lnTo>
                        <a:pt x="118" y="684"/>
                      </a:lnTo>
                      <a:lnTo>
                        <a:pt x="84" y="645"/>
                      </a:lnTo>
                      <a:lnTo>
                        <a:pt x="55" y="603"/>
                      </a:lnTo>
                      <a:lnTo>
                        <a:pt x="33" y="556"/>
                      </a:lnTo>
                      <a:lnTo>
                        <a:pt x="14" y="508"/>
                      </a:lnTo>
                      <a:lnTo>
                        <a:pt x="4" y="455"/>
                      </a:lnTo>
                      <a:lnTo>
                        <a:pt x="0" y="400"/>
                      </a:lnTo>
                      <a:lnTo>
                        <a:pt x="4" y="347"/>
                      </a:lnTo>
                      <a:lnTo>
                        <a:pt x="14" y="294"/>
                      </a:lnTo>
                      <a:lnTo>
                        <a:pt x="33" y="244"/>
                      </a:lnTo>
                      <a:lnTo>
                        <a:pt x="55" y="199"/>
                      </a:lnTo>
                      <a:lnTo>
                        <a:pt x="84" y="157"/>
                      </a:lnTo>
                      <a:lnTo>
                        <a:pt x="118" y="117"/>
                      </a:lnTo>
                      <a:lnTo>
                        <a:pt x="157" y="83"/>
                      </a:lnTo>
                      <a:lnTo>
                        <a:pt x="199" y="55"/>
                      </a:lnTo>
                      <a:lnTo>
                        <a:pt x="245" y="31"/>
                      </a:lnTo>
                      <a:lnTo>
                        <a:pt x="294" y="14"/>
                      </a:lnTo>
                      <a:lnTo>
                        <a:pt x="347" y="4"/>
                      </a:lnTo>
                      <a:lnTo>
                        <a:pt x="40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222" name="Freeform 182">
                  <a:extLst>
                    <a:ext uri="{FF2B5EF4-FFF2-40B4-BE49-F238E27FC236}">
                      <a16:creationId xmlns:a16="http://schemas.microsoft.com/office/drawing/2014/main" id="{A3BE1C9E-9604-76DC-A357-B1E2C8D944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69" y="2215"/>
                  <a:ext cx="3325" cy="3325"/>
                </a:xfrm>
                <a:custGeom>
                  <a:avLst/>
                  <a:gdLst>
                    <a:gd name="T0" fmla="*/ 1476 w 3325"/>
                    <a:gd name="T1" fmla="*/ 495 h 3325"/>
                    <a:gd name="T2" fmla="*/ 1210 w 3325"/>
                    <a:gd name="T3" fmla="*/ 570 h 3325"/>
                    <a:gd name="T4" fmla="*/ 969 w 3325"/>
                    <a:gd name="T5" fmla="*/ 705 h 3325"/>
                    <a:gd name="T6" fmla="*/ 791 w 3325"/>
                    <a:gd name="T7" fmla="*/ 863 h 3325"/>
                    <a:gd name="T8" fmla="*/ 680 w 3325"/>
                    <a:gd name="T9" fmla="*/ 1004 h 3325"/>
                    <a:gd name="T10" fmla="*/ 559 w 3325"/>
                    <a:gd name="T11" fmla="*/ 1235 h 3325"/>
                    <a:gd name="T12" fmla="*/ 493 w 3325"/>
                    <a:gd name="T13" fmla="*/ 1487 h 3325"/>
                    <a:gd name="T14" fmla="*/ 485 w 3325"/>
                    <a:gd name="T15" fmla="*/ 1757 h 3325"/>
                    <a:gd name="T16" fmla="*/ 538 w 3325"/>
                    <a:gd name="T17" fmla="*/ 2029 h 3325"/>
                    <a:gd name="T18" fmla="*/ 654 w 3325"/>
                    <a:gd name="T19" fmla="*/ 2281 h 3325"/>
                    <a:gd name="T20" fmla="*/ 827 w 3325"/>
                    <a:gd name="T21" fmla="*/ 2499 h 3325"/>
                    <a:gd name="T22" fmla="*/ 1026 w 3325"/>
                    <a:gd name="T23" fmla="*/ 2660 h 3325"/>
                    <a:gd name="T24" fmla="*/ 1249 w 3325"/>
                    <a:gd name="T25" fmla="*/ 2772 h 3325"/>
                    <a:gd name="T26" fmla="*/ 1493 w 3325"/>
                    <a:gd name="T27" fmla="*/ 2835 h 3325"/>
                    <a:gd name="T28" fmla="*/ 1758 w 3325"/>
                    <a:gd name="T29" fmla="*/ 2842 h 3325"/>
                    <a:gd name="T30" fmla="*/ 2030 w 3325"/>
                    <a:gd name="T31" fmla="*/ 2789 h 3325"/>
                    <a:gd name="T32" fmla="*/ 2280 w 3325"/>
                    <a:gd name="T33" fmla="*/ 2674 h 3325"/>
                    <a:gd name="T34" fmla="*/ 2500 w 3325"/>
                    <a:gd name="T35" fmla="*/ 2499 h 3325"/>
                    <a:gd name="T36" fmla="*/ 2673 w 3325"/>
                    <a:gd name="T37" fmla="*/ 2281 h 3325"/>
                    <a:gd name="T38" fmla="*/ 2788 w 3325"/>
                    <a:gd name="T39" fmla="*/ 2029 h 3325"/>
                    <a:gd name="T40" fmla="*/ 2843 w 3325"/>
                    <a:gd name="T41" fmla="*/ 1757 h 3325"/>
                    <a:gd name="T42" fmla="*/ 2834 w 3325"/>
                    <a:gd name="T43" fmla="*/ 1487 h 3325"/>
                    <a:gd name="T44" fmla="*/ 2767 w 3325"/>
                    <a:gd name="T45" fmla="*/ 1235 h 3325"/>
                    <a:gd name="T46" fmla="*/ 2647 w 3325"/>
                    <a:gd name="T47" fmla="*/ 1004 h 3325"/>
                    <a:gd name="T48" fmla="*/ 2537 w 3325"/>
                    <a:gd name="T49" fmla="*/ 866 h 3325"/>
                    <a:gd name="T50" fmla="*/ 2357 w 3325"/>
                    <a:gd name="T51" fmla="*/ 705 h 3325"/>
                    <a:gd name="T52" fmla="*/ 2116 w 3325"/>
                    <a:gd name="T53" fmla="*/ 570 h 3325"/>
                    <a:gd name="T54" fmla="*/ 1850 w 3325"/>
                    <a:gd name="T55" fmla="*/ 495 h 3325"/>
                    <a:gd name="T56" fmla="*/ 1662 w 3325"/>
                    <a:gd name="T57" fmla="*/ 0 h 3325"/>
                    <a:gd name="T58" fmla="*/ 1993 w 3325"/>
                    <a:gd name="T59" fmla="*/ 34 h 3325"/>
                    <a:gd name="T60" fmla="*/ 2310 w 3325"/>
                    <a:gd name="T61" fmla="*/ 131 h 3325"/>
                    <a:gd name="T62" fmla="*/ 2571 w 3325"/>
                    <a:gd name="T63" fmla="*/ 271 h 3325"/>
                    <a:gd name="T64" fmla="*/ 2775 w 3325"/>
                    <a:gd name="T65" fmla="*/ 428 h 3325"/>
                    <a:gd name="T66" fmla="*/ 2984 w 3325"/>
                    <a:gd name="T67" fmla="*/ 654 h 3325"/>
                    <a:gd name="T68" fmla="*/ 3157 w 3325"/>
                    <a:gd name="T69" fmla="*/ 934 h 3325"/>
                    <a:gd name="T70" fmla="*/ 3235 w 3325"/>
                    <a:gd name="T71" fmla="*/ 1120 h 3325"/>
                    <a:gd name="T72" fmla="*/ 3310 w 3325"/>
                    <a:gd name="T73" fmla="*/ 1442 h 3325"/>
                    <a:gd name="T74" fmla="*/ 3321 w 3325"/>
                    <a:gd name="T75" fmla="*/ 1774 h 3325"/>
                    <a:gd name="T76" fmla="*/ 3267 w 3325"/>
                    <a:gd name="T77" fmla="*/ 2101 h 3325"/>
                    <a:gd name="T78" fmla="*/ 3161 w 3325"/>
                    <a:gd name="T79" fmla="*/ 2384 h 3325"/>
                    <a:gd name="T80" fmla="*/ 3030 w 3325"/>
                    <a:gd name="T81" fmla="*/ 2609 h 3325"/>
                    <a:gd name="T82" fmla="*/ 2839 w 3325"/>
                    <a:gd name="T83" fmla="*/ 2838 h 3325"/>
                    <a:gd name="T84" fmla="*/ 2652 w 3325"/>
                    <a:gd name="T85" fmla="*/ 2999 h 3325"/>
                    <a:gd name="T86" fmla="*/ 2400 w 3325"/>
                    <a:gd name="T87" fmla="*/ 3154 h 3325"/>
                    <a:gd name="T88" fmla="*/ 2101 w 3325"/>
                    <a:gd name="T89" fmla="*/ 3267 h 3325"/>
                    <a:gd name="T90" fmla="*/ 1775 w 3325"/>
                    <a:gd name="T91" fmla="*/ 3322 h 3325"/>
                    <a:gd name="T92" fmla="*/ 1441 w 3325"/>
                    <a:gd name="T93" fmla="*/ 3311 h 3325"/>
                    <a:gd name="T94" fmla="*/ 1120 w 3325"/>
                    <a:gd name="T95" fmla="*/ 3234 h 3325"/>
                    <a:gd name="T96" fmla="*/ 825 w 3325"/>
                    <a:gd name="T97" fmla="*/ 3099 h 3325"/>
                    <a:gd name="T98" fmla="*/ 566 w 3325"/>
                    <a:gd name="T99" fmla="*/ 2912 h 3325"/>
                    <a:gd name="T100" fmla="*/ 345 w 3325"/>
                    <a:gd name="T101" fmla="*/ 2677 h 3325"/>
                    <a:gd name="T102" fmla="*/ 176 w 3325"/>
                    <a:gd name="T103" fmla="*/ 2406 h 3325"/>
                    <a:gd name="T104" fmla="*/ 58 w 3325"/>
                    <a:gd name="T105" fmla="*/ 2101 h 3325"/>
                    <a:gd name="T106" fmla="*/ 3 w 3325"/>
                    <a:gd name="T107" fmla="*/ 1774 h 3325"/>
                    <a:gd name="T108" fmla="*/ 15 w 3325"/>
                    <a:gd name="T109" fmla="*/ 1442 h 3325"/>
                    <a:gd name="T110" fmla="*/ 91 w 3325"/>
                    <a:gd name="T111" fmla="*/ 1120 h 3325"/>
                    <a:gd name="T112" fmla="*/ 219 w 3325"/>
                    <a:gd name="T113" fmla="*/ 837 h 3325"/>
                    <a:gd name="T114" fmla="*/ 411 w 3325"/>
                    <a:gd name="T115" fmla="*/ 568 h 3325"/>
                    <a:gd name="T116" fmla="*/ 617 w 3325"/>
                    <a:gd name="T117" fmla="*/ 370 h 3325"/>
                    <a:gd name="T118" fmla="*/ 841 w 3325"/>
                    <a:gd name="T119" fmla="*/ 218 h 3325"/>
                    <a:gd name="T120" fmla="*/ 1119 w 3325"/>
                    <a:gd name="T121" fmla="*/ 92 h 3325"/>
                    <a:gd name="T122" fmla="*/ 1441 w 3325"/>
                    <a:gd name="T123" fmla="*/ 16 h 3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325" h="3325">
                      <a:moveTo>
                        <a:pt x="1663" y="481"/>
                      </a:moveTo>
                      <a:lnTo>
                        <a:pt x="1569" y="483"/>
                      </a:lnTo>
                      <a:lnTo>
                        <a:pt x="1476" y="495"/>
                      </a:lnTo>
                      <a:lnTo>
                        <a:pt x="1386" y="514"/>
                      </a:lnTo>
                      <a:lnTo>
                        <a:pt x="1297" y="538"/>
                      </a:lnTo>
                      <a:lnTo>
                        <a:pt x="1210" y="570"/>
                      </a:lnTo>
                      <a:lnTo>
                        <a:pt x="1126" y="608"/>
                      </a:lnTo>
                      <a:lnTo>
                        <a:pt x="1047" y="654"/>
                      </a:lnTo>
                      <a:lnTo>
                        <a:pt x="969" y="705"/>
                      </a:lnTo>
                      <a:lnTo>
                        <a:pt x="896" y="762"/>
                      </a:lnTo>
                      <a:lnTo>
                        <a:pt x="827" y="826"/>
                      </a:lnTo>
                      <a:lnTo>
                        <a:pt x="791" y="863"/>
                      </a:lnTo>
                      <a:lnTo>
                        <a:pt x="758" y="901"/>
                      </a:lnTo>
                      <a:lnTo>
                        <a:pt x="731" y="934"/>
                      </a:lnTo>
                      <a:lnTo>
                        <a:pt x="680" y="1004"/>
                      </a:lnTo>
                      <a:lnTo>
                        <a:pt x="634" y="1079"/>
                      </a:lnTo>
                      <a:lnTo>
                        <a:pt x="593" y="1155"/>
                      </a:lnTo>
                      <a:lnTo>
                        <a:pt x="559" y="1235"/>
                      </a:lnTo>
                      <a:lnTo>
                        <a:pt x="532" y="1317"/>
                      </a:lnTo>
                      <a:lnTo>
                        <a:pt x="510" y="1401"/>
                      </a:lnTo>
                      <a:lnTo>
                        <a:pt x="493" y="1487"/>
                      </a:lnTo>
                      <a:lnTo>
                        <a:pt x="483" y="1574"/>
                      </a:lnTo>
                      <a:lnTo>
                        <a:pt x="481" y="1663"/>
                      </a:lnTo>
                      <a:lnTo>
                        <a:pt x="485" y="1757"/>
                      </a:lnTo>
                      <a:lnTo>
                        <a:pt x="495" y="1850"/>
                      </a:lnTo>
                      <a:lnTo>
                        <a:pt x="514" y="1942"/>
                      </a:lnTo>
                      <a:lnTo>
                        <a:pt x="538" y="2029"/>
                      </a:lnTo>
                      <a:lnTo>
                        <a:pt x="570" y="2116"/>
                      </a:lnTo>
                      <a:lnTo>
                        <a:pt x="608" y="2200"/>
                      </a:lnTo>
                      <a:lnTo>
                        <a:pt x="654" y="2281"/>
                      </a:lnTo>
                      <a:lnTo>
                        <a:pt x="705" y="2357"/>
                      </a:lnTo>
                      <a:lnTo>
                        <a:pt x="764" y="2430"/>
                      </a:lnTo>
                      <a:lnTo>
                        <a:pt x="827" y="2499"/>
                      </a:lnTo>
                      <a:lnTo>
                        <a:pt x="889" y="2558"/>
                      </a:lnTo>
                      <a:lnTo>
                        <a:pt x="956" y="2612"/>
                      </a:lnTo>
                      <a:lnTo>
                        <a:pt x="1026" y="2660"/>
                      </a:lnTo>
                      <a:lnTo>
                        <a:pt x="1098" y="2702"/>
                      </a:lnTo>
                      <a:lnTo>
                        <a:pt x="1172" y="2740"/>
                      </a:lnTo>
                      <a:lnTo>
                        <a:pt x="1249" y="2772"/>
                      </a:lnTo>
                      <a:lnTo>
                        <a:pt x="1329" y="2799"/>
                      </a:lnTo>
                      <a:lnTo>
                        <a:pt x="1411" y="2819"/>
                      </a:lnTo>
                      <a:lnTo>
                        <a:pt x="1493" y="2835"/>
                      </a:lnTo>
                      <a:lnTo>
                        <a:pt x="1578" y="2844"/>
                      </a:lnTo>
                      <a:lnTo>
                        <a:pt x="1663" y="2846"/>
                      </a:lnTo>
                      <a:lnTo>
                        <a:pt x="1758" y="2842"/>
                      </a:lnTo>
                      <a:lnTo>
                        <a:pt x="1850" y="2832"/>
                      </a:lnTo>
                      <a:lnTo>
                        <a:pt x="1941" y="2814"/>
                      </a:lnTo>
                      <a:lnTo>
                        <a:pt x="2030" y="2789"/>
                      </a:lnTo>
                      <a:lnTo>
                        <a:pt x="2116" y="2757"/>
                      </a:lnTo>
                      <a:lnTo>
                        <a:pt x="2200" y="2718"/>
                      </a:lnTo>
                      <a:lnTo>
                        <a:pt x="2280" y="2674"/>
                      </a:lnTo>
                      <a:lnTo>
                        <a:pt x="2357" y="2621"/>
                      </a:lnTo>
                      <a:lnTo>
                        <a:pt x="2431" y="2564"/>
                      </a:lnTo>
                      <a:lnTo>
                        <a:pt x="2500" y="2499"/>
                      </a:lnTo>
                      <a:lnTo>
                        <a:pt x="2564" y="2430"/>
                      </a:lnTo>
                      <a:lnTo>
                        <a:pt x="2622" y="2357"/>
                      </a:lnTo>
                      <a:lnTo>
                        <a:pt x="2673" y="2281"/>
                      </a:lnTo>
                      <a:lnTo>
                        <a:pt x="2719" y="2200"/>
                      </a:lnTo>
                      <a:lnTo>
                        <a:pt x="2757" y="2116"/>
                      </a:lnTo>
                      <a:lnTo>
                        <a:pt x="2788" y="2029"/>
                      </a:lnTo>
                      <a:lnTo>
                        <a:pt x="2814" y="1942"/>
                      </a:lnTo>
                      <a:lnTo>
                        <a:pt x="2831" y="1850"/>
                      </a:lnTo>
                      <a:lnTo>
                        <a:pt x="2843" y="1757"/>
                      </a:lnTo>
                      <a:lnTo>
                        <a:pt x="2846" y="1663"/>
                      </a:lnTo>
                      <a:lnTo>
                        <a:pt x="2843" y="1575"/>
                      </a:lnTo>
                      <a:lnTo>
                        <a:pt x="2834" y="1487"/>
                      </a:lnTo>
                      <a:lnTo>
                        <a:pt x="2817" y="1401"/>
                      </a:lnTo>
                      <a:lnTo>
                        <a:pt x="2795" y="1317"/>
                      </a:lnTo>
                      <a:lnTo>
                        <a:pt x="2767" y="1235"/>
                      </a:lnTo>
                      <a:lnTo>
                        <a:pt x="2733" y="1156"/>
                      </a:lnTo>
                      <a:lnTo>
                        <a:pt x="2692" y="1079"/>
                      </a:lnTo>
                      <a:lnTo>
                        <a:pt x="2647" y="1004"/>
                      </a:lnTo>
                      <a:lnTo>
                        <a:pt x="2594" y="934"/>
                      </a:lnTo>
                      <a:lnTo>
                        <a:pt x="2572" y="906"/>
                      </a:lnTo>
                      <a:lnTo>
                        <a:pt x="2537" y="866"/>
                      </a:lnTo>
                      <a:lnTo>
                        <a:pt x="2500" y="826"/>
                      </a:lnTo>
                      <a:lnTo>
                        <a:pt x="2431" y="762"/>
                      </a:lnTo>
                      <a:lnTo>
                        <a:pt x="2357" y="705"/>
                      </a:lnTo>
                      <a:lnTo>
                        <a:pt x="2280" y="654"/>
                      </a:lnTo>
                      <a:lnTo>
                        <a:pt x="2200" y="608"/>
                      </a:lnTo>
                      <a:lnTo>
                        <a:pt x="2116" y="570"/>
                      </a:lnTo>
                      <a:lnTo>
                        <a:pt x="2030" y="538"/>
                      </a:lnTo>
                      <a:lnTo>
                        <a:pt x="1941" y="514"/>
                      </a:lnTo>
                      <a:lnTo>
                        <a:pt x="1850" y="495"/>
                      </a:lnTo>
                      <a:lnTo>
                        <a:pt x="1758" y="483"/>
                      </a:lnTo>
                      <a:lnTo>
                        <a:pt x="1663" y="481"/>
                      </a:lnTo>
                      <a:close/>
                      <a:moveTo>
                        <a:pt x="1662" y="0"/>
                      </a:moveTo>
                      <a:lnTo>
                        <a:pt x="1775" y="4"/>
                      </a:lnTo>
                      <a:lnTo>
                        <a:pt x="1885" y="16"/>
                      </a:lnTo>
                      <a:lnTo>
                        <a:pt x="1993" y="34"/>
                      </a:lnTo>
                      <a:lnTo>
                        <a:pt x="2101" y="59"/>
                      </a:lnTo>
                      <a:lnTo>
                        <a:pt x="2205" y="92"/>
                      </a:lnTo>
                      <a:lnTo>
                        <a:pt x="2310" y="131"/>
                      </a:lnTo>
                      <a:lnTo>
                        <a:pt x="2399" y="173"/>
                      </a:lnTo>
                      <a:lnTo>
                        <a:pt x="2487" y="219"/>
                      </a:lnTo>
                      <a:lnTo>
                        <a:pt x="2571" y="271"/>
                      </a:lnTo>
                      <a:lnTo>
                        <a:pt x="2641" y="320"/>
                      </a:lnTo>
                      <a:lnTo>
                        <a:pt x="2709" y="372"/>
                      </a:lnTo>
                      <a:lnTo>
                        <a:pt x="2775" y="428"/>
                      </a:lnTo>
                      <a:lnTo>
                        <a:pt x="2838" y="487"/>
                      </a:lnTo>
                      <a:lnTo>
                        <a:pt x="2914" y="568"/>
                      </a:lnTo>
                      <a:lnTo>
                        <a:pt x="2984" y="654"/>
                      </a:lnTo>
                      <a:lnTo>
                        <a:pt x="3047" y="744"/>
                      </a:lnTo>
                      <a:lnTo>
                        <a:pt x="3105" y="837"/>
                      </a:lnTo>
                      <a:lnTo>
                        <a:pt x="3157" y="934"/>
                      </a:lnTo>
                      <a:lnTo>
                        <a:pt x="3177" y="974"/>
                      </a:lnTo>
                      <a:lnTo>
                        <a:pt x="3194" y="1016"/>
                      </a:lnTo>
                      <a:lnTo>
                        <a:pt x="3235" y="1120"/>
                      </a:lnTo>
                      <a:lnTo>
                        <a:pt x="3267" y="1226"/>
                      </a:lnTo>
                      <a:lnTo>
                        <a:pt x="3292" y="1333"/>
                      </a:lnTo>
                      <a:lnTo>
                        <a:pt x="3310" y="1442"/>
                      </a:lnTo>
                      <a:lnTo>
                        <a:pt x="3321" y="1552"/>
                      </a:lnTo>
                      <a:lnTo>
                        <a:pt x="3325" y="1663"/>
                      </a:lnTo>
                      <a:lnTo>
                        <a:pt x="3321" y="1774"/>
                      </a:lnTo>
                      <a:lnTo>
                        <a:pt x="3310" y="1885"/>
                      </a:lnTo>
                      <a:lnTo>
                        <a:pt x="3292" y="1994"/>
                      </a:lnTo>
                      <a:lnTo>
                        <a:pt x="3267" y="2101"/>
                      </a:lnTo>
                      <a:lnTo>
                        <a:pt x="3235" y="2206"/>
                      </a:lnTo>
                      <a:lnTo>
                        <a:pt x="3194" y="2310"/>
                      </a:lnTo>
                      <a:lnTo>
                        <a:pt x="3161" y="2384"/>
                      </a:lnTo>
                      <a:lnTo>
                        <a:pt x="3125" y="2456"/>
                      </a:lnTo>
                      <a:lnTo>
                        <a:pt x="3084" y="2526"/>
                      </a:lnTo>
                      <a:lnTo>
                        <a:pt x="3030" y="2609"/>
                      </a:lnTo>
                      <a:lnTo>
                        <a:pt x="2971" y="2689"/>
                      </a:lnTo>
                      <a:lnTo>
                        <a:pt x="2907" y="2765"/>
                      </a:lnTo>
                      <a:lnTo>
                        <a:pt x="2839" y="2838"/>
                      </a:lnTo>
                      <a:lnTo>
                        <a:pt x="2802" y="2872"/>
                      </a:lnTo>
                      <a:lnTo>
                        <a:pt x="2729" y="2939"/>
                      </a:lnTo>
                      <a:lnTo>
                        <a:pt x="2652" y="2999"/>
                      </a:lnTo>
                      <a:lnTo>
                        <a:pt x="2571" y="3056"/>
                      </a:lnTo>
                      <a:lnTo>
                        <a:pt x="2487" y="3107"/>
                      </a:lnTo>
                      <a:lnTo>
                        <a:pt x="2400" y="3154"/>
                      </a:lnTo>
                      <a:lnTo>
                        <a:pt x="2310" y="3195"/>
                      </a:lnTo>
                      <a:lnTo>
                        <a:pt x="2207" y="3234"/>
                      </a:lnTo>
                      <a:lnTo>
                        <a:pt x="2101" y="3267"/>
                      </a:lnTo>
                      <a:lnTo>
                        <a:pt x="1993" y="3293"/>
                      </a:lnTo>
                      <a:lnTo>
                        <a:pt x="1885" y="3311"/>
                      </a:lnTo>
                      <a:lnTo>
                        <a:pt x="1775" y="3322"/>
                      </a:lnTo>
                      <a:lnTo>
                        <a:pt x="1663" y="3325"/>
                      </a:lnTo>
                      <a:lnTo>
                        <a:pt x="1552" y="3322"/>
                      </a:lnTo>
                      <a:lnTo>
                        <a:pt x="1441" y="3311"/>
                      </a:lnTo>
                      <a:lnTo>
                        <a:pt x="1332" y="3293"/>
                      </a:lnTo>
                      <a:lnTo>
                        <a:pt x="1225" y="3267"/>
                      </a:lnTo>
                      <a:lnTo>
                        <a:pt x="1120" y="3234"/>
                      </a:lnTo>
                      <a:lnTo>
                        <a:pt x="1016" y="3195"/>
                      </a:lnTo>
                      <a:lnTo>
                        <a:pt x="918" y="3150"/>
                      </a:lnTo>
                      <a:lnTo>
                        <a:pt x="825" y="3099"/>
                      </a:lnTo>
                      <a:lnTo>
                        <a:pt x="735" y="3043"/>
                      </a:lnTo>
                      <a:lnTo>
                        <a:pt x="648" y="2980"/>
                      </a:lnTo>
                      <a:lnTo>
                        <a:pt x="566" y="2912"/>
                      </a:lnTo>
                      <a:lnTo>
                        <a:pt x="487" y="2838"/>
                      </a:lnTo>
                      <a:lnTo>
                        <a:pt x="413" y="2760"/>
                      </a:lnTo>
                      <a:lnTo>
                        <a:pt x="345" y="2677"/>
                      </a:lnTo>
                      <a:lnTo>
                        <a:pt x="283" y="2591"/>
                      </a:lnTo>
                      <a:lnTo>
                        <a:pt x="226" y="2501"/>
                      </a:lnTo>
                      <a:lnTo>
                        <a:pt x="176" y="2406"/>
                      </a:lnTo>
                      <a:lnTo>
                        <a:pt x="130" y="2310"/>
                      </a:lnTo>
                      <a:lnTo>
                        <a:pt x="91" y="2206"/>
                      </a:lnTo>
                      <a:lnTo>
                        <a:pt x="58" y="2101"/>
                      </a:lnTo>
                      <a:lnTo>
                        <a:pt x="33" y="1994"/>
                      </a:lnTo>
                      <a:lnTo>
                        <a:pt x="15" y="1884"/>
                      </a:lnTo>
                      <a:lnTo>
                        <a:pt x="3" y="1774"/>
                      </a:lnTo>
                      <a:lnTo>
                        <a:pt x="0" y="1663"/>
                      </a:lnTo>
                      <a:lnTo>
                        <a:pt x="3" y="1552"/>
                      </a:lnTo>
                      <a:lnTo>
                        <a:pt x="15" y="1442"/>
                      </a:lnTo>
                      <a:lnTo>
                        <a:pt x="33" y="1332"/>
                      </a:lnTo>
                      <a:lnTo>
                        <a:pt x="58" y="1226"/>
                      </a:lnTo>
                      <a:lnTo>
                        <a:pt x="91" y="1120"/>
                      </a:lnTo>
                      <a:lnTo>
                        <a:pt x="130" y="1016"/>
                      </a:lnTo>
                      <a:lnTo>
                        <a:pt x="168" y="934"/>
                      </a:lnTo>
                      <a:lnTo>
                        <a:pt x="219" y="837"/>
                      </a:lnTo>
                      <a:lnTo>
                        <a:pt x="278" y="743"/>
                      </a:lnTo>
                      <a:lnTo>
                        <a:pt x="341" y="654"/>
                      </a:lnTo>
                      <a:lnTo>
                        <a:pt x="411" y="568"/>
                      </a:lnTo>
                      <a:lnTo>
                        <a:pt x="487" y="487"/>
                      </a:lnTo>
                      <a:lnTo>
                        <a:pt x="550" y="427"/>
                      </a:lnTo>
                      <a:lnTo>
                        <a:pt x="617" y="370"/>
                      </a:lnTo>
                      <a:lnTo>
                        <a:pt x="686" y="317"/>
                      </a:lnTo>
                      <a:lnTo>
                        <a:pt x="758" y="267"/>
                      </a:lnTo>
                      <a:lnTo>
                        <a:pt x="841" y="218"/>
                      </a:lnTo>
                      <a:lnTo>
                        <a:pt x="927" y="172"/>
                      </a:lnTo>
                      <a:lnTo>
                        <a:pt x="1015" y="131"/>
                      </a:lnTo>
                      <a:lnTo>
                        <a:pt x="1119" y="92"/>
                      </a:lnTo>
                      <a:lnTo>
                        <a:pt x="1225" y="59"/>
                      </a:lnTo>
                      <a:lnTo>
                        <a:pt x="1332" y="34"/>
                      </a:lnTo>
                      <a:lnTo>
                        <a:pt x="1441" y="16"/>
                      </a:lnTo>
                      <a:lnTo>
                        <a:pt x="1551" y="4"/>
                      </a:lnTo>
                      <a:lnTo>
                        <a:pt x="166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6BA96146-4081-2B2E-5875-7606DB7287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99250" y="1577975"/>
              <a:ext cx="1139825" cy="1138238"/>
              <a:chOff x="8931828" y="2103091"/>
              <a:chExt cx="1520825" cy="1517650"/>
            </a:xfrm>
          </p:grpSpPr>
          <p:sp>
            <p:nvSpPr>
              <p:cNvPr id="224" name="Freeform 14">
                <a:extLst>
                  <a:ext uri="{FF2B5EF4-FFF2-40B4-BE49-F238E27FC236}">
                    <a16:creationId xmlns:a16="http://schemas.microsoft.com/office/drawing/2014/main" id="{8F01B453-38D8-6238-B3A1-EC71530A3D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1828" y="2103091"/>
                <a:ext cx="1520825" cy="1517650"/>
              </a:xfrm>
              <a:custGeom>
                <a:avLst/>
                <a:gdLst>
                  <a:gd name="T0" fmla="*/ 363 w 817"/>
                  <a:gd name="T1" fmla="*/ 789 h 817"/>
                  <a:gd name="T2" fmla="*/ 30 w 817"/>
                  <a:gd name="T3" fmla="*/ 465 h 817"/>
                  <a:gd name="T4" fmla="*/ 28 w 817"/>
                  <a:gd name="T5" fmla="*/ 363 h 817"/>
                  <a:gd name="T6" fmla="*/ 352 w 817"/>
                  <a:gd name="T7" fmla="*/ 30 h 817"/>
                  <a:gd name="T8" fmla="*/ 455 w 817"/>
                  <a:gd name="T9" fmla="*/ 28 h 817"/>
                  <a:gd name="T10" fmla="*/ 788 w 817"/>
                  <a:gd name="T11" fmla="*/ 352 h 817"/>
                  <a:gd name="T12" fmla="*/ 789 w 817"/>
                  <a:gd name="T13" fmla="*/ 455 h 817"/>
                  <a:gd name="T14" fmla="*/ 466 w 817"/>
                  <a:gd name="T15" fmla="*/ 788 h 817"/>
                  <a:gd name="T16" fmla="*/ 363 w 817"/>
                  <a:gd name="T17" fmla="*/ 789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7" h="817">
                    <a:moveTo>
                      <a:pt x="363" y="789"/>
                    </a:moveTo>
                    <a:cubicBezTo>
                      <a:pt x="30" y="465"/>
                      <a:pt x="30" y="465"/>
                      <a:pt x="30" y="465"/>
                    </a:cubicBezTo>
                    <a:cubicBezTo>
                      <a:pt x="1" y="437"/>
                      <a:pt x="0" y="391"/>
                      <a:pt x="28" y="363"/>
                    </a:cubicBezTo>
                    <a:cubicBezTo>
                      <a:pt x="352" y="30"/>
                      <a:pt x="352" y="30"/>
                      <a:pt x="352" y="30"/>
                    </a:cubicBezTo>
                    <a:cubicBezTo>
                      <a:pt x="380" y="1"/>
                      <a:pt x="426" y="0"/>
                      <a:pt x="455" y="28"/>
                    </a:cubicBezTo>
                    <a:cubicBezTo>
                      <a:pt x="788" y="352"/>
                      <a:pt x="788" y="352"/>
                      <a:pt x="788" y="352"/>
                    </a:cubicBezTo>
                    <a:cubicBezTo>
                      <a:pt x="817" y="380"/>
                      <a:pt x="817" y="426"/>
                      <a:pt x="789" y="455"/>
                    </a:cubicBezTo>
                    <a:cubicBezTo>
                      <a:pt x="466" y="788"/>
                      <a:pt x="466" y="788"/>
                      <a:pt x="466" y="788"/>
                    </a:cubicBezTo>
                    <a:cubicBezTo>
                      <a:pt x="438" y="816"/>
                      <a:pt x="392" y="817"/>
                      <a:pt x="363" y="78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225" name="Freeform 64">
                <a:extLst>
                  <a:ext uri="{FF2B5EF4-FFF2-40B4-BE49-F238E27FC236}">
                    <a16:creationId xmlns:a16="http://schemas.microsoft.com/office/drawing/2014/main" id="{4D609D56-DAE2-4777-9C6B-4F1313F026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91017" y="2649191"/>
                <a:ext cx="402447" cy="425450"/>
              </a:xfrm>
              <a:custGeom>
                <a:avLst/>
                <a:gdLst/>
                <a:ahLst/>
                <a:cxnLst>
                  <a:cxn ang="0">
                    <a:pos x="120" y="11"/>
                  </a:cxn>
                  <a:cxn ang="0">
                    <a:pos x="69" y="11"/>
                  </a:cxn>
                  <a:cxn ang="0">
                    <a:pos x="70" y="8"/>
                  </a:cxn>
                  <a:cxn ang="0">
                    <a:pos x="63" y="0"/>
                  </a:cxn>
                  <a:cxn ang="0">
                    <a:pos x="56" y="8"/>
                  </a:cxn>
                  <a:cxn ang="0">
                    <a:pos x="57" y="11"/>
                  </a:cxn>
                  <a:cxn ang="0">
                    <a:pos x="6" y="11"/>
                  </a:cxn>
                  <a:cxn ang="0">
                    <a:pos x="0" y="18"/>
                  </a:cxn>
                  <a:cxn ang="0">
                    <a:pos x="0" y="93"/>
                  </a:cxn>
                  <a:cxn ang="0">
                    <a:pos x="6" y="99"/>
                  </a:cxn>
                  <a:cxn ang="0">
                    <a:pos x="47" y="99"/>
                  </a:cxn>
                  <a:cxn ang="0">
                    <a:pos x="39" y="127"/>
                  </a:cxn>
                  <a:cxn ang="0">
                    <a:pos x="42" y="132"/>
                  </a:cxn>
                  <a:cxn ang="0">
                    <a:pos x="45" y="132"/>
                  </a:cxn>
                  <a:cxn ang="0">
                    <a:pos x="50" y="129"/>
                  </a:cxn>
                  <a:cxn ang="0">
                    <a:pos x="58" y="99"/>
                  </a:cxn>
                  <a:cxn ang="0">
                    <a:pos x="68" y="99"/>
                  </a:cxn>
                  <a:cxn ang="0">
                    <a:pos x="76" y="129"/>
                  </a:cxn>
                  <a:cxn ang="0">
                    <a:pos x="81" y="132"/>
                  </a:cxn>
                  <a:cxn ang="0">
                    <a:pos x="84" y="132"/>
                  </a:cxn>
                  <a:cxn ang="0">
                    <a:pos x="87" y="127"/>
                  </a:cxn>
                  <a:cxn ang="0">
                    <a:pos x="79" y="99"/>
                  </a:cxn>
                  <a:cxn ang="0">
                    <a:pos x="120" y="99"/>
                  </a:cxn>
                  <a:cxn ang="0">
                    <a:pos x="126" y="93"/>
                  </a:cxn>
                  <a:cxn ang="0">
                    <a:pos x="126" y="18"/>
                  </a:cxn>
                  <a:cxn ang="0">
                    <a:pos x="120" y="11"/>
                  </a:cxn>
                  <a:cxn ang="0">
                    <a:pos x="114" y="86"/>
                  </a:cxn>
                  <a:cxn ang="0">
                    <a:pos x="12" y="86"/>
                  </a:cxn>
                  <a:cxn ang="0">
                    <a:pos x="12" y="23"/>
                  </a:cxn>
                  <a:cxn ang="0">
                    <a:pos x="114" y="23"/>
                  </a:cxn>
                  <a:cxn ang="0">
                    <a:pos x="114" y="86"/>
                  </a:cxn>
                  <a:cxn ang="0">
                    <a:pos x="114" y="86"/>
                  </a:cxn>
                  <a:cxn ang="0">
                    <a:pos x="114" y="86"/>
                  </a:cxn>
                </a:cxnLst>
                <a:rect l="0" t="0" r="r" b="b"/>
                <a:pathLst>
                  <a:path w="126" h="133">
                    <a:moveTo>
                      <a:pt x="120" y="11"/>
                    </a:moveTo>
                    <a:cubicBezTo>
                      <a:pt x="69" y="11"/>
                      <a:pt x="69" y="11"/>
                      <a:pt x="69" y="11"/>
                    </a:cubicBezTo>
                    <a:cubicBezTo>
                      <a:pt x="70" y="10"/>
                      <a:pt x="70" y="9"/>
                      <a:pt x="70" y="8"/>
                    </a:cubicBezTo>
                    <a:cubicBezTo>
                      <a:pt x="70" y="4"/>
                      <a:pt x="67" y="0"/>
                      <a:pt x="63" y="0"/>
                    </a:cubicBezTo>
                    <a:cubicBezTo>
                      <a:pt x="59" y="0"/>
                      <a:pt x="56" y="4"/>
                      <a:pt x="56" y="8"/>
                    </a:cubicBezTo>
                    <a:cubicBezTo>
                      <a:pt x="56" y="9"/>
                      <a:pt x="56" y="10"/>
                      <a:pt x="5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14"/>
                      <a:pt x="0" y="18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6"/>
                      <a:pt x="3" y="99"/>
                      <a:pt x="6" y="99"/>
                    </a:cubicBezTo>
                    <a:cubicBezTo>
                      <a:pt x="47" y="99"/>
                      <a:pt x="47" y="99"/>
                      <a:pt x="47" y="99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39" y="129"/>
                      <a:pt x="40" y="131"/>
                      <a:pt x="42" y="132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7" y="133"/>
                      <a:pt x="49" y="131"/>
                      <a:pt x="50" y="129"/>
                    </a:cubicBezTo>
                    <a:cubicBezTo>
                      <a:pt x="58" y="99"/>
                      <a:pt x="58" y="99"/>
                      <a:pt x="58" y="99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7" y="131"/>
                      <a:pt x="79" y="133"/>
                      <a:pt x="81" y="132"/>
                    </a:cubicBezTo>
                    <a:cubicBezTo>
                      <a:pt x="84" y="132"/>
                      <a:pt x="84" y="132"/>
                      <a:pt x="84" y="132"/>
                    </a:cubicBezTo>
                    <a:cubicBezTo>
                      <a:pt x="86" y="131"/>
                      <a:pt x="87" y="129"/>
                      <a:pt x="87" y="127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3" y="99"/>
                      <a:pt x="126" y="96"/>
                      <a:pt x="126" y="93"/>
                    </a:cubicBezTo>
                    <a:cubicBezTo>
                      <a:pt x="126" y="18"/>
                      <a:pt x="126" y="18"/>
                      <a:pt x="126" y="18"/>
                    </a:cubicBezTo>
                    <a:cubicBezTo>
                      <a:pt x="126" y="14"/>
                      <a:pt x="123" y="11"/>
                      <a:pt x="120" y="11"/>
                    </a:cubicBezTo>
                    <a:close/>
                    <a:moveTo>
                      <a:pt x="114" y="86"/>
                    </a:move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4" y="23"/>
                      <a:pt x="114" y="23"/>
                      <a:pt x="114" y="23"/>
                    </a:cubicBezTo>
                    <a:lnTo>
                      <a:pt x="114" y="86"/>
                    </a:lnTo>
                    <a:close/>
                    <a:moveTo>
                      <a:pt x="114" y="86"/>
                    </a:moveTo>
                    <a:cubicBezTo>
                      <a:pt x="114" y="86"/>
                      <a:pt x="114" y="86"/>
                      <a:pt x="114" y="8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82296" tIns="41148" rIns="82296" bIns="41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20">
                  <a:latin typeface="+mn-lt"/>
                </a:endParaRPr>
              </a:p>
            </p:txBody>
          </p: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7E4185E7-0CEE-9931-CD62-F99E537147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4638" y="1577975"/>
              <a:ext cx="1141412" cy="1138238"/>
              <a:chOff x="7139540" y="2103091"/>
              <a:chExt cx="1520825" cy="1517650"/>
            </a:xfrm>
          </p:grpSpPr>
          <p:sp>
            <p:nvSpPr>
              <p:cNvPr id="227" name="Freeform 13">
                <a:extLst>
                  <a:ext uri="{FF2B5EF4-FFF2-40B4-BE49-F238E27FC236}">
                    <a16:creationId xmlns:a16="http://schemas.microsoft.com/office/drawing/2014/main" id="{2D6C48ED-76A6-F99F-718B-895B1635D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9540" y="2103091"/>
                <a:ext cx="1520825" cy="1517650"/>
              </a:xfrm>
              <a:custGeom>
                <a:avLst/>
                <a:gdLst>
                  <a:gd name="T0" fmla="*/ 363 w 817"/>
                  <a:gd name="T1" fmla="*/ 789 h 817"/>
                  <a:gd name="T2" fmla="*/ 29 w 817"/>
                  <a:gd name="T3" fmla="*/ 465 h 817"/>
                  <a:gd name="T4" fmla="*/ 28 w 817"/>
                  <a:gd name="T5" fmla="*/ 363 h 817"/>
                  <a:gd name="T6" fmla="*/ 352 w 817"/>
                  <a:gd name="T7" fmla="*/ 30 h 817"/>
                  <a:gd name="T8" fmla="*/ 455 w 817"/>
                  <a:gd name="T9" fmla="*/ 28 h 817"/>
                  <a:gd name="T10" fmla="*/ 788 w 817"/>
                  <a:gd name="T11" fmla="*/ 352 h 817"/>
                  <a:gd name="T12" fmla="*/ 789 w 817"/>
                  <a:gd name="T13" fmla="*/ 455 h 817"/>
                  <a:gd name="T14" fmla="*/ 465 w 817"/>
                  <a:gd name="T15" fmla="*/ 788 h 817"/>
                  <a:gd name="T16" fmla="*/ 363 w 817"/>
                  <a:gd name="T17" fmla="*/ 789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7" h="817">
                    <a:moveTo>
                      <a:pt x="363" y="789"/>
                    </a:moveTo>
                    <a:cubicBezTo>
                      <a:pt x="29" y="465"/>
                      <a:pt x="29" y="465"/>
                      <a:pt x="29" y="465"/>
                    </a:cubicBezTo>
                    <a:cubicBezTo>
                      <a:pt x="1" y="437"/>
                      <a:pt x="0" y="391"/>
                      <a:pt x="28" y="363"/>
                    </a:cubicBezTo>
                    <a:cubicBezTo>
                      <a:pt x="352" y="30"/>
                      <a:pt x="352" y="30"/>
                      <a:pt x="352" y="30"/>
                    </a:cubicBezTo>
                    <a:cubicBezTo>
                      <a:pt x="380" y="1"/>
                      <a:pt x="426" y="0"/>
                      <a:pt x="455" y="28"/>
                    </a:cubicBezTo>
                    <a:cubicBezTo>
                      <a:pt x="788" y="352"/>
                      <a:pt x="788" y="352"/>
                      <a:pt x="788" y="352"/>
                    </a:cubicBezTo>
                    <a:cubicBezTo>
                      <a:pt x="816" y="380"/>
                      <a:pt x="817" y="426"/>
                      <a:pt x="789" y="455"/>
                    </a:cubicBezTo>
                    <a:cubicBezTo>
                      <a:pt x="465" y="788"/>
                      <a:pt x="465" y="788"/>
                      <a:pt x="465" y="788"/>
                    </a:cubicBezTo>
                    <a:cubicBezTo>
                      <a:pt x="437" y="816"/>
                      <a:pt x="391" y="817"/>
                      <a:pt x="363" y="78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18EFBA12-07BC-CA6E-46BE-6925B52C006E}"/>
                  </a:ext>
                </a:extLst>
              </p:cNvPr>
              <p:cNvGrpSpPr/>
              <p:nvPr/>
            </p:nvGrpSpPr>
            <p:grpSpPr>
              <a:xfrm>
                <a:off x="7721782" y="2653943"/>
                <a:ext cx="356340" cy="415947"/>
                <a:chOff x="-724584" y="2935098"/>
                <a:chExt cx="396147" cy="462412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229" name="Freeform 51">
                  <a:extLst>
                    <a:ext uri="{FF2B5EF4-FFF2-40B4-BE49-F238E27FC236}">
                      <a16:creationId xmlns:a16="http://schemas.microsoft.com/office/drawing/2014/main" id="{6D7F8A65-7A4D-6401-832E-98A0BE42CA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63504" y="2935098"/>
                  <a:ext cx="76405" cy="76043"/>
                </a:xfrm>
                <a:custGeom>
                  <a:avLst/>
                  <a:gdLst>
                    <a:gd name="T0" fmla="*/ 317 w 632"/>
                    <a:gd name="T1" fmla="*/ 0 h 631"/>
                    <a:gd name="T2" fmla="*/ 362 w 632"/>
                    <a:gd name="T3" fmla="*/ 4 h 631"/>
                    <a:gd name="T4" fmla="*/ 408 w 632"/>
                    <a:gd name="T5" fmla="*/ 14 h 631"/>
                    <a:gd name="T6" fmla="*/ 448 w 632"/>
                    <a:gd name="T7" fmla="*/ 31 h 631"/>
                    <a:gd name="T8" fmla="*/ 488 w 632"/>
                    <a:gd name="T9" fmla="*/ 52 h 631"/>
                    <a:gd name="T10" fmla="*/ 523 w 632"/>
                    <a:gd name="T11" fmla="*/ 78 h 631"/>
                    <a:gd name="T12" fmla="*/ 553 w 632"/>
                    <a:gd name="T13" fmla="*/ 109 h 631"/>
                    <a:gd name="T14" fmla="*/ 580 w 632"/>
                    <a:gd name="T15" fmla="*/ 145 h 631"/>
                    <a:gd name="T16" fmla="*/ 602 w 632"/>
                    <a:gd name="T17" fmla="*/ 183 h 631"/>
                    <a:gd name="T18" fmla="*/ 618 w 632"/>
                    <a:gd name="T19" fmla="*/ 225 h 631"/>
                    <a:gd name="T20" fmla="*/ 628 w 632"/>
                    <a:gd name="T21" fmla="*/ 270 h 631"/>
                    <a:gd name="T22" fmla="*/ 632 w 632"/>
                    <a:gd name="T23" fmla="*/ 316 h 631"/>
                    <a:gd name="T24" fmla="*/ 628 w 632"/>
                    <a:gd name="T25" fmla="*/ 363 h 631"/>
                    <a:gd name="T26" fmla="*/ 618 w 632"/>
                    <a:gd name="T27" fmla="*/ 407 h 631"/>
                    <a:gd name="T28" fmla="*/ 602 w 632"/>
                    <a:gd name="T29" fmla="*/ 449 h 631"/>
                    <a:gd name="T30" fmla="*/ 580 w 632"/>
                    <a:gd name="T31" fmla="*/ 488 h 631"/>
                    <a:gd name="T32" fmla="*/ 553 w 632"/>
                    <a:gd name="T33" fmla="*/ 523 h 631"/>
                    <a:gd name="T34" fmla="*/ 523 w 632"/>
                    <a:gd name="T35" fmla="*/ 554 h 631"/>
                    <a:gd name="T36" fmla="*/ 488 w 632"/>
                    <a:gd name="T37" fmla="*/ 580 h 631"/>
                    <a:gd name="T38" fmla="*/ 448 w 632"/>
                    <a:gd name="T39" fmla="*/ 602 h 631"/>
                    <a:gd name="T40" fmla="*/ 408 w 632"/>
                    <a:gd name="T41" fmla="*/ 617 h 631"/>
                    <a:gd name="T42" fmla="*/ 362 w 632"/>
                    <a:gd name="T43" fmla="*/ 628 h 631"/>
                    <a:gd name="T44" fmla="*/ 317 w 632"/>
                    <a:gd name="T45" fmla="*/ 631 h 631"/>
                    <a:gd name="T46" fmla="*/ 270 w 632"/>
                    <a:gd name="T47" fmla="*/ 628 h 631"/>
                    <a:gd name="T48" fmla="*/ 226 w 632"/>
                    <a:gd name="T49" fmla="*/ 617 h 631"/>
                    <a:gd name="T50" fmla="*/ 184 w 632"/>
                    <a:gd name="T51" fmla="*/ 602 h 631"/>
                    <a:gd name="T52" fmla="*/ 144 w 632"/>
                    <a:gd name="T53" fmla="*/ 580 h 631"/>
                    <a:gd name="T54" fmla="*/ 109 w 632"/>
                    <a:gd name="T55" fmla="*/ 554 h 631"/>
                    <a:gd name="T56" fmla="*/ 79 w 632"/>
                    <a:gd name="T57" fmla="*/ 523 h 631"/>
                    <a:gd name="T58" fmla="*/ 52 w 632"/>
                    <a:gd name="T59" fmla="*/ 488 h 631"/>
                    <a:gd name="T60" fmla="*/ 30 w 632"/>
                    <a:gd name="T61" fmla="*/ 449 h 631"/>
                    <a:gd name="T62" fmla="*/ 14 w 632"/>
                    <a:gd name="T63" fmla="*/ 407 h 631"/>
                    <a:gd name="T64" fmla="*/ 4 w 632"/>
                    <a:gd name="T65" fmla="*/ 363 h 631"/>
                    <a:gd name="T66" fmla="*/ 0 w 632"/>
                    <a:gd name="T67" fmla="*/ 316 h 631"/>
                    <a:gd name="T68" fmla="*/ 4 w 632"/>
                    <a:gd name="T69" fmla="*/ 270 h 631"/>
                    <a:gd name="T70" fmla="*/ 14 w 632"/>
                    <a:gd name="T71" fmla="*/ 225 h 631"/>
                    <a:gd name="T72" fmla="*/ 30 w 632"/>
                    <a:gd name="T73" fmla="*/ 183 h 631"/>
                    <a:gd name="T74" fmla="*/ 52 w 632"/>
                    <a:gd name="T75" fmla="*/ 145 h 631"/>
                    <a:gd name="T76" fmla="*/ 79 w 632"/>
                    <a:gd name="T77" fmla="*/ 109 h 631"/>
                    <a:gd name="T78" fmla="*/ 109 w 632"/>
                    <a:gd name="T79" fmla="*/ 78 h 631"/>
                    <a:gd name="T80" fmla="*/ 144 w 632"/>
                    <a:gd name="T81" fmla="*/ 52 h 631"/>
                    <a:gd name="T82" fmla="*/ 184 w 632"/>
                    <a:gd name="T83" fmla="*/ 31 h 631"/>
                    <a:gd name="T84" fmla="*/ 226 w 632"/>
                    <a:gd name="T85" fmla="*/ 14 h 631"/>
                    <a:gd name="T86" fmla="*/ 270 w 632"/>
                    <a:gd name="T87" fmla="*/ 4 h 631"/>
                    <a:gd name="T88" fmla="*/ 317 w 632"/>
                    <a:gd name="T89" fmla="*/ 0 h 6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2" h="631">
                      <a:moveTo>
                        <a:pt x="317" y="0"/>
                      </a:moveTo>
                      <a:lnTo>
                        <a:pt x="362" y="4"/>
                      </a:lnTo>
                      <a:lnTo>
                        <a:pt x="408" y="14"/>
                      </a:lnTo>
                      <a:lnTo>
                        <a:pt x="448" y="31"/>
                      </a:lnTo>
                      <a:lnTo>
                        <a:pt x="488" y="52"/>
                      </a:lnTo>
                      <a:lnTo>
                        <a:pt x="523" y="78"/>
                      </a:lnTo>
                      <a:lnTo>
                        <a:pt x="553" y="109"/>
                      </a:lnTo>
                      <a:lnTo>
                        <a:pt x="580" y="145"/>
                      </a:lnTo>
                      <a:lnTo>
                        <a:pt x="602" y="183"/>
                      </a:lnTo>
                      <a:lnTo>
                        <a:pt x="618" y="225"/>
                      </a:lnTo>
                      <a:lnTo>
                        <a:pt x="628" y="270"/>
                      </a:lnTo>
                      <a:lnTo>
                        <a:pt x="632" y="316"/>
                      </a:lnTo>
                      <a:lnTo>
                        <a:pt x="628" y="363"/>
                      </a:lnTo>
                      <a:lnTo>
                        <a:pt x="618" y="407"/>
                      </a:lnTo>
                      <a:lnTo>
                        <a:pt x="602" y="449"/>
                      </a:lnTo>
                      <a:lnTo>
                        <a:pt x="580" y="488"/>
                      </a:lnTo>
                      <a:lnTo>
                        <a:pt x="553" y="523"/>
                      </a:lnTo>
                      <a:lnTo>
                        <a:pt x="523" y="554"/>
                      </a:lnTo>
                      <a:lnTo>
                        <a:pt x="488" y="580"/>
                      </a:lnTo>
                      <a:lnTo>
                        <a:pt x="448" y="602"/>
                      </a:lnTo>
                      <a:lnTo>
                        <a:pt x="408" y="617"/>
                      </a:lnTo>
                      <a:lnTo>
                        <a:pt x="362" y="628"/>
                      </a:lnTo>
                      <a:lnTo>
                        <a:pt x="317" y="631"/>
                      </a:lnTo>
                      <a:lnTo>
                        <a:pt x="270" y="628"/>
                      </a:lnTo>
                      <a:lnTo>
                        <a:pt x="226" y="617"/>
                      </a:lnTo>
                      <a:lnTo>
                        <a:pt x="184" y="602"/>
                      </a:lnTo>
                      <a:lnTo>
                        <a:pt x="144" y="580"/>
                      </a:lnTo>
                      <a:lnTo>
                        <a:pt x="109" y="554"/>
                      </a:lnTo>
                      <a:lnTo>
                        <a:pt x="79" y="523"/>
                      </a:lnTo>
                      <a:lnTo>
                        <a:pt x="52" y="488"/>
                      </a:lnTo>
                      <a:lnTo>
                        <a:pt x="30" y="449"/>
                      </a:lnTo>
                      <a:lnTo>
                        <a:pt x="14" y="407"/>
                      </a:lnTo>
                      <a:lnTo>
                        <a:pt x="4" y="363"/>
                      </a:lnTo>
                      <a:lnTo>
                        <a:pt x="0" y="316"/>
                      </a:lnTo>
                      <a:lnTo>
                        <a:pt x="4" y="270"/>
                      </a:lnTo>
                      <a:lnTo>
                        <a:pt x="14" y="225"/>
                      </a:lnTo>
                      <a:lnTo>
                        <a:pt x="30" y="183"/>
                      </a:lnTo>
                      <a:lnTo>
                        <a:pt x="52" y="145"/>
                      </a:lnTo>
                      <a:lnTo>
                        <a:pt x="79" y="109"/>
                      </a:lnTo>
                      <a:lnTo>
                        <a:pt x="109" y="78"/>
                      </a:lnTo>
                      <a:lnTo>
                        <a:pt x="144" y="52"/>
                      </a:lnTo>
                      <a:lnTo>
                        <a:pt x="184" y="31"/>
                      </a:lnTo>
                      <a:lnTo>
                        <a:pt x="226" y="14"/>
                      </a:lnTo>
                      <a:lnTo>
                        <a:pt x="270" y="4"/>
                      </a:lnTo>
                      <a:lnTo>
                        <a:pt x="31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230" name="Freeform 52">
                  <a:extLst>
                    <a:ext uri="{FF2B5EF4-FFF2-40B4-BE49-F238E27FC236}">
                      <a16:creationId xmlns:a16="http://schemas.microsoft.com/office/drawing/2014/main" id="{1A14951D-BD01-DE78-6630-EBE55FDBD3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18906" y="3023452"/>
                  <a:ext cx="190469" cy="374058"/>
                </a:xfrm>
                <a:custGeom>
                  <a:avLst/>
                  <a:gdLst>
                    <a:gd name="T0" fmla="*/ 539 w 1576"/>
                    <a:gd name="T1" fmla="*/ 29 h 3098"/>
                    <a:gd name="T2" fmla="*/ 580 w 1576"/>
                    <a:gd name="T3" fmla="*/ 141 h 3098"/>
                    <a:gd name="T4" fmla="*/ 631 w 1576"/>
                    <a:gd name="T5" fmla="*/ 284 h 3098"/>
                    <a:gd name="T6" fmla="*/ 679 w 1576"/>
                    <a:gd name="T7" fmla="*/ 416 h 3098"/>
                    <a:gd name="T8" fmla="*/ 707 w 1576"/>
                    <a:gd name="T9" fmla="*/ 492 h 3098"/>
                    <a:gd name="T10" fmla="*/ 674 w 1576"/>
                    <a:gd name="T11" fmla="*/ 240 h 3098"/>
                    <a:gd name="T12" fmla="*/ 681 w 1576"/>
                    <a:gd name="T13" fmla="*/ 10 h 3098"/>
                    <a:gd name="T14" fmla="*/ 861 w 1576"/>
                    <a:gd name="T15" fmla="*/ 2 h 3098"/>
                    <a:gd name="T16" fmla="*/ 814 w 1576"/>
                    <a:gd name="T17" fmla="*/ 128 h 3098"/>
                    <a:gd name="T18" fmla="*/ 882 w 1576"/>
                    <a:gd name="T19" fmla="*/ 283 h 3098"/>
                    <a:gd name="T20" fmla="*/ 857 w 1576"/>
                    <a:gd name="T21" fmla="*/ 439 h 3098"/>
                    <a:gd name="T22" fmla="*/ 903 w 1576"/>
                    <a:gd name="T23" fmla="*/ 317 h 3098"/>
                    <a:gd name="T24" fmla="*/ 958 w 1576"/>
                    <a:gd name="T25" fmla="*/ 172 h 3098"/>
                    <a:gd name="T26" fmla="*/ 1003 w 1576"/>
                    <a:gd name="T27" fmla="*/ 50 h 3098"/>
                    <a:gd name="T28" fmla="*/ 1182 w 1576"/>
                    <a:gd name="T29" fmla="*/ 0 h 3098"/>
                    <a:gd name="T30" fmla="*/ 1362 w 1576"/>
                    <a:gd name="T31" fmla="*/ 49 h 3098"/>
                    <a:gd name="T32" fmla="*/ 1492 w 1576"/>
                    <a:gd name="T33" fmla="*/ 177 h 3098"/>
                    <a:gd name="T34" fmla="*/ 1542 w 1576"/>
                    <a:gd name="T35" fmla="*/ 358 h 3098"/>
                    <a:gd name="T36" fmla="*/ 1525 w 1576"/>
                    <a:gd name="T37" fmla="*/ 1556 h 3098"/>
                    <a:gd name="T38" fmla="*/ 1513 w 1576"/>
                    <a:gd name="T39" fmla="*/ 1734 h 3098"/>
                    <a:gd name="T40" fmla="*/ 1572 w 1576"/>
                    <a:gd name="T41" fmla="*/ 1777 h 3098"/>
                    <a:gd name="T42" fmla="*/ 1564 w 1576"/>
                    <a:gd name="T43" fmla="*/ 2439 h 3098"/>
                    <a:gd name="T44" fmla="*/ 1284 w 1576"/>
                    <a:gd name="T45" fmla="*/ 2464 h 3098"/>
                    <a:gd name="T46" fmla="*/ 1225 w 1576"/>
                    <a:gd name="T47" fmla="*/ 2421 h 3098"/>
                    <a:gd name="T48" fmla="*/ 1233 w 1576"/>
                    <a:gd name="T49" fmla="*/ 1760 h 3098"/>
                    <a:gd name="T50" fmla="*/ 1310 w 1576"/>
                    <a:gd name="T51" fmla="*/ 1734 h 3098"/>
                    <a:gd name="T52" fmla="*/ 1255 w 1576"/>
                    <a:gd name="T53" fmla="*/ 1535 h 3098"/>
                    <a:gd name="T54" fmla="*/ 1235 w 1576"/>
                    <a:gd name="T55" fmla="*/ 347 h 3098"/>
                    <a:gd name="T56" fmla="*/ 1193 w 1576"/>
                    <a:gd name="T57" fmla="*/ 331 h 3098"/>
                    <a:gd name="T58" fmla="*/ 1175 w 1576"/>
                    <a:gd name="T59" fmla="*/ 472 h 3098"/>
                    <a:gd name="T60" fmla="*/ 1175 w 1576"/>
                    <a:gd name="T61" fmla="*/ 837 h 3098"/>
                    <a:gd name="T62" fmla="*/ 1175 w 1576"/>
                    <a:gd name="T63" fmla="*/ 1090 h 3098"/>
                    <a:gd name="T64" fmla="*/ 1176 w 1576"/>
                    <a:gd name="T65" fmla="*/ 1255 h 3098"/>
                    <a:gd name="T66" fmla="*/ 1176 w 1576"/>
                    <a:gd name="T67" fmla="*/ 1356 h 3098"/>
                    <a:gd name="T68" fmla="*/ 1177 w 1576"/>
                    <a:gd name="T69" fmla="*/ 1419 h 3098"/>
                    <a:gd name="T70" fmla="*/ 1177 w 1576"/>
                    <a:gd name="T71" fmla="*/ 1467 h 3098"/>
                    <a:gd name="T72" fmla="*/ 1177 w 1576"/>
                    <a:gd name="T73" fmla="*/ 1528 h 3098"/>
                    <a:gd name="T74" fmla="*/ 1148 w 1576"/>
                    <a:gd name="T75" fmla="*/ 1613 h 3098"/>
                    <a:gd name="T76" fmla="*/ 1066 w 1576"/>
                    <a:gd name="T77" fmla="*/ 1725 h 3098"/>
                    <a:gd name="T78" fmla="*/ 1058 w 1576"/>
                    <a:gd name="T79" fmla="*/ 2439 h 3098"/>
                    <a:gd name="T80" fmla="*/ 1121 w 1576"/>
                    <a:gd name="T81" fmla="*/ 2562 h 3098"/>
                    <a:gd name="T82" fmla="*/ 1175 w 1576"/>
                    <a:gd name="T83" fmla="*/ 2948 h 3098"/>
                    <a:gd name="T84" fmla="*/ 1113 w 1576"/>
                    <a:gd name="T85" fmla="*/ 3054 h 3098"/>
                    <a:gd name="T86" fmla="*/ 995 w 1576"/>
                    <a:gd name="T87" fmla="*/ 3098 h 3098"/>
                    <a:gd name="T88" fmla="*/ 877 w 1576"/>
                    <a:gd name="T89" fmla="*/ 3054 h 3098"/>
                    <a:gd name="T90" fmla="*/ 815 w 1576"/>
                    <a:gd name="T91" fmla="*/ 2948 h 3098"/>
                    <a:gd name="T92" fmla="*/ 801 w 1576"/>
                    <a:gd name="T93" fmla="*/ 1468 h 3098"/>
                    <a:gd name="T94" fmla="*/ 745 w 1576"/>
                    <a:gd name="T95" fmla="*/ 1468 h 3098"/>
                    <a:gd name="T96" fmla="*/ 731 w 1576"/>
                    <a:gd name="T97" fmla="*/ 2948 h 3098"/>
                    <a:gd name="T98" fmla="*/ 668 w 1576"/>
                    <a:gd name="T99" fmla="*/ 3054 h 3098"/>
                    <a:gd name="T100" fmla="*/ 552 w 1576"/>
                    <a:gd name="T101" fmla="*/ 3098 h 3098"/>
                    <a:gd name="T102" fmla="*/ 434 w 1576"/>
                    <a:gd name="T103" fmla="*/ 3054 h 3098"/>
                    <a:gd name="T104" fmla="*/ 372 w 1576"/>
                    <a:gd name="T105" fmla="*/ 2948 h 3098"/>
                    <a:gd name="T106" fmla="*/ 360 w 1576"/>
                    <a:gd name="T107" fmla="*/ 339 h 3098"/>
                    <a:gd name="T108" fmla="*/ 318 w 1576"/>
                    <a:gd name="T109" fmla="*/ 338 h 3098"/>
                    <a:gd name="T110" fmla="*/ 301 w 1576"/>
                    <a:gd name="T111" fmla="*/ 1507 h 3098"/>
                    <a:gd name="T112" fmla="*/ 237 w 1576"/>
                    <a:gd name="T113" fmla="*/ 1602 h 3098"/>
                    <a:gd name="T114" fmla="*/ 151 w 1576"/>
                    <a:gd name="T115" fmla="*/ 1628 h 3098"/>
                    <a:gd name="T116" fmla="*/ 44 w 1576"/>
                    <a:gd name="T117" fmla="*/ 1582 h 3098"/>
                    <a:gd name="T118" fmla="*/ 0 w 1576"/>
                    <a:gd name="T119" fmla="*/ 1475 h 3098"/>
                    <a:gd name="T120" fmla="*/ 35 w 1576"/>
                    <a:gd name="T121" fmla="*/ 219 h 3098"/>
                    <a:gd name="T122" fmla="*/ 147 w 1576"/>
                    <a:gd name="T123" fmla="*/ 74 h 3098"/>
                    <a:gd name="T124" fmla="*/ 317 w 1576"/>
                    <a:gd name="T125" fmla="*/ 3 h 30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576" h="3098">
                      <a:moveTo>
                        <a:pt x="366" y="0"/>
                      </a:moveTo>
                      <a:lnTo>
                        <a:pt x="528" y="0"/>
                      </a:lnTo>
                      <a:lnTo>
                        <a:pt x="533" y="11"/>
                      </a:lnTo>
                      <a:lnTo>
                        <a:pt x="539" y="29"/>
                      </a:lnTo>
                      <a:lnTo>
                        <a:pt x="547" y="51"/>
                      </a:lnTo>
                      <a:lnTo>
                        <a:pt x="557" y="78"/>
                      </a:lnTo>
                      <a:lnTo>
                        <a:pt x="568" y="108"/>
                      </a:lnTo>
                      <a:lnTo>
                        <a:pt x="580" y="141"/>
                      </a:lnTo>
                      <a:lnTo>
                        <a:pt x="592" y="175"/>
                      </a:lnTo>
                      <a:lnTo>
                        <a:pt x="605" y="211"/>
                      </a:lnTo>
                      <a:lnTo>
                        <a:pt x="618" y="247"/>
                      </a:lnTo>
                      <a:lnTo>
                        <a:pt x="631" y="284"/>
                      </a:lnTo>
                      <a:lnTo>
                        <a:pt x="644" y="320"/>
                      </a:lnTo>
                      <a:lnTo>
                        <a:pt x="657" y="354"/>
                      </a:lnTo>
                      <a:lnTo>
                        <a:pt x="668" y="387"/>
                      </a:lnTo>
                      <a:lnTo>
                        <a:pt x="679" y="416"/>
                      </a:lnTo>
                      <a:lnTo>
                        <a:pt x="688" y="442"/>
                      </a:lnTo>
                      <a:lnTo>
                        <a:pt x="696" y="464"/>
                      </a:lnTo>
                      <a:lnTo>
                        <a:pt x="702" y="480"/>
                      </a:lnTo>
                      <a:lnTo>
                        <a:pt x="707" y="492"/>
                      </a:lnTo>
                      <a:lnTo>
                        <a:pt x="668" y="282"/>
                      </a:lnTo>
                      <a:lnTo>
                        <a:pt x="666" y="268"/>
                      </a:lnTo>
                      <a:lnTo>
                        <a:pt x="668" y="254"/>
                      </a:lnTo>
                      <a:lnTo>
                        <a:pt x="674" y="240"/>
                      </a:lnTo>
                      <a:lnTo>
                        <a:pt x="736" y="128"/>
                      </a:lnTo>
                      <a:lnTo>
                        <a:pt x="681" y="32"/>
                      </a:lnTo>
                      <a:lnTo>
                        <a:pt x="679" y="22"/>
                      </a:lnTo>
                      <a:lnTo>
                        <a:pt x="681" y="10"/>
                      </a:lnTo>
                      <a:lnTo>
                        <a:pt x="689" y="2"/>
                      </a:lnTo>
                      <a:lnTo>
                        <a:pt x="701" y="0"/>
                      </a:lnTo>
                      <a:lnTo>
                        <a:pt x="849" y="0"/>
                      </a:lnTo>
                      <a:lnTo>
                        <a:pt x="861" y="2"/>
                      </a:lnTo>
                      <a:lnTo>
                        <a:pt x="869" y="10"/>
                      </a:lnTo>
                      <a:lnTo>
                        <a:pt x="871" y="22"/>
                      </a:lnTo>
                      <a:lnTo>
                        <a:pt x="869" y="32"/>
                      </a:lnTo>
                      <a:lnTo>
                        <a:pt x="814" y="128"/>
                      </a:lnTo>
                      <a:lnTo>
                        <a:pt x="876" y="240"/>
                      </a:lnTo>
                      <a:lnTo>
                        <a:pt x="882" y="253"/>
                      </a:lnTo>
                      <a:lnTo>
                        <a:pt x="883" y="268"/>
                      </a:lnTo>
                      <a:lnTo>
                        <a:pt x="882" y="283"/>
                      </a:lnTo>
                      <a:lnTo>
                        <a:pt x="837" y="492"/>
                      </a:lnTo>
                      <a:lnTo>
                        <a:pt x="842" y="480"/>
                      </a:lnTo>
                      <a:lnTo>
                        <a:pt x="849" y="462"/>
                      </a:lnTo>
                      <a:lnTo>
                        <a:pt x="857" y="439"/>
                      </a:lnTo>
                      <a:lnTo>
                        <a:pt x="867" y="414"/>
                      </a:lnTo>
                      <a:lnTo>
                        <a:pt x="878" y="383"/>
                      </a:lnTo>
                      <a:lnTo>
                        <a:pt x="890" y="351"/>
                      </a:lnTo>
                      <a:lnTo>
                        <a:pt x="903" y="317"/>
                      </a:lnTo>
                      <a:lnTo>
                        <a:pt x="917" y="281"/>
                      </a:lnTo>
                      <a:lnTo>
                        <a:pt x="931" y="245"/>
                      </a:lnTo>
                      <a:lnTo>
                        <a:pt x="944" y="208"/>
                      </a:lnTo>
                      <a:lnTo>
                        <a:pt x="958" y="172"/>
                      </a:lnTo>
                      <a:lnTo>
                        <a:pt x="970" y="138"/>
                      </a:lnTo>
                      <a:lnTo>
                        <a:pt x="982" y="106"/>
                      </a:lnTo>
                      <a:lnTo>
                        <a:pt x="993" y="77"/>
                      </a:lnTo>
                      <a:lnTo>
                        <a:pt x="1003" y="50"/>
                      </a:lnTo>
                      <a:lnTo>
                        <a:pt x="1011" y="29"/>
                      </a:lnTo>
                      <a:lnTo>
                        <a:pt x="1017" y="11"/>
                      </a:lnTo>
                      <a:lnTo>
                        <a:pt x="1022" y="0"/>
                      </a:lnTo>
                      <a:lnTo>
                        <a:pt x="1182" y="0"/>
                      </a:lnTo>
                      <a:lnTo>
                        <a:pt x="1231" y="3"/>
                      </a:lnTo>
                      <a:lnTo>
                        <a:pt x="1277" y="12"/>
                      </a:lnTo>
                      <a:lnTo>
                        <a:pt x="1322" y="28"/>
                      </a:lnTo>
                      <a:lnTo>
                        <a:pt x="1362" y="49"/>
                      </a:lnTo>
                      <a:lnTo>
                        <a:pt x="1401" y="74"/>
                      </a:lnTo>
                      <a:lnTo>
                        <a:pt x="1436" y="105"/>
                      </a:lnTo>
                      <a:lnTo>
                        <a:pt x="1466" y="138"/>
                      </a:lnTo>
                      <a:lnTo>
                        <a:pt x="1492" y="177"/>
                      </a:lnTo>
                      <a:lnTo>
                        <a:pt x="1513" y="219"/>
                      </a:lnTo>
                      <a:lnTo>
                        <a:pt x="1528" y="262"/>
                      </a:lnTo>
                      <a:lnTo>
                        <a:pt x="1539" y="309"/>
                      </a:lnTo>
                      <a:lnTo>
                        <a:pt x="1542" y="358"/>
                      </a:lnTo>
                      <a:lnTo>
                        <a:pt x="1548" y="1475"/>
                      </a:lnTo>
                      <a:lnTo>
                        <a:pt x="1544" y="1503"/>
                      </a:lnTo>
                      <a:lnTo>
                        <a:pt x="1537" y="1530"/>
                      </a:lnTo>
                      <a:lnTo>
                        <a:pt x="1525" y="1556"/>
                      </a:lnTo>
                      <a:lnTo>
                        <a:pt x="1508" y="1578"/>
                      </a:lnTo>
                      <a:lnTo>
                        <a:pt x="1487" y="1596"/>
                      </a:lnTo>
                      <a:lnTo>
                        <a:pt x="1487" y="1734"/>
                      </a:lnTo>
                      <a:lnTo>
                        <a:pt x="1513" y="1734"/>
                      </a:lnTo>
                      <a:lnTo>
                        <a:pt x="1533" y="1738"/>
                      </a:lnTo>
                      <a:lnTo>
                        <a:pt x="1550" y="1746"/>
                      </a:lnTo>
                      <a:lnTo>
                        <a:pt x="1564" y="1760"/>
                      </a:lnTo>
                      <a:lnTo>
                        <a:pt x="1572" y="1777"/>
                      </a:lnTo>
                      <a:lnTo>
                        <a:pt x="1576" y="1797"/>
                      </a:lnTo>
                      <a:lnTo>
                        <a:pt x="1576" y="2401"/>
                      </a:lnTo>
                      <a:lnTo>
                        <a:pt x="1572" y="2421"/>
                      </a:lnTo>
                      <a:lnTo>
                        <a:pt x="1564" y="2439"/>
                      </a:lnTo>
                      <a:lnTo>
                        <a:pt x="1550" y="2453"/>
                      </a:lnTo>
                      <a:lnTo>
                        <a:pt x="1533" y="2461"/>
                      </a:lnTo>
                      <a:lnTo>
                        <a:pt x="1514" y="2464"/>
                      </a:lnTo>
                      <a:lnTo>
                        <a:pt x="1284" y="2464"/>
                      </a:lnTo>
                      <a:lnTo>
                        <a:pt x="1264" y="2461"/>
                      </a:lnTo>
                      <a:lnTo>
                        <a:pt x="1247" y="2453"/>
                      </a:lnTo>
                      <a:lnTo>
                        <a:pt x="1233" y="2439"/>
                      </a:lnTo>
                      <a:lnTo>
                        <a:pt x="1225" y="2421"/>
                      </a:lnTo>
                      <a:lnTo>
                        <a:pt x="1221" y="2401"/>
                      </a:lnTo>
                      <a:lnTo>
                        <a:pt x="1221" y="1797"/>
                      </a:lnTo>
                      <a:lnTo>
                        <a:pt x="1225" y="1777"/>
                      </a:lnTo>
                      <a:lnTo>
                        <a:pt x="1233" y="1760"/>
                      </a:lnTo>
                      <a:lnTo>
                        <a:pt x="1247" y="1746"/>
                      </a:lnTo>
                      <a:lnTo>
                        <a:pt x="1264" y="1738"/>
                      </a:lnTo>
                      <a:lnTo>
                        <a:pt x="1284" y="1734"/>
                      </a:lnTo>
                      <a:lnTo>
                        <a:pt x="1310" y="1734"/>
                      </a:lnTo>
                      <a:lnTo>
                        <a:pt x="1310" y="1601"/>
                      </a:lnTo>
                      <a:lnTo>
                        <a:pt x="1288" y="1582"/>
                      </a:lnTo>
                      <a:lnTo>
                        <a:pt x="1269" y="1560"/>
                      </a:lnTo>
                      <a:lnTo>
                        <a:pt x="1255" y="1535"/>
                      </a:lnTo>
                      <a:lnTo>
                        <a:pt x="1247" y="1507"/>
                      </a:lnTo>
                      <a:lnTo>
                        <a:pt x="1243" y="1476"/>
                      </a:lnTo>
                      <a:lnTo>
                        <a:pt x="1238" y="359"/>
                      </a:lnTo>
                      <a:lnTo>
                        <a:pt x="1235" y="347"/>
                      </a:lnTo>
                      <a:lnTo>
                        <a:pt x="1228" y="337"/>
                      </a:lnTo>
                      <a:lnTo>
                        <a:pt x="1218" y="330"/>
                      </a:lnTo>
                      <a:lnTo>
                        <a:pt x="1206" y="327"/>
                      </a:lnTo>
                      <a:lnTo>
                        <a:pt x="1193" y="331"/>
                      </a:lnTo>
                      <a:lnTo>
                        <a:pt x="1183" y="338"/>
                      </a:lnTo>
                      <a:lnTo>
                        <a:pt x="1177" y="347"/>
                      </a:lnTo>
                      <a:lnTo>
                        <a:pt x="1175" y="360"/>
                      </a:lnTo>
                      <a:lnTo>
                        <a:pt x="1175" y="472"/>
                      </a:lnTo>
                      <a:lnTo>
                        <a:pt x="1175" y="575"/>
                      </a:lnTo>
                      <a:lnTo>
                        <a:pt x="1175" y="670"/>
                      </a:lnTo>
                      <a:lnTo>
                        <a:pt x="1175" y="758"/>
                      </a:lnTo>
                      <a:lnTo>
                        <a:pt x="1175" y="837"/>
                      </a:lnTo>
                      <a:lnTo>
                        <a:pt x="1175" y="909"/>
                      </a:lnTo>
                      <a:lnTo>
                        <a:pt x="1175" y="976"/>
                      </a:lnTo>
                      <a:lnTo>
                        <a:pt x="1175" y="1035"/>
                      </a:lnTo>
                      <a:lnTo>
                        <a:pt x="1175" y="1090"/>
                      </a:lnTo>
                      <a:lnTo>
                        <a:pt x="1175" y="1138"/>
                      </a:lnTo>
                      <a:lnTo>
                        <a:pt x="1175" y="1181"/>
                      </a:lnTo>
                      <a:lnTo>
                        <a:pt x="1176" y="1220"/>
                      </a:lnTo>
                      <a:lnTo>
                        <a:pt x="1176" y="1255"/>
                      </a:lnTo>
                      <a:lnTo>
                        <a:pt x="1176" y="1285"/>
                      </a:lnTo>
                      <a:lnTo>
                        <a:pt x="1176" y="1312"/>
                      </a:lnTo>
                      <a:lnTo>
                        <a:pt x="1176" y="1335"/>
                      </a:lnTo>
                      <a:lnTo>
                        <a:pt x="1176" y="1356"/>
                      </a:lnTo>
                      <a:lnTo>
                        <a:pt x="1176" y="1374"/>
                      </a:lnTo>
                      <a:lnTo>
                        <a:pt x="1176" y="1390"/>
                      </a:lnTo>
                      <a:lnTo>
                        <a:pt x="1177" y="1405"/>
                      </a:lnTo>
                      <a:lnTo>
                        <a:pt x="1177" y="1419"/>
                      </a:lnTo>
                      <a:lnTo>
                        <a:pt x="1177" y="1431"/>
                      </a:lnTo>
                      <a:lnTo>
                        <a:pt x="1177" y="1444"/>
                      </a:lnTo>
                      <a:lnTo>
                        <a:pt x="1177" y="1455"/>
                      </a:lnTo>
                      <a:lnTo>
                        <a:pt x="1177" y="1467"/>
                      </a:lnTo>
                      <a:lnTo>
                        <a:pt x="1177" y="1481"/>
                      </a:lnTo>
                      <a:lnTo>
                        <a:pt x="1177" y="1495"/>
                      </a:lnTo>
                      <a:lnTo>
                        <a:pt x="1177" y="1510"/>
                      </a:lnTo>
                      <a:lnTo>
                        <a:pt x="1177" y="1528"/>
                      </a:lnTo>
                      <a:lnTo>
                        <a:pt x="1177" y="1546"/>
                      </a:lnTo>
                      <a:lnTo>
                        <a:pt x="1177" y="1568"/>
                      </a:lnTo>
                      <a:lnTo>
                        <a:pt x="1177" y="1594"/>
                      </a:lnTo>
                      <a:lnTo>
                        <a:pt x="1148" y="1613"/>
                      </a:lnTo>
                      <a:lnTo>
                        <a:pt x="1121" y="1636"/>
                      </a:lnTo>
                      <a:lnTo>
                        <a:pt x="1099" y="1662"/>
                      </a:lnTo>
                      <a:lnTo>
                        <a:pt x="1080" y="1692"/>
                      </a:lnTo>
                      <a:lnTo>
                        <a:pt x="1066" y="1725"/>
                      </a:lnTo>
                      <a:lnTo>
                        <a:pt x="1058" y="1760"/>
                      </a:lnTo>
                      <a:lnTo>
                        <a:pt x="1054" y="1797"/>
                      </a:lnTo>
                      <a:lnTo>
                        <a:pt x="1054" y="2401"/>
                      </a:lnTo>
                      <a:lnTo>
                        <a:pt x="1058" y="2439"/>
                      </a:lnTo>
                      <a:lnTo>
                        <a:pt x="1066" y="2473"/>
                      </a:lnTo>
                      <a:lnTo>
                        <a:pt x="1080" y="2506"/>
                      </a:lnTo>
                      <a:lnTo>
                        <a:pt x="1099" y="2536"/>
                      </a:lnTo>
                      <a:lnTo>
                        <a:pt x="1121" y="2562"/>
                      </a:lnTo>
                      <a:lnTo>
                        <a:pt x="1148" y="2585"/>
                      </a:lnTo>
                      <a:lnTo>
                        <a:pt x="1177" y="2604"/>
                      </a:lnTo>
                      <a:lnTo>
                        <a:pt x="1177" y="2916"/>
                      </a:lnTo>
                      <a:lnTo>
                        <a:pt x="1175" y="2948"/>
                      </a:lnTo>
                      <a:lnTo>
                        <a:pt x="1166" y="2979"/>
                      </a:lnTo>
                      <a:lnTo>
                        <a:pt x="1152" y="3008"/>
                      </a:lnTo>
                      <a:lnTo>
                        <a:pt x="1135" y="3032"/>
                      </a:lnTo>
                      <a:lnTo>
                        <a:pt x="1113" y="3054"/>
                      </a:lnTo>
                      <a:lnTo>
                        <a:pt x="1087" y="3073"/>
                      </a:lnTo>
                      <a:lnTo>
                        <a:pt x="1059" y="3086"/>
                      </a:lnTo>
                      <a:lnTo>
                        <a:pt x="1028" y="3095"/>
                      </a:lnTo>
                      <a:lnTo>
                        <a:pt x="995" y="3098"/>
                      </a:lnTo>
                      <a:lnTo>
                        <a:pt x="962" y="3095"/>
                      </a:lnTo>
                      <a:lnTo>
                        <a:pt x="931" y="3086"/>
                      </a:lnTo>
                      <a:lnTo>
                        <a:pt x="903" y="3073"/>
                      </a:lnTo>
                      <a:lnTo>
                        <a:pt x="877" y="3054"/>
                      </a:lnTo>
                      <a:lnTo>
                        <a:pt x="855" y="3032"/>
                      </a:lnTo>
                      <a:lnTo>
                        <a:pt x="837" y="3008"/>
                      </a:lnTo>
                      <a:lnTo>
                        <a:pt x="823" y="2979"/>
                      </a:lnTo>
                      <a:lnTo>
                        <a:pt x="815" y="2948"/>
                      </a:lnTo>
                      <a:lnTo>
                        <a:pt x="813" y="2916"/>
                      </a:lnTo>
                      <a:lnTo>
                        <a:pt x="813" y="1496"/>
                      </a:lnTo>
                      <a:lnTo>
                        <a:pt x="809" y="1481"/>
                      </a:lnTo>
                      <a:lnTo>
                        <a:pt x="801" y="1468"/>
                      </a:lnTo>
                      <a:lnTo>
                        <a:pt x="788" y="1460"/>
                      </a:lnTo>
                      <a:lnTo>
                        <a:pt x="773" y="1456"/>
                      </a:lnTo>
                      <a:lnTo>
                        <a:pt x="758" y="1460"/>
                      </a:lnTo>
                      <a:lnTo>
                        <a:pt x="745" y="1468"/>
                      </a:lnTo>
                      <a:lnTo>
                        <a:pt x="737" y="1481"/>
                      </a:lnTo>
                      <a:lnTo>
                        <a:pt x="734" y="1496"/>
                      </a:lnTo>
                      <a:lnTo>
                        <a:pt x="734" y="2916"/>
                      </a:lnTo>
                      <a:lnTo>
                        <a:pt x="731" y="2948"/>
                      </a:lnTo>
                      <a:lnTo>
                        <a:pt x="722" y="2979"/>
                      </a:lnTo>
                      <a:lnTo>
                        <a:pt x="709" y="3008"/>
                      </a:lnTo>
                      <a:lnTo>
                        <a:pt x="690" y="3032"/>
                      </a:lnTo>
                      <a:lnTo>
                        <a:pt x="668" y="3054"/>
                      </a:lnTo>
                      <a:lnTo>
                        <a:pt x="644" y="3073"/>
                      </a:lnTo>
                      <a:lnTo>
                        <a:pt x="615" y="3086"/>
                      </a:lnTo>
                      <a:lnTo>
                        <a:pt x="584" y="3095"/>
                      </a:lnTo>
                      <a:lnTo>
                        <a:pt x="552" y="3098"/>
                      </a:lnTo>
                      <a:lnTo>
                        <a:pt x="518" y="3095"/>
                      </a:lnTo>
                      <a:lnTo>
                        <a:pt x="487" y="3086"/>
                      </a:lnTo>
                      <a:lnTo>
                        <a:pt x="459" y="3073"/>
                      </a:lnTo>
                      <a:lnTo>
                        <a:pt x="434" y="3054"/>
                      </a:lnTo>
                      <a:lnTo>
                        <a:pt x="412" y="3032"/>
                      </a:lnTo>
                      <a:lnTo>
                        <a:pt x="394" y="3008"/>
                      </a:lnTo>
                      <a:lnTo>
                        <a:pt x="380" y="2979"/>
                      </a:lnTo>
                      <a:lnTo>
                        <a:pt x="372" y="2948"/>
                      </a:lnTo>
                      <a:lnTo>
                        <a:pt x="368" y="2916"/>
                      </a:lnTo>
                      <a:lnTo>
                        <a:pt x="368" y="359"/>
                      </a:lnTo>
                      <a:lnTo>
                        <a:pt x="366" y="348"/>
                      </a:lnTo>
                      <a:lnTo>
                        <a:pt x="360" y="339"/>
                      </a:lnTo>
                      <a:lnTo>
                        <a:pt x="351" y="332"/>
                      </a:lnTo>
                      <a:lnTo>
                        <a:pt x="339" y="330"/>
                      </a:lnTo>
                      <a:lnTo>
                        <a:pt x="328" y="332"/>
                      </a:lnTo>
                      <a:lnTo>
                        <a:pt x="318" y="338"/>
                      </a:lnTo>
                      <a:lnTo>
                        <a:pt x="312" y="347"/>
                      </a:lnTo>
                      <a:lnTo>
                        <a:pt x="310" y="359"/>
                      </a:lnTo>
                      <a:lnTo>
                        <a:pt x="304" y="1476"/>
                      </a:lnTo>
                      <a:lnTo>
                        <a:pt x="301" y="1507"/>
                      </a:lnTo>
                      <a:lnTo>
                        <a:pt x="293" y="1535"/>
                      </a:lnTo>
                      <a:lnTo>
                        <a:pt x="277" y="1561"/>
                      </a:lnTo>
                      <a:lnTo>
                        <a:pt x="260" y="1584"/>
                      </a:lnTo>
                      <a:lnTo>
                        <a:pt x="237" y="1602"/>
                      </a:lnTo>
                      <a:lnTo>
                        <a:pt x="211" y="1615"/>
                      </a:lnTo>
                      <a:lnTo>
                        <a:pt x="183" y="1624"/>
                      </a:lnTo>
                      <a:lnTo>
                        <a:pt x="153" y="1628"/>
                      </a:lnTo>
                      <a:lnTo>
                        <a:pt x="151" y="1628"/>
                      </a:lnTo>
                      <a:lnTo>
                        <a:pt x="121" y="1624"/>
                      </a:lnTo>
                      <a:lnTo>
                        <a:pt x="92" y="1615"/>
                      </a:lnTo>
                      <a:lnTo>
                        <a:pt x="66" y="1601"/>
                      </a:lnTo>
                      <a:lnTo>
                        <a:pt x="44" y="1582"/>
                      </a:lnTo>
                      <a:lnTo>
                        <a:pt x="25" y="1560"/>
                      </a:lnTo>
                      <a:lnTo>
                        <a:pt x="11" y="1533"/>
                      </a:lnTo>
                      <a:lnTo>
                        <a:pt x="3" y="1505"/>
                      </a:lnTo>
                      <a:lnTo>
                        <a:pt x="0" y="1475"/>
                      </a:lnTo>
                      <a:lnTo>
                        <a:pt x="6" y="358"/>
                      </a:lnTo>
                      <a:lnTo>
                        <a:pt x="9" y="309"/>
                      </a:lnTo>
                      <a:lnTo>
                        <a:pt x="18" y="262"/>
                      </a:lnTo>
                      <a:lnTo>
                        <a:pt x="35" y="219"/>
                      </a:lnTo>
                      <a:lnTo>
                        <a:pt x="56" y="177"/>
                      </a:lnTo>
                      <a:lnTo>
                        <a:pt x="81" y="138"/>
                      </a:lnTo>
                      <a:lnTo>
                        <a:pt x="112" y="105"/>
                      </a:lnTo>
                      <a:lnTo>
                        <a:pt x="147" y="74"/>
                      </a:lnTo>
                      <a:lnTo>
                        <a:pt x="185" y="49"/>
                      </a:lnTo>
                      <a:lnTo>
                        <a:pt x="226" y="28"/>
                      </a:lnTo>
                      <a:lnTo>
                        <a:pt x="270" y="12"/>
                      </a:lnTo>
                      <a:lnTo>
                        <a:pt x="317" y="3"/>
                      </a:lnTo>
                      <a:lnTo>
                        <a:pt x="36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231" name="Freeform 53">
                  <a:extLst>
                    <a:ext uri="{FF2B5EF4-FFF2-40B4-BE49-F238E27FC236}">
                      <a16:creationId xmlns:a16="http://schemas.microsoft.com/office/drawing/2014/main" id="{57A4D9EC-78F7-0B58-7A39-E3064BFA63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4584" y="3023090"/>
                  <a:ext cx="187210" cy="374420"/>
                </a:xfrm>
                <a:custGeom>
                  <a:avLst/>
                  <a:gdLst>
                    <a:gd name="T0" fmla="*/ 1226 w 1551"/>
                    <a:gd name="T1" fmla="*/ 4 h 3100"/>
                    <a:gd name="T2" fmla="*/ 1359 w 1551"/>
                    <a:gd name="T3" fmla="*/ 48 h 3100"/>
                    <a:gd name="T4" fmla="*/ 1513 w 1551"/>
                    <a:gd name="T5" fmla="*/ 219 h 3100"/>
                    <a:gd name="T6" fmla="*/ 1551 w 1551"/>
                    <a:gd name="T7" fmla="*/ 1476 h 3100"/>
                    <a:gd name="T8" fmla="*/ 1485 w 1551"/>
                    <a:gd name="T9" fmla="*/ 1602 h 3100"/>
                    <a:gd name="T10" fmla="*/ 1369 w 1551"/>
                    <a:gd name="T11" fmla="*/ 1626 h 3100"/>
                    <a:gd name="T12" fmla="*/ 1259 w 1551"/>
                    <a:gd name="T13" fmla="*/ 1537 h 3100"/>
                    <a:gd name="T14" fmla="*/ 1229 w 1551"/>
                    <a:gd name="T15" fmla="*/ 339 h 3100"/>
                    <a:gd name="T16" fmla="*/ 1176 w 1551"/>
                    <a:gd name="T17" fmla="*/ 349 h 3100"/>
                    <a:gd name="T18" fmla="*/ 1174 w 1551"/>
                    <a:gd name="T19" fmla="*/ 858 h 3100"/>
                    <a:gd name="T20" fmla="*/ 1175 w 1551"/>
                    <a:gd name="T21" fmla="*/ 1461 h 3100"/>
                    <a:gd name="T22" fmla="*/ 1176 w 1551"/>
                    <a:gd name="T23" fmla="*/ 2005 h 3100"/>
                    <a:gd name="T24" fmla="*/ 1176 w 1551"/>
                    <a:gd name="T25" fmla="*/ 2455 h 3100"/>
                    <a:gd name="T26" fmla="*/ 1177 w 1551"/>
                    <a:gd name="T27" fmla="*/ 2771 h 3100"/>
                    <a:gd name="T28" fmla="*/ 1177 w 1551"/>
                    <a:gd name="T29" fmla="*/ 2913 h 3100"/>
                    <a:gd name="T30" fmla="*/ 1134 w 1551"/>
                    <a:gd name="T31" fmla="*/ 3034 h 3100"/>
                    <a:gd name="T32" fmla="*/ 995 w 1551"/>
                    <a:gd name="T33" fmla="*/ 3100 h 3100"/>
                    <a:gd name="T34" fmla="*/ 855 w 1551"/>
                    <a:gd name="T35" fmla="*/ 3034 h 3100"/>
                    <a:gd name="T36" fmla="*/ 812 w 1551"/>
                    <a:gd name="T37" fmla="*/ 1692 h 3100"/>
                    <a:gd name="T38" fmla="*/ 1160 w 1551"/>
                    <a:gd name="T39" fmla="*/ 1279 h 3100"/>
                    <a:gd name="T40" fmla="*/ 1118 w 1551"/>
                    <a:gd name="T41" fmla="*/ 1100 h 3100"/>
                    <a:gd name="T42" fmla="*/ 604 w 1551"/>
                    <a:gd name="T43" fmla="*/ 620 h 3100"/>
                    <a:gd name="T44" fmla="*/ 429 w 1551"/>
                    <a:gd name="T45" fmla="*/ 628 h 3100"/>
                    <a:gd name="T46" fmla="*/ 359 w 1551"/>
                    <a:gd name="T47" fmla="*/ 340 h 3100"/>
                    <a:gd name="T48" fmla="*/ 312 w 1551"/>
                    <a:gd name="T49" fmla="*/ 349 h 3100"/>
                    <a:gd name="T50" fmla="*/ 308 w 1551"/>
                    <a:gd name="T51" fmla="*/ 659 h 3100"/>
                    <a:gd name="T52" fmla="*/ 307 w 1551"/>
                    <a:gd name="T53" fmla="*/ 852 h 3100"/>
                    <a:gd name="T54" fmla="*/ 306 w 1551"/>
                    <a:gd name="T55" fmla="*/ 1205 h 3100"/>
                    <a:gd name="T56" fmla="*/ 301 w 1551"/>
                    <a:gd name="T57" fmla="*/ 1509 h 3100"/>
                    <a:gd name="T58" fmla="*/ 211 w 1551"/>
                    <a:gd name="T59" fmla="*/ 1617 h 3100"/>
                    <a:gd name="T60" fmla="*/ 92 w 1551"/>
                    <a:gd name="T61" fmla="*/ 1617 h 3100"/>
                    <a:gd name="T62" fmla="*/ 2 w 1551"/>
                    <a:gd name="T63" fmla="*/ 1507 h 3100"/>
                    <a:gd name="T64" fmla="*/ 2 w 1551"/>
                    <a:gd name="T65" fmla="*/ 1051 h 3100"/>
                    <a:gd name="T66" fmla="*/ 4 w 1551"/>
                    <a:gd name="T67" fmla="*/ 690 h 3100"/>
                    <a:gd name="T68" fmla="*/ 5 w 1551"/>
                    <a:gd name="T69" fmla="*/ 480 h 3100"/>
                    <a:gd name="T70" fmla="*/ 6 w 1551"/>
                    <a:gd name="T71" fmla="*/ 380 h 3100"/>
                    <a:gd name="T72" fmla="*/ 6 w 1551"/>
                    <a:gd name="T73" fmla="*/ 347 h 3100"/>
                    <a:gd name="T74" fmla="*/ 6 w 1551"/>
                    <a:gd name="T75" fmla="*/ 341 h 3100"/>
                    <a:gd name="T76" fmla="*/ 100 w 1551"/>
                    <a:gd name="T77" fmla="*/ 117 h 3100"/>
                    <a:gd name="T78" fmla="*/ 314 w 1551"/>
                    <a:gd name="T79" fmla="*/ 5 h 3100"/>
                    <a:gd name="T80" fmla="*/ 547 w 1551"/>
                    <a:gd name="T81" fmla="*/ 53 h 3100"/>
                    <a:gd name="T82" fmla="*/ 604 w 1551"/>
                    <a:gd name="T83" fmla="*/ 213 h 3100"/>
                    <a:gd name="T84" fmla="*/ 667 w 1551"/>
                    <a:gd name="T85" fmla="*/ 388 h 3100"/>
                    <a:gd name="T86" fmla="*/ 706 w 1551"/>
                    <a:gd name="T87" fmla="*/ 494 h 3100"/>
                    <a:gd name="T88" fmla="*/ 735 w 1551"/>
                    <a:gd name="T89" fmla="*/ 130 h 3100"/>
                    <a:gd name="T90" fmla="*/ 700 w 1551"/>
                    <a:gd name="T91" fmla="*/ 2 h 3100"/>
                    <a:gd name="T92" fmla="*/ 869 w 1551"/>
                    <a:gd name="T93" fmla="*/ 34 h 3100"/>
                    <a:gd name="T94" fmla="*/ 882 w 1551"/>
                    <a:gd name="T95" fmla="*/ 284 h 3100"/>
                    <a:gd name="T96" fmla="*/ 867 w 1551"/>
                    <a:gd name="T97" fmla="*/ 415 h 3100"/>
                    <a:gd name="T98" fmla="*/ 930 w 1551"/>
                    <a:gd name="T99" fmla="*/ 247 h 3100"/>
                    <a:gd name="T100" fmla="*/ 993 w 1551"/>
                    <a:gd name="T101" fmla="*/ 77 h 3100"/>
                    <a:gd name="T102" fmla="*/ 1069 w 1551"/>
                    <a:gd name="T103" fmla="*/ 2 h 3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551" h="3100">
                      <a:moveTo>
                        <a:pt x="1141" y="0"/>
                      </a:moveTo>
                      <a:lnTo>
                        <a:pt x="1168" y="2"/>
                      </a:lnTo>
                      <a:lnTo>
                        <a:pt x="1190" y="2"/>
                      </a:lnTo>
                      <a:lnTo>
                        <a:pt x="1209" y="3"/>
                      </a:lnTo>
                      <a:lnTo>
                        <a:pt x="1226" y="4"/>
                      </a:lnTo>
                      <a:lnTo>
                        <a:pt x="1241" y="6"/>
                      </a:lnTo>
                      <a:lnTo>
                        <a:pt x="1257" y="9"/>
                      </a:lnTo>
                      <a:lnTo>
                        <a:pt x="1273" y="13"/>
                      </a:lnTo>
                      <a:lnTo>
                        <a:pt x="1317" y="27"/>
                      </a:lnTo>
                      <a:lnTo>
                        <a:pt x="1359" y="48"/>
                      </a:lnTo>
                      <a:lnTo>
                        <a:pt x="1399" y="74"/>
                      </a:lnTo>
                      <a:lnTo>
                        <a:pt x="1434" y="104"/>
                      </a:lnTo>
                      <a:lnTo>
                        <a:pt x="1465" y="138"/>
                      </a:lnTo>
                      <a:lnTo>
                        <a:pt x="1492" y="177"/>
                      </a:lnTo>
                      <a:lnTo>
                        <a:pt x="1513" y="219"/>
                      </a:lnTo>
                      <a:lnTo>
                        <a:pt x="1530" y="263"/>
                      </a:lnTo>
                      <a:lnTo>
                        <a:pt x="1539" y="311"/>
                      </a:lnTo>
                      <a:lnTo>
                        <a:pt x="1542" y="360"/>
                      </a:lnTo>
                      <a:lnTo>
                        <a:pt x="1546" y="882"/>
                      </a:lnTo>
                      <a:lnTo>
                        <a:pt x="1551" y="1476"/>
                      </a:lnTo>
                      <a:lnTo>
                        <a:pt x="1548" y="1506"/>
                      </a:lnTo>
                      <a:lnTo>
                        <a:pt x="1540" y="1535"/>
                      </a:lnTo>
                      <a:lnTo>
                        <a:pt x="1526" y="1561"/>
                      </a:lnTo>
                      <a:lnTo>
                        <a:pt x="1507" y="1583"/>
                      </a:lnTo>
                      <a:lnTo>
                        <a:pt x="1485" y="1602"/>
                      </a:lnTo>
                      <a:lnTo>
                        <a:pt x="1460" y="1617"/>
                      </a:lnTo>
                      <a:lnTo>
                        <a:pt x="1430" y="1625"/>
                      </a:lnTo>
                      <a:lnTo>
                        <a:pt x="1400" y="1629"/>
                      </a:lnTo>
                      <a:lnTo>
                        <a:pt x="1399" y="1629"/>
                      </a:lnTo>
                      <a:lnTo>
                        <a:pt x="1369" y="1626"/>
                      </a:lnTo>
                      <a:lnTo>
                        <a:pt x="1341" y="1617"/>
                      </a:lnTo>
                      <a:lnTo>
                        <a:pt x="1315" y="1603"/>
                      </a:lnTo>
                      <a:lnTo>
                        <a:pt x="1292" y="1586"/>
                      </a:lnTo>
                      <a:lnTo>
                        <a:pt x="1273" y="1562"/>
                      </a:lnTo>
                      <a:lnTo>
                        <a:pt x="1259" y="1537"/>
                      </a:lnTo>
                      <a:lnTo>
                        <a:pt x="1251" y="1509"/>
                      </a:lnTo>
                      <a:lnTo>
                        <a:pt x="1247" y="1478"/>
                      </a:lnTo>
                      <a:lnTo>
                        <a:pt x="1238" y="361"/>
                      </a:lnTo>
                      <a:lnTo>
                        <a:pt x="1234" y="348"/>
                      </a:lnTo>
                      <a:lnTo>
                        <a:pt x="1229" y="339"/>
                      </a:lnTo>
                      <a:lnTo>
                        <a:pt x="1218" y="332"/>
                      </a:lnTo>
                      <a:lnTo>
                        <a:pt x="1205" y="329"/>
                      </a:lnTo>
                      <a:lnTo>
                        <a:pt x="1194" y="332"/>
                      </a:lnTo>
                      <a:lnTo>
                        <a:pt x="1183" y="339"/>
                      </a:lnTo>
                      <a:lnTo>
                        <a:pt x="1176" y="349"/>
                      </a:lnTo>
                      <a:lnTo>
                        <a:pt x="1174" y="361"/>
                      </a:lnTo>
                      <a:lnTo>
                        <a:pt x="1174" y="486"/>
                      </a:lnTo>
                      <a:lnTo>
                        <a:pt x="1174" y="610"/>
                      </a:lnTo>
                      <a:lnTo>
                        <a:pt x="1174" y="734"/>
                      </a:lnTo>
                      <a:lnTo>
                        <a:pt x="1174" y="858"/>
                      </a:lnTo>
                      <a:lnTo>
                        <a:pt x="1174" y="981"/>
                      </a:lnTo>
                      <a:lnTo>
                        <a:pt x="1175" y="1104"/>
                      </a:lnTo>
                      <a:lnTo>
                        <a:pt x="1175" y="1224"/>
                      </a:lnTo>
                      <a:lnTo>
                        <a:pt x="1175" y="1343"/>
                      </a:lnTo>
                      <a:lnTo>
                        <a:pt x="1175" y="1461"/>
                      </a:lnTo>
                      <a:lnTo>
                        <a:pt x="1175" y="1575"/>
                      </a:lnTo>
                      <a:lnTo>
                        <a:pt x="1175" y="1687"/>
                      </a:lnTo>
                      <a:lnTo>
                        <a:pt x="1175" y="1797"/>
                      </a:lnTo>
                      <a:lnTo>
                        <a:pt x="1175" y="1903"/>
                      </a:lnTo>
                      <a:lnTo>
                        <a:pt x="1176" y="2005"/>
                      </a:lnTo>
                      <a:lnTo>
                        <a:pt x="1176" y="2105"/>
                      </a:lnTo>
                      <a:lnTo>
                        <a:pt x="1176" y="2199"/>
                      </a:lnTo>
                      <a:lnTo>
                        <a:pt x="1176" y="2289"/>
                      </a:lnTo>
                      <a:lnTo>
                        <a:pt x="1176" y="2374"/>
                      </a:lnTo>
                      <a:lnTo>
                        <a:pt x="1176" y="2455"/>
                      </a:lnTo>
                      <a:lnTo>
                        <a:pt x="1176" y="2530"/>
                      </a:lnTo>
                      <a:lnTo>
                        <a:pt x="1176" y="2599"/>
                      </a:lnTo>
                      <a:lnTo>
                        <a:pt x="1177" y="2662"/>
                      </a:lnTo>
                      <a:lnTo>
                        <a:pt x="1177" y="2719"/>
                      </a:lnTo>
                      <a:lnTo>
                        <a:pt x="1177" y="2771"/>
                      </a:lnTo>
                      <a:lnTo>
                        <a:pt x="1177" y="2814"/>
                      </a:lnTo>
                      <a:lnTo>
                        <a:pt x="1177" y="2850"/>
                      </a:lnTo>
                      <a:lnTo>
                        <a:pt x="1177" y="2879"/>
                      </a:lnTo>
                      <a:lnTo>
                        <a:pt x="1177" y="2900"/>
                      </a:lnTo>
                      <a:lnTo>
                        <a:pt x="1177" y="2913"/>
                      </a:lnTo>
                      <a:lnTo>
                        <a:pt x="1177" y="2916"/>
                      </a:lnTo>
                      <a:lnTo>
                        <a:pt x="1175" y="2950"/>
                      </a:lnTo>
                      <a:lnTo>
                        <a:pt x="1166" y="2981"/>
                      </a:lnTo>
                      <a:lnTo>
                        <a:pt x="1153" y="3009"/>
                      </a:lnTo>
                      <a:lnTo>
                        <a:pt x="1134" y="3034"/>
                      </a:lnTo>
                      <a:lnTo>
                        <a:pt x="1112" y="3056"/>
                      </a:lnTo>
                      <a:lnTo>
                        <a:pt x="1087" y="3074"/>
                      </a:lnTo>
                      <a:lnTo>
                        <a:pt x="1058" y="3088"/>
                      </a:lnTo>
                      <a:lnTo>
                        <a:pt x="1028" y="3096"/>
                      </a:lnTo>
                      <a:lnTo>
                        <a:pt x="995" y="3100"/>
                      </a:lnTo>
                      <a:lnTo>
                        <a:pt x="961" y="3096"/>
                      </a:lnTo>
                      <a:lnTo>
                        <a:pt x="931" y="3088"/>
                      </a:lnTo>
                      <a:lnTo>
                        <a:pt x="903" y="3074"/>
                      </a:lnTo>
                      <a:lnTo>
                        <a:pt x="877" y="3056"/>
                      </a:lnTo>
                      <a:lnTo>
                        <a:pt x="855" y="3034"/>
                      </a:lnTo>
                      <a:lnTo>
                        <a:pt x="838" y="3009"/>
                      </a:lnTo>
                      <a:lnTo>
                        <a:pt x="824" y="2981"/>
                      </a:lnTo>
                      <a:lnTo>
                        <a:pt x="816" y="2950"/>
                      </a:lnTo>
                      <a:lnTo>
                        <a:pt x="812" y="2916"/>
                      </a:lnTo>
                      <a:lnTo>
                        <a:pt x="812" y="1692"/>
                      </a:lnTo>
                      <a:lnTo>
                        <a:pt x="1092" y="1412"/>
                      </a:lnTo>
                      <a:lnTo>
                        <a:pt x="1118" y="1381"/>
                      </a:lnTo>
                      <a:lnTo>
                        <a:pt x="1138" y="1349"/>
                      </a:lnTo>
                      <a:lnTo>
                        <a:pt x="1152" y="1315"/>
                      </a:lnTo>
                      <a:lnTo>
                        <a:pt x="1160" y="1279"/>
                      </a:lnTo>
                      <a:lnTo>
                        <a:pt x="1163" y="1241"/>
                      </a:lnTo>
                      <a:lnTo>
                        <a:pt x="1160" y="1204"/>
                      </a:lnTo>
                      <a:lnTo>
                        <a:pt x="1152" y="1168"/>
                      </a:lnTo>
                      <a:lnTo>
                        <a:pt x="1138" y="1133"/>
                      </a:lnTo>
                      <a:lnTo>
                        <a:pt x="1118" y="1100"/>
                      </a:lnTo>
                      <a:lnTo>
                        <a:pt x="1092" y="1071"/>
                      </a:lnTo>
                      <a:lnTo>
                        <a:pt x="699" y="678"/>
                      </a:lnTo>
                      <a:lnTo>
                        <a:pt x="670" y="652"/>
                      </a:lnTo>
                      <a:lnTo>
                        <a:pt x="638" y="634"/>
                      </a:lnTo>
                      <a:lnTo>
                        <a:pt x="604" y="620"/>
                      </a:lnTo>
                      <a:lnTo>
                        <a:pt x="569" y="610"/>
                      </a:lnTo>
                      <a:lnTo>
                        <a:pt x="534" y="607"/>
                      </a:lnTo>
                      <a:lnTo>
                        <a:pt x="498" y="609"/>
                      </a:lnTo>
                      <a:lnTo>
                        <a:pt x="463" y="616"/>
                      </a:lnTo>
                      <a:lnTo>
                        <a:pt x="429" y="628"/>
                      </a:lnTo>
                      <a:lnTo>
                        <a:pt x="398" y="645"/>
                      </a:lnTo>
                      <a:lnTo>
                        <a:pt x="369" y="668"/>
                      </a:lnTo>
                      <a:lnTo>
                        <a:pt x="369" y="361"/>
                      </a:lnTo>
                      <a:lnTo>
                        <a:pt x="366" y="349"/>
                      </a:lnTo>
                      <a:lnTo>
                        <a:pt x="359" y="340"/>
                      </a:lnTo>
                      <a:lnTo>
                        <a:pt x="350" y="334"/>
                      </a:lnTo>
                      <a:lnTo>
                        <a:pt x="340" y="332"/>
                      </a:lnTo>
                      <a:lnTo>
                        <a:pt x="328" y="334"/>
                      </a:lnTo>
                      <a:lnTo>
                        <a:pt x="319" y="340"/>
                      </a:lnTo>
                      <a:lnTo>
                        <a:pt x="312" y="349"/>
                      </a:lnTo>
                      <a:lnTo>
                        <a:pt x="309" y="361"/>
                      </a:lnTo>
                      <a:lnTo>
                        <a:pt x="308" y="637"/>
                      </a:lnTo>
                      <a:lnTo>
                        <a:pt x="308" y="637"/>
                      </a:lnTo>
                      <a:lnTo>
                        <a:pt x="308" y="643"/>
                      </a:lnTo>
                      <a:lnTo>
                        <a:pt x="308" y="659"/>
                      </a:lnTo>
                      <a:lnTo>
                        <a:pt x="308" y="683"/>
                      </a:lnTo>
                      <a:lnTo>
                        <a:pt x="308" y="714"/>
                      </a:lnTo>
                      <a:lnTo>
                        <a:pt x="308" y="753"/>
                      </a:lnTo>
                      <a:lnTo>
                        <a:pt x="308" y="799"/>
                      </a:lnTo>
                      <a:lnTo>
                        <a:pt x="307" y="852"/>
                      </a:lnTo>
                      <a:lnTo>
                        <a:pt x="307" y="911"/>
                      </a:lnTo>
                      <a:lnTo>
                        <a:pt x="307" y="977"/>
                      </a:lnTo>
                      <a:lnTo>
                        <a:pt x="306" y="1048"/>
                      </a:lnTo>
                      <a:lnTo>
                        <a:pt x="306" y="1125"/>
                      </a:lnTo>
                      <a:lnTo>
                        <a:pt x="306" y="1205"/>
                      </a:lnTo>
                      <a:lnTo>
                        <a:pt x="305" y="1292"/>
                      </a:lnTo>
                      <a:lnTo>
                        <a:pt x="305" y="1381"/>
                      </a:lnTo>
                      <a:lnTo>
                        <a:pt x="303" y="1476"/>
                      </a:lnTo>
                      <a:lnTo>
                        <a:pt x="303" y="1478"/>
                      </a:lnTo>
                      <a:lnTo>
                        <a:pt x="301" y="1509"/>
                      </a:lnTo>
                      <a:lnTo>
                        <a:pt x="292" y="1537"/>
                      </a:lnTo>
                      <a:lnTo>
                        <a:pt x="278" y="1562"/>
                      </a:lnTo>
                      <a:lnTo>
                        <a:pt x="259" y="1584"/>
                      </a:lnTo>
                      <a:lnTo>
                        <a:pt x="237" y="1603"/>
                      </a:lnTo>
                      <a:lnTo>
                        <a:pt x="211" y="1617"/>
                      </a:lnTo>
                      <a:lnTo>
                        <a:pt x="182" y="1626"/>
                      </a:lnTo>
                      <a:lnTo>
                        <a:pt x="152" y="1629"/>
                      </a:lnTo>
                      <a:lnTo>
                        <a:pt x="151" y="1629"/>
                      </a:lnTo>
                      <a:lnTo>
                        <a:pt x="120" y="1626"/>
                      </a:lnTo>
                      <a:lnTo>
                        <a:pt x="92" y="1617"/>
                      </a:lnTo>
                      <a:lnTo>
                        <a:pt x="67" y="1603"/>
                      </a:lnTo>
                      <a:lnTo>
                        <a:pt x="44" y="1584"/>
                      </a:lnTo>
                      <a:lnTo>
                        <a:pt x="26" y="1561"/>
                      </a:lnTo>
                      <a:lnTo>
                        <a:pt x="12" y="1535"/>
                      </a:lnTo>
                      <a:lnTo>
                        <a:pt x="2" y="1507"/>
                      </a:lnTo>
                      <a:lnTo>
                        <a:pt x="0" y="1476"/>
                      </a:lnTo>
                      <a:lnTo>
                        <a:pt x="0" y="1357"/>
                      </a:lnTo>
                      <a:lnTo>
                        <a:pt x="1" y="1247"/>
                      </a:lnTo>
                      <a:lnTo>
                        <a:pt x="1" y="1145"/>
                      </a:lnTo>
                      <a:lnTo>
                        <a:pt x="2" y="1051"/>
                      </a:lnTo>
                      <a:lnTo>
                        <a:pt x="2" y="965"/>
                      </a:lnTo>
                      <a:lnTo>
                        <a:pt x="2" y="886"/>
                      </a:lnTo>
                      <a:lnTo>
                        <a:pt x="4" y="815"/>
                      </a:lnTo>
                      <a:lnTo>
                        <a:pt x="4" y="749"/>
                      </a:lnTo>
                      <a:lnTo>
                        <a:pt x="4" y="690"/>
                      </a:lnTo>
                      <a:lnTo>
                        <a:pt x="4" y="637"/>
                      </a:lnTo>
                      <a:lnTo>
                        <a:pt x="5" y="591"/>
                      </a:lnTo>
                      <a:lnTo>
                        <a:pt x="5" y="549"/>
                      </a:lnTo>
                      <a:lnTo>
                        <a:pt x="5" y="513"/>
                      </a:lnTo>
                      <a:lnTo>
                        <a:pt x="5" y="480"/>
                      </a:lnTo>
                      <a:lnTo>
                        <a:pt x="5" y="453"/>
                      </a:lnTo>
                      <a:lnTo>
                        <a:pt x="5" y="430"/>
                      </a:lnTo>
                      <a:lnTo>
                        <a:pt x="5" y="410"/>
                      </a:lnTo>
                      <a:lnTo>
                        <a:pt x="5" y="394"/>
                      </a:lnTo>
                      <a:lnTo>
                        <a:pt x="6" y="380"/>
                      </a:lnTo>
                      <a:lnTo>
                        <a:pt x="6" y="369"/>
                      </a:lnTo>
                      <a:lnTo>
                        <a:pt x="6" y="361"/>
                      </a:lnTo>
                      <a:lnTo>
                        <a:pt x="6" y="355"/>
                      </a:lnTo>
                      <a:lnTo>
                        <a:pt x="6" y="350"/>
                      </a:lnTo>
                      <a:lnTo>
                        <a:pt x="6" y="347"/>
                      </a:lnTo>
                      <a:lnTo>
                        <a:pt x="6" y="346"/>
                      </a:lnTo>
                      <a:lnTo>
                        <a:pt x="6" y="345"/>
                      </a:lnTo>
                      <a:lnTo>
                        <a:pt x="6" y="343"/>
                      </a:lnTo>
                      <a:lnTo>
                        <a:pt x="6" y="342"/>
                      </a:lnTo>
                      <a:lnTo>
                        <a:pt x="6" y="341"/>
                      </a:lnTo>
                      <a:lnTo>
                        <a:pt x="13" y="291"/>
                      </a:lnTo>
                      <a:lnTo>
                        <a:pt x="26" y="242"/>
                      </a:lnTo>
                      <a:lnTo>
                        <a:pt x="46" y="198"/>
                      </a:lnTo>
                      <a:lnTo>
                        <a:pt x="70" y="156"/>
                      </a:lnTo>
                      <a:lnTo>
                        <a:pt x="100" y="117"/>
                      </a:lnTo>
                      <a:lnTo>
                        <a:pt x="137" y="84"/>
                      </a:lnTo>
                      <a:lnTo>
                        <a:pt x="175" y="55"/>
                      </a:lnTo>
                      <a:lnTo>
                        <a:pt x="218" y="33"/>
                      </a:lnTo>
                      <a:lnTo>
                        <a:pt x="265" y="16"/>
                      </a:lnTo>
                      <a:lnTo>
                        <a:pt x="314" y="5"/>
                      </a:lnTo>
                      <a:lnTo>
                        <a:pt x="365" y="2"/>
                      </a:lnTo>
                      <a:lnTo>
                        <a:pt x="529" y="2"/>
                      </a:lnTo>
                      <a:lnTo>
                        <a:pt x="533" y="13"/>
                      </a:lnTo>
                      <a:lnTo>
                        <a:pt x="539" y="31"/>
                      </a:lnTo>
                      <a:lnTo>
                        <a:pt x="547" y="53"/>
                      </a:lnTo>
                      <a:lnTo>
                        <a:pt x="557" y="80"/>
                      </a:lnTo>
                      <a:lnTo>
                        <a:pt x="568" y="109"/>
                      </a:lnTo>
                      <a:lnTo>
                        <a:pt x="580" y="142"/>
                      </a:lnTo>
                      <a:lnTo>
                        <a:pt x="592" y="177"/>
                      </a:lnTo>
                      <a:lnTo>
                        <a:pt x="604" y="213"/>
                      </a:lnTo>
                      <a:lnTo>
                        <a:pt x="618" y="249"/>
                      </a:lnTo>
                      <a:lnTo>
                        <a:pt x="631" y="286"/>
                      </a:lnTo>
                      <a:lnTo>
                        <a:pt x="644" y="321"/>
                      </a:lnTo>
                      <a:lnTo>
                        <a:pt x="656" y="356"/>
                      </a:lnTo>
                      <a:lnTo>
                        <a:pt x="667" y="388"/>
                      </a:lnTo>
                      <a:lnTo>
                        <a:pt x="679" y="418"/>
                      </a:lnTo>
                      <a:lnTo>
                        <a:pt x="688" y="444"/>
                      </a:lnTo>
                      <a:lnTo>
                        <a:pt x="695" y="466"/>
                      </a:lnTo>
                      <a:lnTo>
                        <a:pt x="702" y="482"/>
                      </a:lnTo>
                      <a:lnTo>
                        <a:pt x="706" y="494"/>
                      </a:lnTo>
                      <a:lnTo>
                        <a:pt x="667" y="284"/>
                      </a:lnTo>
                      <a:lnTo>
                        <a:pt x="666" y="270"/>
                      </a:lnTo>
                      <a:lnTo>
                        <a:pt x="669" y="255"/>
                      </a:lnTo>
                      <a:lnTo>
                        <a:pt x="674" y="242"/>
                      </a:lnTo>
                      <a:lnTo>
                        <a:pt x="735" y="130"/>
                      </a:lnTo>
                      <a:lnTo>
                        <a:pt x="681" y="34"/>
                      </a:lnTo>
                      <a:lnTo>
                        <a:pt x="678" y="23"/>
                      </a:lnTo>
                      <a:lnTo>
                        <a:pt x="681" y="12"/>
                      </a:lnTo>
                      <a:lnTo>
                        <a:pt x="690" y="4"/>
                      </a:lnTo>
                      <a:lnTo>
                        <a:pt x="700" y="2"/>
                      </a:lnTo>
                      <a:lnTo>
                        <a:pt x="849" y="2"/>
                      </a:lnTo>
                      <a:lnTo>
                        <a:pt x="860" y="4"/>
                      </a:lnTo>
                      <a:lnTo>
                        <a:pt x="868" y="12"/>
                      </a:lnTo>
                      <a:lnTo>
                        <a:pt x="872" y="23"/>
                      </a:lnTo>
                      <a:lnTo>
                        <a:pt x="869" y="34"/>
                      </a:lnTo>
                      <a:lnTo>
                        <a:pt x="814" y="130"/>
                      </a:lnTo>
                      <a:lnTo>
                        <a:pt x="875" y="241"/>
                      </a:lnTo>
                      <a:lnTo>
                        <a:pt x="881" y="255"/>
                      </a:lnTo>
                      <a:lnTo>
                        <a:pt x="883" y="270"/>
                      </a:lnTo>
                      <a:lnTo>
                        <a:pt x="882" y="284"/>
                      </a:lnTo>
                      <a:lnTo>
                        <a:pt x="838" y="494"/>
                      </a:lnTo>
                      <a:lnTo>
                        <a:pt x="842" y="481"/>
                      </a:lnTo>
                      <a:lnTo>
                        <a:pt x="848" y="464"/>
                      </a:lnTo>
                      <a:lnTo>
                        <a:pt x="858" y="441"/>
                      </a:lnTo>
                      <a:lnTo>
                        <a:pt x="867" y="415"/>
                      </a:lnTo>
                      <a:lnTo>
                        <a:pt x="879" y="385"/>
                      </a:lnTo>
                      <a:lnTo>
                        <a:pt x="890" y="353"/>
                      </a:lnTo>
                      <a:lnTo>
                        <a:pt x="903" y="319"/>
                      </a:lnTo>
                      <a:lnTo>
                        <a:pt x="917" y="283"/>
                      </a:lnTo>
                      <a:lnTo>
                        <a:pt x="930" y="247"/>
                      </a:lnTo>
                      <a:lnTo>
                        <a:pt x="944" y="209"/>
                      </a:lnTo>
                      <a:lnTo>
                        <a:pt x="957" y="174"/>
                      </a:lnTo>
                      <a:lnTo>
                        <a:pt x="970" y="139"/>
                      </a:lnTo>
                      <a:lnTo>
                        <a:pt x="982" y="108"/>
                      </a:lnTo>
                      <a:lnTo>
                        <a:pt x="993" y="77"/>
                      </a:lnTo>
                      <a:lnTo>
                        <a:pt x="1002" y="52"/>
                      </a:lnTo>
                      <a:lnTo>
                        <a:pt x="1010" y="30"/>
                      </a:lnTo>
                      <a:lnTo>
                        <a:pt x="1017" y="13"/>
                      </a:lnTo>
                      <a:lnTo>
                        <a:pt x="1022" y="2"/>
                      </a:lnTo>
                      <a:lnTo>
                        <a:pt x="1069" y="2"/>
                      </a:lnTo>
                      <a:lnTo>
                        <a:pt x="1108" y="2"/>
                      </a:lnTo>
                      <a:lnTo>
                        <a:pt x="114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232" name="Freeform 54">
                  <a:extLst>
                    <a:ext uri="{FF2B5EF4-FFF2-40B4-BE49-F238E27FC236}">
                      <a16:creationId xmlns:a16="http://schemas.microsoft.com/office/drawing/2014/main" id="{979B4861-8226-E124-6BFE-95CF7D050A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181" y="2935098"/>
                  <a:ext cx="76043" cy="76043"/>
                </a:xfrm>
                <a:custGeom>
                  <a:avLst/>
                  <a:gdLst>
                    <a:gd name="T0" fmla="*/ 315 w 630"/>
                    <a:gd name="T1" fmla="*/ 0 h 631"/>
                    <a:gd name="T2" fmla="*/ 361 w 630"/>
                    <a:gd name="T3" fmla="*/ 4 h 631"/>
                    <a:gd name="T4" fmla="*/ 406 w 630"/>
                    <a:gd name="T5" fmla="*/ 14 h 631"/>
                    <a:gd name="T6" fmla="*/ 448 w 630"/>
                    <a:gd name="T7" fmla="*/ 29 h 631"/>
                    <a:gd name="T8" fmla="*/ 486 w 630"/>
                    <a:gd name="T9" fmla="*/ 52 h 631"/>
                    <a:gd name="T10" fmla="*/ 521 w 630"/>
                    <a:gd name="T11" fmla="*/ 77 h 631"/>
                    <a:gd name="T12" fmla="*/ 553 w 630"/>
                    <a:gd name="T13" fmla="*/ 109 h 631"/>
                    <a:gd name="T14" fmla="*/ 580 w 630"/>
                    <a:gd name="T15" fmla="*/ 144 h 631"/>
                    <a:gd name="T16" fmla="*/ 601 w 630"/>
                    <a:gd name="T17" fmla="*/ 182 h 631"/>
                    <a:gd name="T18" fmla="*/ 617 w 630"/>
                    <a:gd name="T19" fmla="*/ 224 h 631"/>
                    <a:gd name="T20" fmla="*/ 626 w 630"/>
                    <a:gd name="T21" fmla="*/ 269 h 631"/>
                    <a:gd name="T22" fmla="*/ 630 w 630"/>
                    <a:gd name="T23" fmla="*/ 315 h 631"/>
                    <a:gd name="T24" fmla="*/ 626 w 630"/>
                    <a:gd name="T25" fmla="*/ 362 h 631"/>
                    <a:gd name="T26" fmla="*/ 617 w 630"/>
                    <a:gd name="T27" fmla="*/ 406 h 631"/>
                    <a:gd name="T28" fmla="*/ 601 w 630"/>
                    <a:gd name="T29" fmla="*/ 448 h 631"/>
                    <a:gd name="T30" fmla="*/ 580 w 630"/>
                    <a:gd name="T31" fmla="*/ 487 h 631"/>
                    <a:gd name="T32" fmla="*/ 553 w 630"/>
                    <a:gd name="T33" fmla="*/ 523 h 631"/>
                    <a:gd name="T34" fmla="*/ 521 w 630"/>
                    <a:gd name="T35" fmla="*/ 553 h 631"/>
                    <a:gd name="T36" fmla="*/ 486 w 630"/>
                    <a:gd name="T37" fmla="*/ 580 h 631"/>
                    <a:gd name="T38" fmla="*/ 448 w 630"/>
                    <a:gd name="T39" fmla="*/ 601 h 631"/>
                    <a:gd name="T40" fmla="*/ 406 w 630"/>
                    <a:gd name="T41" fmla="*/ 617 h 631"/>
                    <a:gd name="T42" fmla="*/ 361 w 630"/>
                    <a:gd name="T43" fmla="*/ 628 h 631"/>
                    <a:gd name="T44" fmla="*/ 315 w 630"/>
                    <a:gd name="T45" fmla="*/ 631 h 631"/>
                    <a:gd name="T46" fmla="*/ 268 w 630"/>
                    <a:gd name="T47" fmla="*/ 628 h 631"/>
                    <a:gd name="T48" fmla="*/ 224 w 630"/>
                    <a:gd name="T49" fmla="*/ 617 h 631"/>
                    <a:gd name="T50" fmla="*/ 182 w 630"/>
                    <a:gd name="T51" fmla="*/ 601 h 631"/>
                    <a:gd name="T52" fmla="*/ 143 w 630"/>
                    <a:gd name="T53" fmla="*/ 580 h 631"/>
                    <a:gd name="T54" fmla="*/ 108 w 630"/>
                    <a:gd name="T55" fmla="*/ 553 h 631"/>
                    <a:gd name="T56" fmla="*/ 77 w 630"/>
                    <a:gd name="T57" fmla="*/ 523 h 631"/>
                    <a:gd name="T58" fmla="*/ 51 w 630"/>
                    <a:gd name="T59" fmla="*/ 487 h 631"/>
                    <a:gd name="T60" fmla="*/ 29 w 630"/>
                    <a:gd name="T61" fmla="*/ 448 h 631"/>
                    <a:gd name="T62" fmla="*/ 13 w 630"/>
                    <a:gd name="T63" fmla="*/ 406 h 631"/>
                    <a:gd name="T64" fmla="*/ 3 w 630"/>
                    <a:gd name="T65" fmla="*/ 362 h 631"/>
                    <a:gd name="T66" fmla="*/ 0 w 630"/>
                    <a:gd name="T67" fmla="*/ 315 h 631"/>
                    <a:gd name="T68" fmla="*/ 3 w 630"/>
                    <a:gd name="T69" fmla="*/ 269 h 631"/>
                    <a:gd name="T70" fmla="*/ 13 w 630"/>
                    <a:gd name="T71" fmla="*/ 224 h 631"/>
                    <a:gd name="T72" fmla="*/ 29 w 630"/>
                    <a:gd name="T73" fmla="*/ 182 h 631"/>
                    <a:gd name="T74" fmla="*/ 51 w 630"/>
                    <a:gd name="T75" fmla="*/ 144 h 631"/>
                    <a:gd name="T76" fmla="*/ 77 w 630"/>
                    <a:gd name="T77" fmla="*/ 109 h 631"/>
                    <a:gd name="T78" fmla="*/ 108 w 630"/>
                    <a:gd name="T79" fmla="*/ 77 h 631"/>
                    <a:gd name="T80" fmla="*/ 143 w 630"/>
                    <a:gd name="T81" fmla="*/ 52 h 631"/>
                    <a:gd name="T82" fmla="*/ 182 w 630"/>
                    <a:gd name="T83" fmla="*/ 29 h 631"/>
                    <a:gd name="T84" fmla="*/ 224 w 630"/>
                    <a:gd name="T85" fmla="*/ 14 h 631"/>
                    <a:gd name="T86" fmla="*/ 268 w 630"/>
                    <a:gd name="T87" fmla="*/ 4 h 631"/>
                    <a:gd name="T88" fmla="*/ 315 w 630"/>
                    <a:gd name="T89" fmla="*/ 0 h 6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0" h="631">
                      <a:moveTo>
                        <a:pt x="315" y="0"/>
                      </a:moveTo>
                      <a:lnTo>
                        <a:pt x="361" y="4"/>
                      </a:lnTo>
                      <a:lnTo>
                        <a:pt x="406" y="14"/>
                      </a:lnTo>
                      <a:lnTo>
                        <a:pt x="448" y="29"/>
                      </a:lnTo>
                      <a:lnTo>
                        <a:pt x="486" y="52"/>
                      </a:lnTo>
                      <a:lnTo>
                        <a:pt x="521" y="77"/>
                      </a:lnTo>
                      <a:lnTo>
                        <a:pt x="553" y="109"/>
                      </a:lnTo>
                      <a:lnTo>
                        <a:pt x="580" y="144"/>
                      </a:lnTo>
                      <a:lnTo>
                        <a:pt x="601" y="182"/>
                      </a:lnTo>
                      <a:lnTo>
                        <a:pt x="617" y="224"/>
                      </a:lnTo>
                      <a:lnTo>
                        <a:pt x="626" y="269"/>
                      </a:lnTo>
                      <a:lnTo>
                        <a:pt x="630" y="315"/>
                      </a:lnTo>
                      <a:lnTo>
                        <a:pt x="626" y="362"/>
                      </a:lnTo>
                      <a:lnTo>
                        <a:pt x="617" y="406"/>
                      </a:lnTo>
                      <a:lnTo>
                        <a:pt x="601" y="448"/>
                      </a:lnTo>
                      <a:lnTo>
                        <a:pt x="580" y="487"/>
                      </a:lnTo>
                      <a:lnTo>
                        <a:pt x="553" y="523"/>
                      </a:lnTo>
                      <a:lnTo>
                        <a:pt x="521" y="553"/>
                      </a:lnTo>
                      <a:lnTo>
                        <a:pt x="486" y="580"/>
                      </a:lnTo>
                      <a:lnTo>
                        <a:pt x="448" y="601"/>
                      </a:lnTo>
                      <a:lnTo>
                        <a:pt x="406" y="617"/>
                      </a:lnTo>
                      <a:lnTo>
                        <a:pt x="361" y="628"/>
                      </a:lnTo>
                      <a:lnTo>
                        <a:pt x="315" y="631"/>
                      </a:lnTo>
                      <a:lnTo>
                        <a:pt x="268" y="628"/>
                      </a:lnTo>
                      <a:lnTo>
                        <a:pt x="224" y="617"/>
                      </a:lnTo>
                      <a:lnTo>
                        <a:pt x="182" y="601"/>
                      </a:lnTo>
                      <a:lnTo>
                        <a:pt x="143" y="580"/>
                      </a:lnTo>
                      <a:lnTo>
                        <a:pt x="108" y="553"/>
                      </a:lnTo>
                      <a:lnTo>
                        <a:pt x="77" y="523"/>
                      </a:lnTo>
                      <a:lnTo>
                        <a:pt x="51" y="487"/>
                      </a:lnTo>
                      <a:lnTo>
                        <a:pt x="29" y="448"/>
                      </a:lnTo>
                      <a:lnTo>
                        <a:pt x="13" y="406"/>
                      </a:lnTo>
                      <a:lnTo>
                        <a:pt x="3" y="362"/>
                      </a:lnTo>
                      <a:lnTo>
                        <a:pt x="0" y="315"/>
                      </a:lnTo>
                      <a:lnTo>
                        <a:pt x="3" y="269"/>
                      </a:lnTo>
                      <a:lnTo>
                        <a:pt x="13" y="224"/>
                      </a:lnTo>
                      <a:lnTo>
                        <a:pt x="29" y="182"/>
                      </a:lnTo>
                      <a:lnTo>
                        <a:pt x="51" y="144"/>
                      </a:lnTo>
                      <a:lnTo>
                        <a:pt x="77" y="109"/>
                      </a:lnTo>
                      <a:lnTo>
                        <a:pt x="108" y="77"/>
                      </a:lnTo>
                      <a:lnTo>
                        <a:pt x="143" y="52"/>
                      </a:lnTo>
                      <a:lnTo>
                        <a:pt x="182" y="29"/>
                      </a:lnTo>
                      <a:lnTo>
                        <a:pt x="224" y="14"/>
                      </a:lnTo>
                      <a:lnTo>
                        <a:pt x="268" y="4"/>
                      </a:lnTo>
                      <a:lnTo>
                        <a:pt x="31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233" name="Freeform 55">
                  <a:extLst>
                    <a:ext uri="{FF2B5EF4-FFF2-40B4-BE49-F238E27FC236}">
                      <a16:creationId xmlns:a16="http://schemas.microsoft.com/office/drawing/2014/main" id="{B84CCA85-C5CC-3D5D-8F43-BE5D69CF8E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0045" y="3236734"/>
                  <a:ext cx="44177" cy="160776"/>
                </a:xfrm>
                <a:custGeom>
                  <a:avLst/>
                  <a:gdLst>
                    <a:gd name="T0" fmla="*/ 365 w 365"/>
                    <a:gd name="T1" fmla="*/ 0 h 1330"/>
                    <a:gd name="T2" fmla="*/ 365 w 365"/>
                    <a:gd name="T3" fmla="*/ 1146 h 1330"/>
                    <a:gd name="T4" fmla="*/ 361 w 365"/>
                    <a:gd name="T5" fmla="*/ 1180 h 1330"/>
                    <a:gd name="T6" fmla="*/ 353 w 365"/>
                    <a:gd name="T7" fmla="*/ 1211 h 1330"/>
                    <a:gd name="T8" fmla="*/ 339 w 365"/>
                    <a:gd name="T9" fmla="*/ 1239 h 1330"/>
                    <a:gd name="T10" fmla="*/ 322 w 365"/>
                    <a:gd name="T11" fmla="*/ 1264 h 1330"/>
                    <a:gd name="T12" fmla="*/ 300 w 365"/>
                    <a:gd name="T13" fmla="*/ 1286 h 1330"/>
                    <a:gd name="T14" fmla="*/ 274 w 365"/>
                    <a:gd name="T15" fmla="*/ 1304 h 1330"/>
                    <a:gd name="T16" fmla="*/ 246 w 365"/>
                    <a:gd name="T17" fmla="*/ 1318 h 1330"/>
                    <a:gd name="T18" fmla="*/ 214 w 365"/>
                    <a:gd name="T19" fmla="*/ 1326 h 1330"/>
                    <a:gd name="T20" fmla="*/ 182 w 365"/>
                    <a:gd name="T21" fmla="*/ 1330 h 1330"/>
                    <a:gd name="T22" fmla="*/ 149 w 365"/>
                    <a:gd name="T23" fmla="*/ 1326 h 1330"/>
                    <a:gd name="T24" fmla="*/ 119 w 365"/>
                    <a:gd name="T25" fmla="*/ 1318 h 1330"/>
                    <a:gd name="T26" fmla="*/ 90 w 365"/>
                    <a:gd name="T27" fmla="*/ 1304 h 1330"/>
                    <a:gd name="T28" fmla="*/ 64 w 365"/>
                    <a:gd name="T29" fmla="*/ 1286 h 1330"/>
                    <a:gd name="T30" fmla="*/ 43 w 365"/>
                    <a:gd name="T31" fmla="*/ 1264 h 1330"/>
                    <a:gd name="T32" fmla="*/ 24 w 365"/>
                    <a:gd name="T33" fmla="*/ 1239 h 1330"/>
                    <a:gd name="T34" fmla="*/ 11 w 365"/>
                    <a:gd name="T35" fmla="*/ 1211 h 1330"/>
                    <a:gd name="T36" fmla="*/ 2 w 365"/>
                    <a:gd name="T37" fmla="*/ 1180 h 1330"/>
                    <a:gd name="T38" fmla="*/ 0 w 365"/>
                    <a:gd name="T39" fmla="*/ 1146 h 1330"/>
                    <a:gd name="T40" fmla="*/ 0 w 365"/>
                    <a:gd name="T41" fmla="*/ 242 h 1330"/>
                    <a:gd name="T42" fmla="*/ 36 w 365"/>
                    <a:gd name="T43" fmla="*/ 244 h 1330"/>
                    <a:gd name="T44" fmla="*/ 71 w 365"/>
                    <a:gd name="T45" fmla="*/ 239 h 1330"/>
                    <a:gd name="T46" fmla="*/ 104 w 365"/>
                    <a:gd name="T47" fmla="*/ 230 h 1330"/>
                    <a:gd name="T48" fmla="*/ 136 w 365"/>
                    <a:gd name="T49" fmla="*/ 214 h 1330"/>
                    <a:gd name="T50" fmla="*/ 165 w 365"/>
                    <a:gd name="T51" fmla="*/ 196 h 1330"/>
                    <a:gd name="T52" fmla="*/ 191 w 365"/>
                    <a:gd name="T53" fmla="*/ 174 h 1330"/>
                    <a:gd name="T54" fmla="*/ 365 w 365"/>
                    <a:gd name="T55" fmla="*/ 0 h 1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65" h="1330">
                      <a:moveTo>
                        <a:pt x="365" y="0"/>
                      </a:moveTo>
                      <a:lnTo>
                        <a:pt x="365" y="1146"/>
                      </a:lnTo>
                      <a:lnTo>
                        <a:pt x="361" y="1180"/>
                      </a:lnTo>
                      <a:lnTo>
                        <a:pt x="353" y="1211"/>
                      </a:lnTo>
                      <a:lnTo>
                        <a:pt x="339" y="1239"/>
                      </a:lnTo>
                      <a:lnTo>
                        <a:pt x="322" y="1264"/>
                      </a:lnTo>
                      <a:lnTo>
                        <a:pt x="300" y="1286"/>
                      </a:lnTo>
                      <a:lnTo>
                        <a:pt x="274" y="1304"/>
                      </a:lnTo>
                      <a:lnTo>
                        <a:pt x="246" y="1318"/>
                      </a:lnTo>
                      <a:lnTo>
                        <a:pt x="214" y="1326"/>
                      </a:lnTo>
                      <a:lnTo>
                        <a:pt x="182" y="1330"/>
                      </a:lnTo>
                      <a:lnTo>
                        <a:pt x="149" y="1326"/>
                      </a:lnTo>
                      <a:lnTo>
                        <a:pt x="119" y="1318"/>
                      </a:lnTo>
                      <a:lnTo>
                        <a:pt x="90" y="1304"/>
                      </a:lnTo>
                      <a:lnTo>
                        <a:pt x="64" y="1286"/>
                      </a:lnTo>
                      <a:lnTo>
                        <a:pt x="43" y="1264"/>
                      </a:lnTo>
                      <a:lnTo>
                        <a:pt x="24" y="1239"/>
                      </a:lnTo>
                      <a:lnTo>
                        <a:pt x="11" y="1211"/>
                      </a:lnTo>
                      <a:lnTo>
                        <a:pt x="2" y="1180"/>
                      </a:lnTo>
                      <a:lnTo>
                        <a:pt x="0" y="1146"/>
                      </a:lnTo>
                      <a:lnTo>
                        <a:pt x="0" y="242"/>
                      </a:lnTo>
                      <a:lnTo>
                        <a:pt x="36" y="244"/>
                      </a:lnTo>
                      <a:lnTo>
                        <a:pt x="71" y="239"/>
                      </a:lnTo>
                      <a:lnTo>
                        <a:pt x="104" y="230"/>
                      </a:lnTo>
                      <a:lnTo>
                        <a:pt x="136" y="214"/>
                      </a:lnTo>
                      <a:lnTo>
                        <a:pt x="165" y="196"/>
                      </a:lnTo>
                      <a:lnTo>
                        <a:pt x="191" y="174"/>
                      </a:lnTo>
                      <a:lnTo>
                        <a:pt x="36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234" name="Freeform 56">
                  <a:extLst>
                    <a:ext uri="{FF2B5EF4-FFF2-40B4-BE49-F238E27FC236}">
                      <a16:creationId xmlns:a16="http://schemas.microsoft.com/office/drawing/2014/main" id="{27BC1BB2-6F52-BD9B-B32C-403EA42F38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0908" y="3116514"/>
                  <a:ext cx="86544" cy="129635"/>
                </a:xfrm>
                <a:custGeom>
                  <a:avLst/>
                  <a:gdLst>
                    <a:gd name="T0" fmla="*/ 249 w 716"/>
                    <a:gd name="T1" fmla="*/ 0 h 1073"/>
                    <a:gd name="T2" fmla="*/ 267 w 716"/>
                    <a:gd name="T3" fmla="*/ 2 h 1073"/>
                    <a:gd name="T4" fmla="*/ 285 w 716"/>
                    <a:gd name="T5" fmla="*/ 9 h 1073"/>
                    <a:gd name="T6" fmla="*/ 301 w 716"/>
                    <a:gd name="T7" fmla="*/ 22 h 1073"/>
                    <a:gd name="T8" fmla="*/ 694 w 716"/>
                    <a:gd name="T9" fmla="*/ 415 h 1073"/>
                    <a:gd name="T10" fmla="*/ 706 w 716"/>
                    <a:gd name="T11" fmla="*/ 430 h 1073"/>
                    <a:gd name="T12" fmla="*/ 714 w 716"/>
                    <a:gd name="T13" fmla="*/ 449 h 1073"/>
                    <a:gd name="T14" fmla="*/ 716 w 716"/>
                    <a:gd name="T15" fmla="*/ 467 h 1073"/>
                    <a:gd name="T16" fmla="*/ 714 w 716"/>
                    <a:gd name="T17" fmla="*/ 486 h 1073"/>
                    <a:gd name="T18" fmla="*/ 706 w 716"/>
                    <a:gd name="T19" fmla="*/ 505 h 1073"/>
                    <a:gd name="T20" fmla="*/ 694 w 716"/>
                    <a:gd name="T21" fmla="*/ 520 h 1073"/>
                    <a:gd name="T22" fmla="*/ 163 w 716"/>
                    <a:gd name="T23" fmla="*/ 1052 h 1073"/>
                    <a:gd name="T24" fmla="*/ 147 w 716"/>
                    <a:gd name="T25" fmla="*/ 1063 h 1073"/>
                    <a:gd name="T26" fmla="*/ 130 w 716"/>
                    <a:gd name="T27" fmla="*/ 1070 h 1073"/>
                    <a:gd name="T28" fmla="*/ 110 w 716"/>
                    <a:gd name="T29" fmla="*/ 1073 h 1073"/>
                    <a:gd name="T30" fmla="*/ 91 w 716"/>
                    <a:gd name="T31" fmla="*/ 1070 h 1073"/>
                    <a:gd name="T32" fmla="*/ 74 w 716"/>
                    <a:gd name="T33" fmla="*/ 1063 h 1073"/>
                    <a:gd name="T34" fmla="*/ 57 w 716"/>
                    <a:gd name="T35" fmla="*/ 1052 h 1073"/>
                    <a:gd name="T36" fmla="*/ 0 w 716"/>
                    <a:gd name="T37" fmla="*/ 995 h 1073"/>
                    <a:gd name="T38" fmla="*/ 40 w 716"/>
                    <a:gd name="T39" fmla="*/ 973 h 1073"/>
                    <a:gd name="T40" fmla="*/ 77 w 716"/>
                    <a:gd name="T41" fmla="*/ 947 h 1073"/>
                    <a:gd name="T42" fmla="*/ 109 w 716"/>
                    <a:gd name="T43" fmla="*/ 915 h 1073"/>
                    <a:gd name="T44" fmla="*/ 137 w 716"/>
                    <a:gd name="T45" fmla="*/ 879 h 1073"/>
                    <a:gd name="T46" fmla="*/ 159 w 716"/>
                    <a:gd name="T47" fmla="*/ 840 h 1073"/>
                    <a:gd name="T48" fmla="*/ 176 w 716"/>
                    <a:gd name="T49" fmla="*/ 798 h 1073"/>
                    <a:gd name="T50" fmla="*/ 187 w 716"/>
                    <a:gd name="T51" fmla="*/ 752 h 1073"/>
                    <a:gd name="T52" fmla="*/ 190 w 716"/>
                    <a:gd name="T53" fmla="*/ 704 h 1073"/>
                    <a:gd name="T54" fmla="*/ 191 w 716"/>
                    <a:gd name="T55" fmla="*/ 612 h 1073"/>
                    <a:gd name="T56" fmla="*/ 191 w 716"/>
                    <a:gd name="T57" fmla="*/ 528 h 1073"/>
                    <a:gd name="T58" fmla="*/ 191 w 716"/>
                    <a:gd name="T59" fmla="*/ 453 h 1073"/>
                    <a:gd name="T60" fmla="*/ 193 w 716"/>
                    <a:gd name="T61" fmla="*/ 386 h 1073"/>
                    <a:gd name="T62" fmla="*/ 193 w 716"/>
                    <a:gd name="T63" fmla="*/ 325 h 1073"/>
                    <a:gd name="T64" fmla="*/ 194 w 716"/>
                    <a:gd name="T65" fmla="*/ 272 h 1073"/>
                    <a:gd name="T66" fmla="*/ 194 w 716"/>
                    <a:gd name="T67" fmla="*/ 225 h 1073"/>
                    <a:gd name="T68" fmla="*/ 194 w 716"/>
                    <a:gd name="T69" fmla="*/ 184 h 1073"/>
                    <a:gd name="T70" fmla="*/ 194 w 716"/>
                    <a:gd name="T71" fmla="*/ 149 h 1073"/>
                    <a:gd name="T72" fmla="*/ 195 w 716"/>
                    <a:gd name="T73" fmla="*/ 119 h 1073"/>
                    <a:gd name="T74" fmla="*/ 195 w 716"/>
                    <a:gd name="T75" fmla="*/ 94 h 1073"/>
                    <a:gd name="T76" fmla="*/ 195 w 716"/>
                    <a:gd name="T77" fmla="*/ 73 h 1073"/>
                    <a:gd name="T78" fmla="*/ 195 w 716"/>
                    <a:gd name="T79" fmla="*/ 57 h 1073"/>
                    <a:gd name="T80" fmla="*/ 195 w 716"/>
                    <a:gd name="T81" fmla="*/ 44 h 1073"/>
                    <a:gd name="T82" fmla="*/ 195 w 716"/>
                    <a:gd name="T83" fmla="*/ 35 h 1073"/>
                    <a:gd name="T84" fmla="*/ 195 w 716"/>
                    <a:gd name="T85" fmla="*/ 29 h 1073"/>
                    <a:gd name="T86" fmla="*/ 195 w 716"/>
                    <a:gd name="T87" fmla="*/ 24 h 1073"/>
                    <a:gd name="T88" fmla="*/ 195 w 716"/>
                    <a:gd name="T89" fmla="*/ 22 h 1073"/>
                    <a:gd name="T90" fmla="*/ 195 w 716"/>
                    <a:gd name="T91" fmla="*/ 22 h 1073"/>
                    <a:gd name="T92" fmla="*/ 211 w 716"/>
                    <a:gd name="T93" fmla="*/ 9 h 1073"/>
                    <a:gd name="T94" fmla="*/ 229 w 716"/>
                    <a:gd name="T95" fmla="*/ 2 h 1073"/>
                    <a:gd name="T96" fmla="*/ 249 w 716"/>
                    <a:gd name="T97" fmla="*/ 0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16" h="1073">
                      <a:moveTo>
                        <a:pt x="249" y="0"/>
                      </a:moveTo>
                      <a:lnTo>
                        <a:pt x="267" y="2"/>
                      </a:lnTo>
                      <a:lnTo>
                        <a:pt x="285" y="9"/>
                      </a:lnTo>
                      <a:lnTo>
                        <a:pt x="301" y="22"/>
                      </a:lnTo>
                      <a:lnTo>
                        <a:pt x="694" y="415"/>
                      </a:lnTo>
                      <a:lnTo>
                        <a:pt x="706" y="430"/>
                      </a:lnTo>
                      <a:lnTo>
                        <a:pt x="714" y="449"/>
                      </a:lnTo>
                      <a:lnTo>
                        <a:pt x="716" y="467"/>
                      </a:lnTo>
                      <a:lnTo>
                        <a:pt x="714" y="486"/>
                      </a:lnTo>
                      <a:lnTo>
                        <a:pt x="706" y="505"/>
                      </a:lnTo>
                      <a:lnTo>
                        <a:pt x="694" y="520"/>
                      </a:lnTo>
                      <a:lnTo>
                        <a:pt x="163" y="1052"/>
                      </a:lnTo>
                      <a:lnTo>
                        <a:pt x="147" y="1063"/>
                      </a:lnTo>
                      <a:lnTo>
                        <a:pt x="130" y="1070"/>
                      </a:lnTo>
                      <a:lnTo>
                        <a:pt x="110" y="1073"/>
                      </a:lnTo>
                      <a:lnTo>
                        <a:pt x="91" y="1070"/>
                      </a:lnTo>
                      <a:lnTo>
                        <a:pt x="74" y="1063"/>
                      </a:lnTo>
                      <a:lnTo>
                        <a:pt x="57" y="1052"/>
                      </a:lnTo>
                      <a:lnTo>
                        <a:pt x="0" y="995"/>
                      </a:lnTo>
                      <a:lnTo>
                        <a:pt x="40" y="973"/>
                      </a:lnTo>
                      <a:lnTo>
                        <a:pt x="77" y="947"/>
                      </a:lnTo>
                      <a:lnTo>
                        <a:pt x="109" y="915"/>
                      </a:lnTo>
                      <a:lnTo>
                        <a:pt x="137" y="879"/>
                      </a:lnTo>
                      <a:lnTo>
                        <a:pt x="159" y="840"/>
                      </a:lnTo>
                      <a:lnTo>
                        <a:pt x="176" y="798"/>
                      </a:lnTo>
                      <a:lnTo>
                        <a:pt x="187" y="752"/>
                      </a:lnTo>
                      <a:lnTo>
                        <a:pt x="190" y="704"/>
                      </a:lnTo>
                      <a:lnTo>
                        <a:pt x="191" y="612"/>
                      </a:lnTo>
                      <a:lnTo>
                        <a:pt x="191" y="528"/>
                      </a:lnTo>
                      <a:lnTo>
                        <a:pt x="191" y="453"/>
                      </a:lnTo>
                      <a:lnTo>
                        <a:pt x="193" y="386"/>
                      </a:lnTo>
                      <a:lnTo>
                        <a:pt x="193" y="325"/>
                      </a:lnTo>
                      <a:lnTo>
                        <a:pt x="194" y="272"/>
                      </a:lnTo>
                      <a:lnTo>
                        <a:pt x="194" y="225"/>
                      </a:lnTo>
                      <a:lnTo>
                        <a:pt x="194" y="184"/>
                      </a:lnTo>
                      <a:lnTo>
                        <a:pt x="194" y="149"/>
                      </a:lnTo>
                      <a:lnTo>
                        <a:pt x="195" y="119"/>
                      </a:lnTo>
                      <a:lnTo>
                        <a:pt x="195" y="94"/>
                      </a:lnTo>
                      <a:lnTo>
                        <a:pt x="195" y="73"/>
                      </a:lnTo>
                      <a:lnTo>
                        <a:pt x="195" y="57"/>
                      </a:lnTo>
                      <a:lnTo>
                        <a:pt x="195" y="44"/>
                      </a:lnTo>
                      <a:lnTo>
                        <a:pt x="195" y="35"/>
                      </a:lnTo>
                      <a:lnTo>
                        <a:pt x="195" y="29"/>
                      </a:lnTo>
                      <a:lnTo>
                        <a:pt x="195" y="24"/>
                      </a:lnTo>
                      <a:lnTo>
                        <a:pt x="195" y="22"/>
                      </a:lnTo>
                      <a:lnTo>
                        <a:pt x="195" y="22"/>
                      </a:lnTo>
                      <a:lnTo>
                        <a:pt x="211" y="9"/>
                      </a:lnTo>
                      <a:lnTo>
                        <a:pt x="229" y="2"/>
                      </a:lnTo>
                      <a:lnTo>
                        <a:pt x="249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37FE6923-A0C4-A4F1-AD08-B4F5D3C37F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2863" y="2927350"/>
              <a:ext cx="1154112" cy="331788"/>
              <a:chOff x="1749978" y="3903316"/>
              <a:chExt cx="1538288" cy="441325"/>
            </a:xfrm>
          </p:grpSpPr>
          <p:sp>
            <p:nvSpPr>
              <p:cNvPr id="236" name="Freeform 5">
                <a:extLst>
                  <a:ext uri="{FF2B5EF4-FFF2-40B4-BE49-F238E27FC236}">
                    <a16:creationId xmlns:a16="http://schemas.microsoft.com/office/drawing/2014/main" id="{9FEED17F-35DA-9897-C1FC-F4B7674C4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9978" y="3903316"/>
                <a:ext cx="1538288" cy="441325"/>
              </a:xfrm>
              <a:custGeom>
                <a:avLst/>
                <a:gdLst>
                  <a:gd name="T0" fmla="*/ 930 w 969"/>
                  <a:gd name="T1" fmla="*/ 70 h 278"/>
                  <a:gd name="T2" fmla="*/ 888 w 969"/>
                  <a:gd name="T3" fmla="*/ 0 h 278"/>
                  <a:gd name="T4" fmla="*/ 886 w 969"/>
                  <a:gd name="T5" fmla="*/ 0 h 278"/>
                  <a:gd name="T6" fmla="*/ 1 w 969"/>
                  <a:gd name="T7" fmla="*/ 0 h 278"/>
                  <a:gd name="T8" fmla="*/ 41 w 969"/>
                  <a:gd name="T9" fmla="*/ 70 h 278"/>
                  <a:gd name="T10" fmla="*/ 82 w 969"/>
                  <a:gd name="T11" fmla="*/ 140 h 278"/>
                  <a:gd name="T12" fmla="*/ 41 w 969"/>
                  <a:gd name="T13" fmla="*/ 210 h 278"/>
                  <a:gd name="T14" fmla="*/ 0 w 969"/>
                  <a:gd name="T15" fmla="*/ 278 h 278"/>
                  <a:gd name="T16" fmla="*/ 886 w 969"/>
                  <a:gd name="T17" fmla="*/ 278 h 278"/>
                  <a:gd name="T18" fmla="*/ 887 w 969"/>
                  <a:gd name="T19" fmla="*/ 278 h 278"/>
                  <a:gd name="T20" fmla="*/ 928 w 969"/>
                  <a:gd name="T21" fmla="*/ 210 h 278"/>
                  <a:gd name="T22" fmla="*/ 969 w 969"/>
                  <a:gd name="T23" fmla="*/ 140 h 278"/>
                  <a:gd name="T24" fmla="*/ 930 w 969"/>
                  <a:gd name="T25" fmla="*/ 7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9" h="278">
                    <a:moveTo>
                      <a:pt x="930" y="70"/>
                    </a:moveTo>
                    <a:lnTo>
                      <a:pt x="888" y="0"/>
                    </a:lnTo>
                    <a:lnTo>
                      <a:pt x="886" y="0"/>
                    </a:lnTo>
                    <a:lnTo>
                      <a:pt x="1" y="0"/>
                    </a:lnTo>
                    <a:lnTo>
                      <a:pt x="41" y="70"/>
                    </a:lnTo>
                    <a:lnTo>
                      <a:pt x="82" y="140"/>
                    </a:lnTo>
                    <a:lnTo>
                      <a:pt x="41" y="210"/>
                    </a:lnTo>
                    <a:lnTo>
                      <a:pt x="0" y="278"/>
                    </a:lnTo>
                    <a:lnTo>
                      <a:pt x="886" y="278"/>
                    </a:lnTo>
                    <a:lnTo>
                      <a:pt x="887" y="278"/>
                    </a:lnTo>
                    <a:lnTo>
                      <a:pt x="928" y="210"/>
                    </a:lnTo>
                    <a:lnTo>
                      <a:pt x="969" y="140"/>
                    </a:lnTo>
                    <a:lnTo>
                      <a:pt x="930" y="7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5499DA60-21E4-353C-F7AF-6160132C5226}"/>
                  </a:ext>
                </a:extLst>
              </p:cNvPr>
              <p:cNvSpPr txBox="1"/>
              <p:nvPr/>
            </p:nvSpPr>
            <p:spPr>
              <a:xfrm>
                <a:off x="2012355" y="3970887"/>
                <a:ext cx="1013535" cy="3378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chemeClr val="bg1"/>
                    </a:solidFill>
                    <a:latin typeface="+mj-lt"/>
                  </a:rPr>
                  <a:t>2000</a:t>
                </a:r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61AC4B1E-AB00-3838-FBFF-ABBEEAC403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7475" y="2927350"/>
              <a:ext cx="1154113" cy="331788"/>
              <a:chOff x="3543853" y="3903316"/>
              <a:chExt cx="1538288" cy="441325"/>
            </a:xfrm>
          </p:grpSpPr>
          <p:sp>
            <p:nvSpPr>
              <p:cNvPr id="239" name="Freeform 6">
                <a:extLst>
                  <a:ext uri="{FF2B5EF4-FFF2-40B4-BE49-F238E27FC236}">
                    <a16:creationId xmlns:a16="http://schemas.microsoft.com/office/drawing/2014/main" id="{3BD6E642-36D1-7743-7CA9-B618B7545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3853" y="3903316"/>
                <a:ext cx="1538288" cy="441325"/>
              </a:xfrm>
              <a:custGeom>
                <a:avLst/>
                <a:gdLst>
                  <a:gd name="T0" fmla="*/ 930 w 969"/>
                  <a:gd name="T1" fmla="*/ 70 h 278"/>
                  <a:gd name="T2" fmla="*/ 889 w 969"/>
                  <a:gd name="T3" fmla="*/ 0 h 278"/>
                  <a:gd name="T4" fmla="*/ 886 w 969"/>
                  <a:gd name="T5" fmla="*/ 0 h 278"/>
                  <a:gd name="T6" fmla="*/ 1 w 969"/>
                  <a:gd name="T7" fmla="*/ 0 h 278"/>
                  <a:gd name="T8" fmla="*/ 42 w 969"/>
                  <a:gd name="T9" fmla="*/ 70 h 278"/>
                  <a:gd name="T10" fmla="*/ 82 w 969"/>
                  <a:gd name="T11" fmla="*/ 140 h 278"/>
                  <a:gd name="T12" fmla="*/ 41 w 969"/>
                  <a:gd name="T13" fmla="*/ 210 h 278"/>
                  <a:gd name="T14" fmla="*/ 0 w 969"/>
                  <a:gd name="T15" fmla="*/ 278 h 278"/>
                  <a:gd name="T16" fmla="*/ 886 w 969"/>
                  <a:gd name="T17" fmla="*/ 278 h 278"/>
                  <a:gd name="T18" fmla="*/ 887 w 969"/>
                  <a:gd name="T19" fmla="*/ 278 h 278"/>
                  <a:gd name="T20" fmla="*/ 928 w 969"/>
                  <a:gd name="T21" fmla="*/ 210 h 278"/>
                  <a:gd name="T22" fmla="*/ 969 w 969"/>
                  <a:gd name="T23" fmla="*/ 140 h 278"/>
                  <a:gd name="T24" fmla="*/ 930 w 969"/>
                  <a:gd name="T25" fmla="*/ 7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9" h="278">
                    <a:moveTo>
                      <a:pt x="930" y="70"/>
                    </a:moveTo>
                    <a:lnTo>
                      <a:pt x="889" y="0"/>
                    </a:lnTo>
                    <a:lnTo>
                      <a:pt x="886" y="0"/>
                    </a:lnTo>
                    <a:lnTo>
                      <a:pt x="1" y="0"/>
                    </a:lnTo>
                    <a:lnTo>
                      <a:pt x="42" y="70"/>
                    </a:lnTo>
                    <a:lnTo>
                      <a:pt x="82" y="140"/>
                    </a:lnTo>
                    <a:lnTo>
                      <a:pt x="41" y="210"/>
                    </a:lnTo>
                    <a:lnTo>
                      <a:pt x="0" y="278"/>
                    </a:lnTo>
                    <a:lnTo>
                      <a:pt x="886" y="278"/>
                    </a:lnTo>
                    <a:lnTo>
                      <a:pt x="887" y="278"/>
                    </a:lnTo>
                    <a:lnTo>
                      <a:pt x="928" y="210"/>
                    </a:lnTo>
                    <a:lnTo>
                      <a:pt x="969" y="140"/>
                    </a:lnTo>
                    <a:lnTo>
                      <a:pt x="930" y="7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FF2CA852-4E04-0A37-E242-5CFB8E2478C4}"/>
                  </a:ext>
                </a:extLst>
              </p:cNvPr>
              <p:cNvSpPr txBox="1"/>
              <p:nvPr/>
            </p:nvSpPr>
            <p:spPr>
              <a:xfrm>
                <a:off x="3806229" y="3970887"/>
                <a:ext cx="1013535" cy="3378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chemeClr val="bg1"/>
                    </a:solidFill>
                    <a:latin typeface="+mj-lt"/>
                  </a:rPr>
                  <a:t>2002</a:t>
                </a:r>
              </a:p>
            </p:txBody>
          </p:sp>
        </p:grp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AE2BF1DE-68C3-5FC0-14DC-38DB7307C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03675" y="2927350"/>
              <a:ext cx="1155700" cy="331788"/>
              <a:chOff x="5337728" y="3903316"/>
              <a:chExt cx="1541463" cy="441325"/>
            </a:xfrm>
          </p:grpSpPr>
          <p:sp>
            <p:nvSpPr>
              <p:cNvPr id="242" name="Freeform 7">
                <a:extLst>
                  <a:ext uri="{FF2B5EF4-FFF2-40B4-BE49-F238E27FC236}">
                    <a16:creationId xmlns:a16="http://schemas.microsoft.com/office/drawing/2014/main" id="{A911AB51-741E-2CC8-E563-2B327DAD2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728" y="3903316"/>
                <a:ext cx="1541463" cy="441325"/>
              </a:xfrm>
              <a:custGeom>
                <a:avLst/>
                <a:gdLst>
                  <a:gd name="T0" fmla="*/ 930 w 971"/>
                  <a:gd name="T1" fmla="*/ 70 h 278"/>
                  <a:gd name="T2" fmla="*/ 889 w 971"/>
                  <a:gd name="T3" fmla="*/ 0 h 278"/>
                  <a:gd name="T4" fmla="*/ 886 w 971"/>
                  <a:gd name="T5" fmla="*/ 0 h 278"/>
                  <a:gd name="T6" fmla="*/ 1 w 971"/>
                  <a:gd name="T7" fmla="*/ 0 h 278"/>
                  <a:gd name="T8" fmla="*/ 42 w 971"/>
                  <a:gd name="T9" fmla="*/ 70 h 278"/>
                  <a:gd name="T10" fmla="*/ 83 w 971"/>
                  <a:gd name="T11" fmla="*/ 140 h 278"/>
                  <a:gd name="T12" fmla="*/ 41 w 971"/>
                  <a:gd name="T13" fmla="*/ 210 h 278"/>
                  <a:gd name="T14" fmla="*/ 0 w 971"/>
                  <a:gd name="T15" fmla="*/ 278 h 278"/>
                  <a:gd name="T16" fmla="*/ 886 w 971"/>
                  <a:gd name="T17" fmla="*/ 278 h 278"/>
                  <a:gd name="T18" fmla="*/ 888 w 971"/>
                  <a:gd name="T19" fmla="*/ 278 h 278"/>
                  <a:gd name="T20" fmla="*/ 930 w 971"/>
                  <a:gd name="T21" fmla="*/ 210 h 278"/>
                  <a:gd name="T22" fmla="*/ 971 w 971"/>
                  <a:gd name="T23" fmla="*/ 140 h 278"/>
                  <a:gd name="T24" fmla="*/ 930 w 971"/>
                  <a:gd name="T25" fmla="*/ 7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1" h="278">
                    <a:moveTo>
                      <a:pt x="930" y="70"/>
                    </a:moveTo>
                    <a:lnTo>
                      <a:pt x="889" y="0"/>
                    </a:lnTo>
                    <a:lnTo>
                      <a:pt x="886" y="0"/>
                    </a:lnTo>
                    <a:lnTo>
                      <a:pt x="1" y="0"/>
                    </a:lnTo>
                    <a:lnTo>
                      <a:pt x="42" y="70"/>
                    </a:lnTo>
                    <a:lnTo>
                      <a:pt x="83" y="140"/>
                    </a:lnTo>
                    <a:lnTo>
                      <a:pt x="41" y="210"/>
                    </a:lnTo>
                    <a:lnTo>
                      <a:pt x="0" y="278"/>
                    </a:lnTo>
                    <a:lnTo>
                      <a:pt x="886" y="278"/>
                    </a:lnTo>
                    <a:lnTo>
                      <a:pt x="888" y="278"/>
                    </a:lnTo>
                    <a:lnTo>
                      <a:pt x="930" y="210"/>
                    </a:lnTo>
                    <a:lnTo>
                      <a:pt x="971" y="140"/>
                    </a:lnTo>
                    <a:lnTo>
                      <a:pt x="930" y="7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9FE9F84C-0937-A437-C5D2-B6CDAE20BAFE}"/>
                  </a:ext>
                </a:extLst>
              </p:cNvPr>
              <p:cNvSpPr txBox="1"/>
              <p:nvPr/>
            </p:nvSpPr>
            <p:spPr>
              <a:xfrm>
                <a:off x="5589699" y="3970887"/>
                <a:ext cx="1014231" cy="3378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chemeClr val="bg1"/>
                    </a:solidFill>
                    <a:latin typeface="+mj-lt"/>
                  </a:rPr>
                  <a:t>2004</a:t>
                </a:r>
              </a:p>
            </p:txBody>
          </p: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22EF31CC-E4AC-FEA9-83C0-DA51D4B5EC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3050" y="2927350"/>
              <a:ext cx="1154113" cy="331788"/>
              <a:chOff x="7136855" y="3903316"/>
              <a:chExt cx="1539875" cy="441325"/>
            </a:xfrm>
          </p:grpSpPr>
          <p:sp>
            <p:nvSpPr>
              <p:cNvPr id="245" name="Freeform 8">
                <a:extLst>
                  <a:ext uri="{FF2B5EF4-FFF2-40B4-BE49-F238E27FC236}">
                    <a16:creationId xmlns:a16="http://schemas.microsoft.com/office/drawing/2014/main" id="{104FAF4D-EF59-66FB-8154-58519FBEDF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6855" y="3903316"/>
                <a:ext cx="1539875" cy="441325"/>
              </a:xfrm>
              <a:custGeom>
                <a:avLst/>
                <a:gdLst>
                  <a:gd name="T0" fmla="*/ 929 w 970"/>
                  <a:gd name="T1" fmla="*/ 70 h 278"/>
                  <a:gd name="T2" fmla="*/ 888 w 970"/>
                  <a:gd name="T3" fmla="*/ 0 h 278"/>
                  <a:gd name="T4" fmla="*/ 887 w 970"/>
                  <a:gd name="T5" fmla="*/ 0 h 278"/>
                  <a:gd name="T6" fmla="*/ 0 w 970"/>
                  <a:gd name="T7" fmla="*/ 0 h 278"/>
                  <a:gd name="T8" fmla="*/ 41 w 970"/>
                  <a:gd name="T9" fmla="*/ 70 h 278"/>
                  <a:gd name="T10" fmla="*/ 82 w 970"/>
                  <a:gd name="T11" fmla="*/ 140 h 278"/>
                  <a:gd name="T12" fmla="*/ 41 w 970"/>
                  <a:gd name="T13" fmla="*/ 210 h 278"/>
                  <a:gd name="T14" fmla="*/ 0 w 970"/>
                  <a:gd name="T15" fmla="*/ 278 h 278"/>
                  <a:gd name="T16" fmla="*/ 887 w 970"/>
                  <a:gd name="T17" fmla="*/ 278 h 278"/>
                  <a:gd name="T18" fmla="*/ 888 w 970"/>
                  <a:gd name="T19" fmla="*/ 278 h 278"/>
                  <a:gd name="T20" fmla="*/ 929 w 970"/>
                  <a:gd name="T21" fmla="*/ 210 h 278"/>
                  <a:gd name="T22" fmla="*/ 970 w 970"/>
                  <a:gd name="T23" fmla="*/ 140 h 278"/>
                  <a:gd name="T24" fmla="*/ 929 w 970"/>
                  <a:gd name="T25" fmla="*/ 7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0" h="278">
                    <a:moveTo>
                      <a:pt x="929" y="70"/>
                    </a:moveTo>
                    <a:lnTo>
                      <a:pt x="888" y="0"/>
                    </a:lnTo>
                    <a:lnTo>
                      <a:pt x="887" y="0"/>
                    </a:lnTo>
                    <a:lnTo>
                      <a:pt x="0" y="0"/>
                    </a:lnTo>
                    <a:lnTo>
                      <a:pt x="41" y="70"/>
                    </a:lnTo>
                    <a:lnTo>
                      <a:pt x="82" y="140"/>
                    </a:lnTo>
                    <a:lnTo>
                      <a:pt x="41" y="210"/>
                    </a:lnTo>
                    <a:lnTo>
                      <a:pt x="0" y="278"/>
                    </a:lnTo>
                    <a:lnTo>
                      <a:pt x="887" y="278"/>
                    </a:lnTo>
                    <a:lnTo>
                      <a:pt x="888" y="278"/>
                    </a:lnTo>
                    <a:lnTo>
                      <a:pt x="929" y="210"/>
                    </a:lnTo>
                    <a:lnTo>
                      <a:pt x="970" y="140"/>
                    </a:lnTo>
                    <a:lnTo>
                      <a:pt x="929" y="7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6BF3B241-8D39-B378-807B-7998058C37C1}"/>
                  </a:ext>
                </a:extLst>
              </p:cNvPr>
              <p:cNvSpPr txBox="1"/>
              <p:nvPr/>
            </p:nvSpPr>
            <p:spPr>
              <a:xfrm>
                <a:off x="7399502" y="3970887"/>
                <a:ext cx="1014581" cy="3378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chemeClr val="bg1"/>
                    </a:solidFill>
                    <a:latin typeface="+mj-lt"/>
                  </a:rPr>
                  <a:t>2006</a:t>
                </a:r>
              </a:p>
            </p:txBody>
          </p:sp>
        </p:grp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B70216AD-35E4-C882-66B1-FAE4590E3A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04013" y="2927350"/>
              <a:ext cx="1155700" cy="331788"/>
              <a:chOff x="8939289" y="3903316"/>
              <a:chExt cx="1539875" cy="441325"/>
            </a:xfrm>
          </p:grpSpPr>
          <p:sp>
            <p:nvSpPr>
              <p:cNvPr id="248" name="Freeform 9">
                <a:extLst>
                  <a:ext uri="{FF2B5EF4-FFF2-40B4-BE49-F238E27FC236}">
                    <a16:creationId xmlns:a16="http://schemas.microsoft.com/office/drawing/2014/main" id="{EB585B4D-7D63-35BF-E177-E36220F50D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9289" y="3903316"/>
                <a:ext cx="1539875" cy="441325"/>
              </a:xfrm>
              <a:custGeom>
                <a:avLst/>
                <a:gdLst>
                  <a:gd name="T0" fmla="*/ 929 w 970"/>
                  <a:gd name="T1" fmla="*/ 70 h 278"/>
                  <a:gd name="T2" fmla="*/ 888 w 970"/>
                  <a:gd name="T3" fmla="*/ 0 h 278"/>
                  <a:gd name="T4" fmla="*/ 887 w 970"/>
                  <a:gd name="T5" fmla="*/ 0 h 278"/>
                  <a:gd name="T6" fmla="*/ 0 w 970"/>
                  <a:gd name="T7" fmla="*/ 0 h 278"/>
                  <a:gd name="T8" fmla="*/ 41 w 970"/>
                  <a:gd name="T9" fmla="*/ 70 h 278"/>
                  <a:gd name="T10" fmla="*/ 83 w 970"/>
                  <a:gd name="T11" fmla="*/ 140 h 278"/>
                  <a:gd name="T12" fmla="*/ 41 w 970"/>
                  <a:gd name="T13" fmla="*/ 210 h 278"/>
                  <a:gd name="T14" fmla="*/ 0 w 970"/>
                  <a:gd name="T15" fmla="*/ 278 h 278"/>
                  <a:gd name="T16" fmla="*/ 887 w 970"/>
                  <a:gd name="T17" fmla="*/ 278 h 278"/>
                  <a:gd name="T18" fmla="*/ 888 w 970"/>
                  <a:gd name="T19" fmla="*/ 278 h 278"/>
                  <a:gd name="T20" fmla="*/ 929 w 970"/>
                  <a:gd name="T21" fmla="*/ 210 h 278"/>
                  <a:gd name="T22" fmla="*/ 970 w 970"/>
                  <a:gd name="T23" fmla="*/ 140 h 278"/>
                  <a:gd name="T24" fmla="*/ 929 w 970"/>
                  <a:gd name="T25" fmla="*/ 7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0" h="278">
                    <a:moveTo>
                      <a:pt x="929" y="70"/>
                    </a:moveTo>
                    <a:lnTo>
                      <a:pt x="888" y="0"/>
                    </a:lnTo>
                    <a:lnTo>
                      <a:pt x="887" y="0"/>
                    </a:lnTo>
                    <a:lnTo>
                      <a:pt x="0" y="0"/>
                    </a:lnTo>
                    <a:lnTo>
                      <a:pt x="41" y="70"/>
                    </a:lnTo>
                    <a:lnTo>
                      <a:pt x="83" y="140"/>
                    </a:lnTo>
                    <a:lnTo>
                      <a:pt x="41" y="210"/>
                    </a:lnTo>
                    <a:lnTo>
                      <a:pt x="0" y="278"/>
                    </a:lnTo>
                    <a:lnTo>
                      <a:pt x="887" y="278"/>
                    </a:lnTo>
                    <a:lnTo>
                      <a:pt x="888" y="278"/>
                    </a:lnTo>
                    <a:lnTo>
                      <a:pt x="929" y="210"/>
                    </a:lnTo>
                    <a:lnTo>
                      <a:pt x="970" y="140"/>
                    </a:lnTo>
                    <a:lnTo>
                      <a:pt x="929" y="7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9929981D-62E0-2FA2-2C83-42BE8C8B76E2}"/>
                  </a:ext>
                </a:extLst>
              </p:cNvPr>
              <p:cNvSpPr txBox="1"/>
              <p:nvPr/>
            </p:nvSpPr>
            <p:spPr>
              <a:xfrm>
                <a:off x="9184654" y="3970887"/>
                <a:ext cx="1015302" cy="3378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chemeClr val="bg1"/>
                    </a:solidFill>
                    <a:latin typeface="+mj-lt"/>
                  </a:rPr>
                  <a:t>2008</a:t>
                </a:r>
              </a:p>
            </p:txBody>
          </p:sp>
        </p:grp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2088E906-EA6B-A959-8B55-E39FD2DCA034}"/>
                </a:ext>
              </a:extLst>
            </p:cNvPr>
            <p:cNvSpPr/>
            <p:nvPr/>
          </p:nvSpPr>
          <p:spPr>
            <a:xfrm>
              <a:off x="1247775" y="3651250"/>
              <a:ext cx="1228725" cy="6397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25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Lorem Ipsum is simply dummy text of the printing moving time.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2D262E8F-F28E-283F-CEC1-3F17E2234637}"/>
                </a:ext>
              </a:extLst>
            </p:cNvPr>
            <p:cNvSpPr txBox="1"/>
            <p:nvPr/>
          </p:nvSpPr>
          <p:spPr>
            <a:xfrm>
              <a:off x="1047750" y="3441700"/>
              <a:ext cx="16287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One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D01546D8-DEFC-4F6F-D789-942DCE5AB01F}"/>
                </a:ext>
              </a:extLst>
            </p:cNvPr>
            <p:cNvSpPr txBox="1"/>
            <p:nvPr/>
          </p:nvSpPr>
          <p:spPr>
            <a:xfrm>
              <a:off x="2365375" y="3441700"/>
              <a:ext cx="162718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Two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9EFCBD17-9F2C-31FE-700A-ABB1AFA293C0}"/>
                </a:ext>
              </a:extLst>
            </p:cNvPr>
            <p:cNvSpPr txBox="1"/>
            <p:nvPr/>
          </p:nvSpPr>
          <p:spPr>
            <a:xfrm>
              <a:off x="3759200" y="3441700"/>
              <a:ext cx="162718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Three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9D78B16A-A44C-C2A0-707A-ADD0AC867786}"/>
                </a:ext>
              </a:extLst>
            </p:cNvPr>
            <p:cNvSpPr txBox="1"/>
            <p:nvPr/>
          </p:nvSpPr>
          <p:spPr>
            <a:xfrm>
              <a:off x="5116513" y="3441700"/>
              <a:ext cx="1627187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Four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24165FC8-DFD6-671F-5461-C6FA6ED1A7FF}"/>
                </a:ext>
              </a:extLst>
            </p:cNvPr>
            <p:cNvSpPr txBox="1"/>
            <p:nvPr/>
          </p:nvSpPr>
          <p:spPr>
            <a:xfrm>
              <a:off x="6467475" y="3441700"/>
              <a:ext cx="16287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Five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E4C88241-2993-37BD-470E-A83CC712152A}"/>
                </a:ext>
              </a:extLst>
            </p:cNvPr>
            <p:cNvSpPr/>
            <p:nvPr/>
          </p:nvSpPr>
          <p:spPr>
            <a:xfrm>
              <a:off x="2619375" y="3651250"/>
              <a:ext cx="1228725" cy="6397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25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Lorem Ipsum is simply dummy text of the printing moving time.</a:t>
              </a: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E2385715-EAE0-E19E-A957-349B5A05C8D2}"/>
                </a:ext>
              </a:extLst>
            </p:cNvPr>
            <p:cNvSpPr/>
            <p:nvPr/>
          </p:nvSpPr>
          <p:spPr>
            <a:xfrm>
              <a:off x="3959225" y="3651250"/>
              <a:ext cx="1228725" cy="6397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25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Lorem Ipsum is simply dummy text of the printing moving time.</a:t>
              </a: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0F2CD8F3-A2A6-9B72-94B0-4317876B67CE}"/>
                </a:ext>
              </a:extLst>
            </p:cNvPr>
            <p:cNvSpPr/>
            <p:nvPr/>
          </p:nvSpPr>
          <p:spPr>
            <a:xfrm>
              <a:off x="5300663" y="3651250"/>
              <a:ext cx="1228725" cy="6397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25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Lorem Ipsum is simply dummy text of the printing moving time.</a:t>
              </a: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4494F4BE-383B-DD24-2539-01B82129ED08}"/>
                </a:ext>
              </a:extLst>
            </p:cNvPr>
            <p:cNvSpPr/>
            <p:nvPr/>
          </p:nvSpPr>
          <p:spPr>
            <a:xfrm>
              <a:off x="6643688" y="3651250"/>
              <a:ext cx="1228725" cy="6397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25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Lorem Ipsum is simply dummy text of the printing moving time.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77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10</cp:revision>
  <dcterms:created xsi:type="dcterms:W3CDTF">2024-05-07T09:13:17Z</dcterms:created>
  <dcterms:modified xsi:type="dcterms:W3CDTF">2024-05-07T10:03:14Z</dcterms:modified>
</cp:coreProperties>
</file>