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Infographic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E4C006AD-D1A2-FBCD-01C9-2F18CA950D25}"/>
              </a:ext>
            </a:extLst>
          </p:cNvPr>
          <p:cNvGrpSpPr/>
          <p:nvPr/>
        </p:nvGrpSpPr>
        <p:grpSpPr>
          <a:xfrm>
            <a:off x="838201" y="1628775"/>
            <a:ext cx="10351725" cy="4697994"/>
            <a:chOff x="1143000" y="1525613"/>
            <a:chExt cx="6803564" cy="3087708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F1C372E8-60C5-85AC-5279-16B6B2671A71}"/>
                </a:ext>
              </a:extLst>
            </p:cNvPr>
            <p:cNvGrpSpPr/>
            <p:nvPr/>
          </p:nvGrpSpPr>
          <p:grpSpPr>
            <a:xfrm>
              <a:off x="1143000" y="1525613"/>
              <a:ext cx="4330891" cy="3087708"/>
              <a:chOff x="2286000" y="1352550"/>
              <a:chExt cx="4232888" cy="3017837"/>
            </a:xfrm>
          </p:grpSpPr>
          <p:sp>
            <p:nvSpPr>
              <p:cNvPr id="121" name="Freeform 5">
                <a:extLst>
                  <a:ext uri="{FF2B5EF4-FFF2-40B4-BE49-F238E27FC236}">
                    <a16:creationId xmlns:a16="http://schemas.microsoft.com/office/drawing/2014/main" id="{F7B7A3BA-E73D-AC8F-90D3-55065A3D2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000" y="3325059"/>
                <a:ext cx="848017" cy="1045328"/>
              </a:xfrm>
              <a:custGeom>
                <a:avLst/>
                <a:gdLst>
                  <a:gd name="T0" fmla="*/ 598 w 598"/>
                  <a:gd name="T1" fmla="*/ 42 h 737"/>
                  <a:gd name="T2" fmla="*/ 401 w 598"/>
                  <a:gd name="T3" fmla="*/ 42 h 737"/>
                  <a:gd name="T4" fmla="*/ 0 w 598"/>
                  <a:gd name="T5" fmla="*/ 737 h 737"/>
                  <a:gd name="T6" fmla="*/ 0 w 598"/>
                  <a:gd name="T7" fmla="*/ 737 h 737"/>
                  <a:gd name="T8" fmla="*/ 598 w 598"/>
                  <a:gd name="T9" fmla="*/ 737 h 737"/>
                  <a:gd name="T10" fmla="*/ 598 w 598"/>
                  <a:gd name="T11" fmla="*/ 4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8" h="737">
                    <a:moveTo>
                      <a:pt x="598" y="42"/>
                    </a:moveTo>
                    <a:cubicBezTo>
                      <a:pt x="401" y="42"/>
                      <a:pt x="401" y="42"/>
                      <a:pt x="401" y="42"/>
                    </a:cubicBezTo>
                    <a:cubicBezTo>
                      <a:pt x="189" y="0"/>
                      <a:pt x="71" y="533"/>
                      <a:pt x="0" y="737"/>
                    </a:cubicBezTo>
                    <a:cubicBezTo>
                      <a:pt x="0" y="737"/>
                      <a:pt x="0" y="737"/>
                      <a:pt x="0" y="737"/>
                    </a:cubicBezTo>
                    <a:cubicBezTo>
                      <a:pt x="598" y="737"/>
                      <a:pt x="598" y="737"/>
                      <a:pt x="598" y="737"/>
                    </a:cubicBezTo>
                    <a:lnTo>
                      <a:pt x="598" y="42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6">
                <a:extLst>
                  <a:ext uri="{FF2B5EF4-FFF2-40B4-BE49-F238E27FC236}">
                    <a16:creationId xmlns:a16="http://schemas.microsoft.com/office/drawing/2014/main" id="{BF480E50-868A-A690-FF26-2E54AE561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5143" y="2339104"/>
                <a:ext cx="848017" cy="1047127"/>
              </a:xfrm>
              <a:custGeom>
                <a:avLst/>
                <a:gdLst>
                  <a:gd name="T0" fmla="*/ 598 w 598"/>
                  <a:gd name="T1" fmla="*/ 43 h 738"/>
                  <a:gd name="T2" fmla="*/ 401 w 598"/>
                  <a:gd name="T3" fmla="*/ 42 h 738"/>
                  <a:gd name="T4" fmla="*/ 0 w 598"/>
                  <a:gd name="T5" fmla="*/ 738 h 738"/>
                  <a:gd name="T6" fmla="*/ 0 w 598"/>
                  <a:gd name="T7" fmla="*/ 738 h 738"/>
                  <a:gd name="T8" fmla="*/ 598 w 598"/>
                  <a:gd name="T9" fmla="*/ 738 h 738"/>
                  <a:gd name="T10" fmla="*/ 598 w 598"/>
                  <a:gd name="T11" fmla="*/ 43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8" h="738">
                    <a:moveTo>
                      <a:pt x="598" y="43"/>
                    </a:moveTo>
                    <a:cubicBezTo>
                      <a:pt x="401" y="42"/>
                      <a:pt x="401" y="42"/>
                      <a:pt x="401" y="42"/>
                    </a:cubicBezTo>
                    <a:cubicBezTo>
                      <a:pt x="189" y="0"/>
                      <a:pt x="71" y="534"/>
                      <a:pt x="0" y="738"/>
                    </a:cubicBezTo>
                    <a:cubicBezTo>
                      <a:pt x="0" y="738"/>
                      <a:pt x="0" y="738"/>
                      <a:pt x="0" y="738"/>
                    </a:cubicBezTo>
                    <a:cubicBezTo>
                      <a:pt x="598" y="738"/>
                      <a:pt x="598" y="738"/>
                      <a:pt x="598" y="738"/>
                    </a:cubicBezTo>
                    <a:lnTo>
                      <a:pt x="598" y="43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7">
                <a:extLst>
                  <a:ext uri="{FF2B5EF4-FFF2-40B4-BE49-F238E27FC236}">
                    <a16:creationId xmlns:a16="http://schemas.microsoft.com/office/drawing/2014/main" id="{8A4BCDFF-D691-1E75-84F1-A1677C80D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3686" y="1352550"/>
                <a:ext cx="848017" cy="1048926"/>
              </a:xfrm>
              <a:custGeom>
                <a:avLst/>
                <a:gdLst>
                  <a:gd name="T0" fmla="*/ 598 w 598"/>
                  <a:gd name="T1" fmla="*/ 44 h 739"/>
                  <a:gd name="T2" fmla="*/ 402 w 598"/>
                  <a:gd name="T3" fmla="*/ 42 h 739"/>
                  <a:gd name="T4" fmla="*/ 0 w 598"/>
                  <a:gd name="T5" fmla="*/ 739 h 739"/>
                  <a:gd name="T6" fmla="*/ 0 w 598"/>
                  <a:gd name="T7" fmla="*/ 739 h 739"/>
                  <a:gd name="T8" fmla="*/ 598 w 598"/>
                  <a:gd name="T9" fmla="*/ 739 h 739"/>
                  <a:gd name="T10" fmla="*/ 598 w 598"/>
                  <a:gd name="T11" fmla="*/ 44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8" h="739">
                    <a:moveTo>
                      <a:pt x="598" y="44"/>
                    </a:moveTo>
                    <a:cubicBezTo>
                      <a:pt x="402" y="42"/>
                      <a:pt x="402" y="42"/>
                      <a:pt x="402" y="42"/>
                    </a:cubicBezTo>
                    <a:cubicBezTo>
                      <a:pt x="189" y="0"/>
                      <a:pt x="71" y="535"/>
                      <a:pt x="0" y="739"/>
                    </a:cubicBezTo>
                    <a:cubicBezTo>
                      <a:pt x="0" y="739"/>
                      <a:pt x="0" y="739"/>
                      <a:pt x="0" y="739"/>
                    </a:cubicBezTo>
                    <a:cubicBezTo>
                      <a:pt x="598" y="739"/>
                      <a:pt x="598" y="739"/>
                      <a:pt x="598" y="739"/>
                    </a:cubicBezTo>
                    <a:lnTo>
                      <a:pt x="598" y="4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8">
                <a:extLst>
                  <a:ext uri="{FF2B5EF4-FFF2-40B4-BE49-F238E27FC236}">
                    <a16:creationId xmlns:a16="http://schemas.microsoft.com/office/drawing/2014/main" id="{735950D1-95FF-B442-3E65-53D516AD3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429" y="3384432"/>
                <a:ext cx="2525459" cy="985955"/>
              </a:xfrm>
              <a:custGeom>
                <a:avLst/>
                <a:gdLst>
                  <a:gd name="T0" fmla="*/ 0 w 1781"/>
                  <a:gd name="T1" fmla="*/ 347 h 695"/>
                  <a:gd name="T2" fmla="*/ 0 w 1781"/>
                  <a:gd name="T3" fmla="*/ 347 h 695"/>
                  <a:gd name="T4" fmla="*/ 296 w 1781"/>
                  <a:gd name="T5" fmla="*/ 695 h 695"/>
                  <a:gd name="T6" fmla="*/ 1484 w 1781"/>
                  <a:gd name="T7" fmla="*/ 695 h 695"/>
                  <a:gd name="T8" fmla="*/ 1781 w 1781"/>
                  <a:gd name="T9" fmla="*/ 347 h 695"/>
                  <a:gd name="T10" fmla="*/ 1781 w 1781"/>
                  <a:gd name="T11" fmla="*/ 347 h 695"/>
                  <a:gd name="T12" fmla="*/ 1484 w 1781"/>
                  <a:gd name="T13" fmla="*/ 0 h 695"/>
                  <a:gd name="T14" fmla="*/ 296 w 1781"/>
                  <a:gd name="T15" fmla="*/ 0 h 695"/>
                  <a:gd name="T16" fmla="*/ 0 w 1781"/>
                  <a:gd name="T17" fmla="*/ 347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1" h="695">
                    <a:moveTo>
                      <a:pt x="0" y="347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0" y="539"/>
                      <a:pt x="133" y="695"/>
                      <a:pt x="296" y="695"/>
                    </a:cubicBezTo>
                    <a:cubicBezTo>
                      <a:pt x="1484" y="695"/>
                      <a:pt x="1484" y="695"/>
                      <a:pt x="1484" y="695"/>
                    </a:cubicBezTo>
                    <a:cubicBezTo>
                      <a:pt x="1648" y="695"/>
                      <a:pt x="1781" y="539"/>
                      <a:pt x="1781" y="347"/>
                    </a:cubicBezTo>
                    <a:cubicBezTo>
                      <a:pt x="1781" y="347"/>
                      <a:pt x="1781" y="347"/>
                      <a:pt x="1781" y="347"/>
                    </a:cubicBezTo>
                    <a:cubicBezTo>
                      <a:pt x="1781" y="155"/>
                      <a:pt x="1648" y="0"/>
                      <a:pt x="1484" y="0"/>
                    </a:cubicBezTo>
                    <a:cubicBezTo>
                      <a:pt x="296" y="0"/>
                      <a:pt x="296" y="0"/>
                      <a:pt x="296" y="0"/>
                    </a:cubicBezTo>
                    <a:cubicBezTo>
                      <a:pt x="133" y="0"/>
                      <a:pt x="0" y="155"/>
                      <a:pt x="0" y="347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9">
                <a:extLst>
                  <a:ext uri="{FF2B5EF4-FFF2-40B4-BE49-F238E27FC236}">
                    <a16:creationId xmlns:a16="http://schemas.microsoft.com/office/drawing/2014/main" id="{3DF7E6F8-DFD4-0267-B959-039E80B71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429" y="1412523"/>
                <a:ext cx="2525459" cy="985955"/>
              </a:xfrm>
              <a:custGeom>
                <a:avLst/>
                <a:gdLst>
                  <a:gd name="T0" fmla="*/ 1484 w 1781"/>
                  <a:gd name="T1" fmla="*/ 0 h 695"/>
                  <a:gd name="T2" fmla="*/ 0 w 1781"/>
                  <a:gd name="T3" fmla="*/ 0 h 695"/>
                  <a:gd name="T4" fmla="*/ 0 w 1781"/>
                  <a:gd name="T5" fmla="*/ 695 h 695"/>
                  <a:gd name="T6" fmla="*/ 1484 w 1781"/>
                  <a:gd name="T7" fmla="*/ 695 h 695"/>
                  <a:gd name="T8" fmla="*/ 1781 w 1781"/>
                  <a:gd name="T9" fmla="*/ 347 h 695"/>
                  <a:gd name="T10" fmla="*/ 1781 w 1781"/>
                  <a:gd name="T11" fmla="*/ 347 h 695"/>
                  <a:gd name="T12" fmla="*/ 1484 w 1781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1" h="695">
                    <a:moveTo>
                      <a:pt x="148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95"/>
                      <a:pt x="0" y="695"/>
                      <a:pt x="0" y="695"/>
                    </a:cubicBezTo>
                    <a:cubicBezTo>
                      <a:pt x="1484" y="695"/>
                      <a:pt x="1484" y="695"/>
                      <a:pt x="1484" y="695"/>
                    </a:cubicBezTo>
                    <a:cubicBezTo>
                      <a:pt x="1648" y="695"/>
                      <a:pt x="1781" y="539"/>
                      <a:pt x="1781" y="347"/>
                    </a:cubicBezTo>
                    <a:cubicBezTo>
                      <a:pt x="1781" y="347"/>
                      <a:pt x="1781" y="347"/>
                      <a:pt x="1781" y="347"/>
                    </a:cubicBezTo>
                    <a:cubicBezTo>
                      <a:pt x="1781" y="155"/>
                      <a:pt x="1648" y="0"/>
                      <a:pt x="1484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0">
                <a:extLst>
                  <a:ext uri="{FF2B5EF4-FFF2-40B4-BE49-F238E27FC236}">
                    <a16:creationId xmlns:a16="http://schemas.microsoft.com/office/drawing/2014/main" id="{ACCC8ACE-797B-5B18-1805-3970E923F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429" y="2398478"/>
                <a:ext cx="2525459" cy="985955"/>
              </a:xfrm>
              <a:custGeom>
                <a:avLst/>
                <a:gdLst>
                  <a:gd name="T0" fmla="*/ 1781 w 1781"/>
                  <a:gd name="T1" fmla="*/ 347 h 695"/>
                  <a:gd name="T2" fmla="*/ 1781 w 1781"/>
                  <a:gd name="T3" fmla="*/ 347 h 695"/>
                  <a:gd name="T4" fmla="*/ 1484 w 1781"/>
                  <a:gd name="T5" fmla="*/ 0 h 695"/>
                  <a:gd name="T6" fmla="*/ 296 w 1781"/>
                  <a:gd name="T7" fmla="*/ 0 h 695"/>
                  <a:gd name="T8" fmla="*/ 0 w 1781"/>
                  <a:gd name="T9" fmla="*/ 347 h 695"/>
                  <a:gd name="T10" fmla="*/ 0 w 1781"/>
                  <a:gd name="T11" fmla="*/ 347 h 695"/>
                  <a:gd name="T12" fmla="*/ 296 w 1781"/>
                  <a:gd name="T13" fmla="*/ 695 h 695"/>
                  <a:gd name="T14" fmla="*/ 1484 w 1781"/>
                  <a:gd name="T15" fmla="*/ 695 h 695"/>
                  <a:gd name="T16" fmla="*/ 1781 w 1781"/>
                  <a:gd name="T17" fmla="*/ 347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1" h="695">
                    <a:moveTo>
                      <a:pt x="1781" y="347"/>
                    </a:moveTo>
                    <a:cubicBezTo>
                      <a:pt x="1781" y="347"/>
                      <a:pt x="1781" y="347"/>
                      <a:pt x="1781" y="347"/>
                    </a:cubicBezTo>
                    <a:cubicBezTo>
                      <a:pt x="1781" y="155"/>
                      <a:pt x="1648" y="0"/>
                      <a:pt x="1484" y="0"/>
                    </a:cubicBezTo>
                    <a:cubicBezTo>
                      <a:pt x="296" y="0"/>
                      <a:pt x="296" y="0"/>
                      <a:pt x="296" y="0"/>
                    </a:cubicBezTo>
                    <a:cubicBezTo>
                      <a:pt x="133" y="0"/>
                      <a:pt x="0" y="155"/>
                      <a:pt x="0" y="347"/>
                    </a:cubicBezTo>
                    <a:cubicBezTo>
                      <a:pt x="0" y="347"/>
                      <a:pt x="0" y="347"/>
                      <a:pt x="0" y="347"/>
                    </a:cubicBezTo>
                    <a:cubicBezTo>
                      <a:pt x="0" y="539"/>
                      <a:pt x="133" y="695"/>
                      <a:pt x="296" y="695"/>
                    </a:cubicBezTo>
                    <a:cubicBezTo>
                      <a:pt x="1484" y="695"/>
                      <a:pt x="1484" y="695"/>
                      <a:pt x="1484" y="695"/>
                    </a:cubicBezTo>
                    <a:cubicBezTo>
                      <a:pt x="1648" y="695"/>
                      <a:pt x="1781" y="539"/>
                      <a:pt x="1781" y="347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11">
                <a:extLst>
                  <a:ext uri="{FF2B5EF4-FFF2-40B4-BE49-F238E27FC236}">
                    <a16:creationId xmlns:a16="http://schemas.microsoft.com/office/drawing/2014/main" id="{971BDB2D-6BC5-B47B-7E5A-D3133A4B1D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000" y="3384432"/>
                <a:ext cx="1137686" cy="985955"/>
              </a:xfrm>
              <a:custGeom>
                <a:avLst/>
                <a:gdLst>
                  <a:gd name="T0" fmla="*/ 0 w 1897"/>
                  <a:gd name="T1" fmla="*/ 1644 h 1644"/>
                  <a:gd name="T2" fmla="*/ 1897 w 1897"/>
                  <a:gd name="T3" fmla="*/ 1644 h 1644"/>
                  <a:gd name="T4" fmla="*/ 949 w 1897"/>
                  <a:gd name="T5" fmla="*/ 0 h 1644"/>
                  <a:gd name="T6" fmla="*/ 0 w 1897"/>
                  <a:gd name="T7" fmla="*/ 1644 h 1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7" h="1644">
                    <a:moveTo>
                      <a:pt x="0" y="1644"/>
                    </a:moveTo>
                    <a:lnTo>
                      <a:pt x="1897" y="1644"/>
                    </a:lnTo>
                    <a:lnTo>
                      <a:pt x="949" y="0"/>
                    </a:lnTo>
                    <a:lnTo>
                      <a:pt x="0" y="164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2">
                <a:extLst>
                  <a:ext uri="{FF2B5EF4-FFF2-40B4-BE49-F238E27FC236}">
                    <a16:creationId xmlns:a16="http://schemas.microsoft.com/office/drawing/2014/main" id="{D090C5EF-1CE3-1974-6D54-DD48224AD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3686" y="1412523"/>
                <a:ext cx="2275972" cy="2957864"/>
              </a:xfrm>
              <a:custGeom>
                <a:avLst/>
                <a:gdLst>
                  <a:gd name="T0" fmla="*/ 1898 w 3795"/>
                  <a:gd name="T1" fmla="*/ 4932 h 4932"/>
                  <a:gd name="T2" fmla="*/ 3795 w 3795"/>
                  <a:gd name="T3" fmla="*/ 4932 h 4932"/>
                  <a:gd name="T4" fmla="*/ 950 w 3795"/>
                  <a:gd name="T5" fmla="*/ 0 h 4932"/>
                  <a:gd name="T6" fmla="*/ 0 w 3795"/>
                  <a:gd name="T7" fmla="*/ 1644 h 4932"/>
                  <a:gd name="T8" fmla="*/ 1898 w 3795"/>
                  <a:gd name="T9" fmla="*/ 4932 h 4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95" h="4932">
                    <a:moveTo>
                      <a:pt x="1898" y="4932"/>
                    </a:moveTo>
                    <a:lnTo>
                      <a:pt x="3795" y="4932"/>
                    </a:lnTo>
                    <a:lnTo>
                      <a:pt x="950" y="0"/>
                    </a:lnTo>
                    <a:lnTo>
                      <a:pt x="0" y="1644"/>
                    </a:lnTo>
                    <a:lnTo>
                      <a:pt x="1898" y="4932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13">
                <a:extLst>
                  <a:ext uri="{FF2B5EF4-FFF2-40B4-BE49-F238E27FC236}">
                    <a16:creationId xmlns:a16="http://schemas.microsoft.com/office/drawing/2014/main" id="{1AF59FEE-EDC3-F280-72DC-69C714C33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5143" y="2398478"/>
                <a:ext cx="1706829" cy="1971909"/>
              </a:xfrm>
              <a:custGeom>
                <a:avLst/>
                <a:gdLst>
                  <a:gd name="T0" fmla="*/ 0 w 2846"/>
                  <a:gd name="T1" fmla="*/ 1644 h 3288"/>
                  <a:gd name="T2" fmla="*/ 948 w 2846"/>
                  <a:gd name="T3" fmla="*/ 3288 h 3288"/>
                  <a:gd name="T4" fmla="*/ 2846 w 2846"/>
                  <a:gd name="T5" fmla="*/ 3288 h 3288"/>
                  <a:gd name="T6" fmla="*/ 948 w 2846"/>
                  <a:gd name="T7" fmla="*/ 0 h 3288"/>
                  <a:gd name="T8" fmla="*/ 0 w 2846"/>
                  <a:gd name="T9" fmla="*/ 1644 h 3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6" h="3288">
                    <a:moveTo>
                      <a:pt x="0" y="1644"/>
                    </a:moveTo>
                    <a:lnTo>
                      <a:pt x="948" y="3288"/>
                    </a:lnTo>
                    <a:lnTo>
                      <a:pt x="2846" y="3288"/>
                    </a:lnTo>
                    <a:lnTo>
                      <a:pt x="948" y="0"/>
                    </a:lnTo>
                    <a:lnTo>
                      <a:pt x="0" y="1644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2FE7AD37-7E1F-3D22-439F-9979B333FE57}"/>
                  </a:ext>
                </a:extLst>
              </p:cNvPr>
              <p:cNvGrpSpPr/>
              <p:nvPr/>
            </p:nvGrpSpPr>
            <p:grpSpPr>
              <a:xfrm>
                <a:off x="2588263" y="3696891"/>
                <a:ext cx="295068" cy="275276"/>
                <a:chOff x="2588263" y="3696891"/>
                <a:chExt cx="295068" cy="275276"/>
              </a:xfrm>
            </p:grpSpPr>
            <p:sp>
              <p:nvSpPr>
                <p:cNvPr id="144" name="Freeform 14">
                  <a:extLst>
                    <a:ext uri="{FF2B5EF4-FFF2-40B4-BE49-F238E27FC236}">
                      <a16:creationId xmlns:a16="http://schemas.microsoft.com/office/drawing/2014/main" id="{F674C73C-2745-E562-3626-D54C88B79C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8263" y="3958973"/>
                  <a:ext cx="8396" cy="8996"/>
                </a:xfrm>
                <a:custGeom>
                  <a:avLst/>
                  <a:gdLst>
                    <a:gd name="T0" fmla="*/ 0 w 6"/>
                    <a:gd name="T1" fmla="*/ 3 h 6"/>
                    <a:gd name="T2" fmla="*/ 3 w 6"/>
                    <a:gd name="T3" fmla="*/ 0 h 6"/>
                    <a:gd name="T4" fmla="*/ 6 w 6"/>
                    <a:gd name="T5" fmla="*/ 3 h 6"/>
                    <a:gd name="T6" fmla="*/ 3 w 6"/>
                    <a:gd name="T7" fmla="*/ 6 h 6"/>
                    <a:gd name="T8" fmla="*/ 0 w 6"/>
                    <a:gd name="T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0" y="3"/>
                      </a:move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2"/>
                        <a:pt x="6" y="3"/>
                      </a:cubicBezTo>
                      <a:cubicBezTo>
                        <a:pt x="6" y="5"/>
                        <a:pt x="4" y="6"/>
                        <a:pt x="3" y="6"/>
                      </a:cubicBezTo>
                      <a:cubicBezTo>
                        <a:pt x="1" y="6"/>
                        <a:pt x="0" y="5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5" name="Freeform 15">
                  <a:extLst>
                    <a:ext uri="{FF2B5EF4-FFF2-40B4-BE49-F238E27FC236}">
                      <a16:creationId xmlns:a16="http://schemas.microsoft.com/office/drawing/2014/main" id="{21D8B137-F045-1C41-215B-5C1CDFD0F1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5797" y="3818636"/>
                  <a:ext cx="8396" cy="17392"/>
                </a:xfrm>
                <a:custGeom>
                  <a:avLst/>
                  <a:gdLst>
                    <a:gd name="T0" fmla="*/ 0 w 6"/>
                    <a:gd name="T1" fmla="*/ 6 h 12"/>
                    <a:gd name="T2" fmla="*/ 3 w 6"/>
                    <a:gd name="T3" fmla="*/ 1 h 12"/>
                    <a:gd name="T4" fmla="*/ 6 w 6"/>
                    <a:gd name="T5" fmla="*/ 7 h 12"/>
                    <a:gd name="T6" fmla="*/ 3 w 6"/>
                    <a:gd name="T7" fmla="*/ 12 h 12"/>
                    <a:gd name="T8" fmla="*/ 0 w 6"/>
                    <a:gd name="T9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0" y="6"/>
                      </a:moveTo>
                      <a:cubicBezTo>
                        <a:pt x="0" y="3"/>
                        <a:pt x="2" y="0"/>
                        <a:pt x="3" y="1"/>
                      </a:cubicBezTo>
                      <a:cubicBezTo>
                        <a:pt x="5" y="1"/>
                        <a:pt x="6" y="3"/>
                        <a:pt x="6" y="7"/>
                      </a:cubicBezTo>
                      <a:cubicBezTo>
                        <a:pt x="6" y="10"/>
                        <a:pt x="5" y="12"/>
                        <a:pt x="3" y="12"/>
                      </a:cubicBezTo>
                      <a:cubicBezTo>
                        <a:pt x="1" y="12"/>
                        <a:pt x="0" y="10"/>
                        <a:pt x="0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6" name="Freeform 16">
                  <a:extLst>
                    <a:ext uri="{FF2B5EF4-FFF2-40B4-BE49-F238E27FC236}">
                      <a16:creationId xmlns:a16="http://schemas.microsoft.com/office/drawing/2014/main" id="{6F82208C-C65B-14E6-C7C8-82655B1D735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71181" y="3753266"/>
                  <a:ext cx="50977" cy="42581"/>
                </a:xfrm>
                <a:custGeom>
                  <a:avLst/>
                  <a:gdLst>
                    <a:gd name="T0" fmla="*/ 18 w 36"/>
                    <a:gd name="T1" fmla="*/ 0 h 30"/>
                    <a:gd name="T2" fmla="*/ 7 w 36"/>
                    <a:gd name="T3" fmla="*/ 4 h 30"/>
                    <a:gd name="T4" fmla="*/ 6 w 36"/>
                    <a:gd name="T5" fmla="*/ 25 h 30"/>
                    <a:gd name="T6" fmla="*/ 18 w 36"/>
                    <a:gd name="T7" fmla="*/ 30 h 30"/>
                    <a:gd name="T8" fmla="*/ 29 w 36"/>
                    <a:gd name="T9" fmla="*/ 26 h 30"/>
                    <a:gd name="T10" fmla="*/ 29 w 36"/>
                    <a:gd name="T11" fmla="*/ 26 h 30"/>
                    <a:gd name="T12" fmla="*/ 30 w 36"/>
                    <a:gd name="T13" fmla="*/ 5 h 30"/>
                    <a:gd name="T14" fmla="*/ 18 w 36"/>
                    <a:gd name="T15" fmla="*/ 0 h 30"/>
                    <a:gd name="T16" fmla="*/ 24 w 36"/>
                    <a:gd name="T17" fmla="*/ 21 h 30"/>
                    <a:gd name="T18" fmla="*/ 12 w 36"/>
                    <a:gd name="T19" fmla="*/ 20 h 30"/>
                    <a:gd name="T20" fmla="*/ 12 w 36"/>
                    <a:gd name="T21" fmla="*/ 9 h 30"/>
                    <a:gd name="T22" fmla="*/ 18 w 36"/>
                    <a:gd name="T23" fmla="*/ 7 h 30"/>
                    <a:gd name="T24" fmla="*/ 24 w 36"/>
                    <a:gd name="T25" fmla="*/ 9 h 30"/>
                    <a:gd name="T26" fmla="*/ 24 w 36"/>
                    <a:gd name="T27" fmla="*/ 2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0">
                      <a:moveTo>
                        <a:pt x="18" y="0"/>
                      </a:moveTo>
                      <a:cubicBezTo>
                        <a:pt x="14" y="0"/>
                        <a:pt x="10" y="1"/>
                        <a:pt x="7" y="4"/>
                      </a:cubicBezTo>
                      <a:cubicBezTo>
                        <a:pt x="0" y="10"/>
                        <a:pt x="0" y="19"/>
                        <a:pt x="6" y="25"/>
                      </a:cubicBezTo>
                      <a:cubicBezTo>
                        <a:pt x="9" y="28"/>
                        <a:pt x="13" y="30"/>
                        <a:pt x="18" y="30"/>
                      </a:cubicBezTo>
                      <a:cubicBezTo>
                        <a:pt x="22" y="30"/>
                        <a:pt x="26" y="28"/>
                        <a:pt x="29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36" y="20"/>
                        <a:pt x="36" y="11"/>
                        <a:pt x="30" y="5"/>
                      </a:cubicBezTo>
                      <a:cubicBezTo>
                        <a:pt x="27" y="2"/>
                        <a:pt x="23" y="0"/>
                        <a:pt x="18" y="0"/>
                      </a:cubicBezTo>
                      <a:close/>
                      <a:moveTo>
                        <a:pt x="24" y="21"/>
                      </a:moveTo>
                      <a:cubicBezTo>
                        <a:pt x="21" y="23"/>
                        <a:pt x="15" y="23"/>
                        <a:pt x="12" y="20"/>
                      </a:cubicBezTo>
                      <a:cubicBezTo>
                        <a:pt x="9" y="17"/>
                        <a:pt x="9" y="12"/>
                        <a:pt x="12" y="9"/>
                      </a:cubicBezTo>
                      <a:cubicBezTo>
                        <a:pt x="14" y="8"/>
                        <a:pt x="16" y="7"/>
                        <a:pt x="18" y="7"/>
                      </a:cubicBezTo>
                      <a:cubicBezTo>
                        <a:pt x="21" y="7"/>
                        <a:pt x="23" y="8"/>
                        <a:pt x="24" y="9"/>
                      </a:cubicBezTo>
                      <a:cubicBezTo>
                        <a:pt x="28" y="12"/>
                        <a:pt x="27" y="18"/>
                        <a:pt x="24" y="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7" name="Freeform 17">
                  <a:extLst>
                    <a:ext uri="{FF2B5EF4-FFF2-40B4-BE49-F238E27FC236}">
                      <a16:creationId xmlns:a16="http://schemas.microsoft.com/office/drawing/2014/main" id="{A8F34FCA-3F90-3FDD-27B6-521B8D20A5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5056" y="3900799"/>
                  <a:ext cx="52776" cy="51577"/>
                </a:xfrm>
                <a:custGeom>
                  <a:avLst/>
                  <a:gdLst>
                    <a:gd name="T0" fmla="*/ 34 w 37"/>
                    <a:gd name="T1" fmla="*/ 12 h 36"/>
                    <a:gd name="T2" fmla="*/ 29 w 37"/>
                    <a:gd name="T3" fmla="*/ 14 h 36"/>
                    <a:gd name="T4" fmla="*/ 25 w 37"/>
                    <a:gd name="T5" fmla="*/ 22 h 36"/>
                    <a:gd name="T6" fmla="*/ 15 w 37"/>
                    <a:gd name="T7" fmla="*/ 28 h 36"/>
                    <a:gd name="T8" fmla="*/ 10 w 37"/>
                    <a:gd name="T9" fmla="*/ 29 h 36"/>
                    <a:gd name="T10" fmla="*/ 8 w 37"/>
                    <a:gd name="T11" fmla="*/ 28 h 36"/>
                    <a:gd name="T12" fmla="*/ 8 w 37"/>
                    <a:gd name="T13" fmla="*/ 26 h 36"/>
                    <a:gd name="T14" fmla="*/ 8 w 37"/>
                    <a:gd name="T15" fmla="*/ 21 h 36"/>
                    <a:gd name="T16" fmla="*/ 15 w 37"/>
                    <a:gd name="T17" fmla="*/ 12 h 36"/>
                    <a:gd name="T18" fmla="*/ 24 w 37"/>
                    <a:gd name="T19" fmla="*/ 8 h 36"/>
                    <a:gd name="T20" fmla="*/ 25 w 37"/>
                    <a:gd name="T21" fmla="*/ 3 h 36"/>
                    <a:gd name="T22" fmla="*/ 21 w 37"/>
                    <a:gd name="T23" fmla="*/ 1 h 36"/>
                    <a:gd name="T24" fmla="*/ 12 w 37"/>
                    <a:gd name="T25" fmla="*/ 5 h 36"/>
                    <a:gd name="T26" fmla="*/ 1 w 37"/>
                    <a:gd name="T27" fmla="*/ 20 h 36"/>
                    <a:gd name="T28" fmla="*/ 1 w 37"/>
                    <a:gd name="T29" fmla="*/ 25 h 36"/>
                    <a:gd name="T30" fmla="*/ 3 w 37"/>
                    <a:gd name="T31" fmla="*/ 33 h 36"/>
                    <a:gd name="T32" fmla="*/ 9 w 37"/>
                    <a:gd name="T33" fmla="*/ 36 h 36"/>
                    <a:gd name="T34" fmla="*/ 10 w 37"/>
                    <a:gd name="T35" fmla="*/ 36 h 36"/>
                    <a:gd name="T36" fmla="*/ 15 w 37"/>
                    <a:gd name="T37" fmla="*/ 35 h 36"/>
                    <a:gd name="T38" fmla="*/ 31 w 37"/>
                    <a:gd name="T39" fmla="*/ 25 h 36"/>
                    <a:gd name="T40" fmla="*/ 36 w 37"/>
                    <a:gd name="T41" fmla="*/ 17 h 36"/>
                    <a:gd name="T42" fmla="*/ 34 w 37"/>
                    <a:gd name="T43" fmla="*/ 1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7" h="36">
                      <a:moveTo>
                        <a:pt x="34" y="12"/>
                      </a:moveTo>
                      <a:cubicBezTo>
                        <a:pt x="32" y="11"/>
                        <a:pt x="30" y="12"/>
                        <a:pt x="29" y="14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3" y="26"/>
                        <a:pt x="19" y="28"/>
                        <a:pt x="15" y="28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9" y="28"/>
                        <a:pt x="9" y="28"/>
                        <a:pt x="8" y="28"/>
                      </a:cubicBezTo>
                      <a:cubicBezTo>
                        <a:pt x="8" y="28"/>
                        <a:pt x="8" y="27"/>
                        <a:pt x="8" y="26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17"/>
                        <a:pt x="11" y="13"/>
                        <a:pt x="15" y="12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5" y="7"/>
                        <a:pt x="26" y="5"/>
                        <a:pt x="25" y="3"/>
                      </a:cubicBezTo>
                      <a:cubicBezTo>
                        <a:pt x="25" y="1"/>
                        <a:pt x="22" y="0"/>
                        <a:pt x="21" y="1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6" y="8"/>
                        <a:pt x="2" y="14"/>
                        <a:pt x="1" y="20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0" y="28"/>
                        <a:pt x="1" y="31"/>
                        <a:pt x="3" y="33"/>
                      </a:cubicBezTo>
                      <a:cubicBezTo>
                        <a:pt x="5" y="35"/>
                        <a:pt x="7" y="36"/>
                        <a:pt x="9" y="36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22" y="35"/>
                        <a:pt x="28" y="31"/>
                        <a:pt x="31" y="25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7" y="15"/>
                        <a:pt x="36" y="13"/>
                        <a:pt x="34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18">
                  <a:extLst>
                    <a:ext uri="{FF2B5EF4-FFF2-40B4-BE49-F238E27FC236}">
                      <a16:creationId xmlns:a16="http://schemas.microsoft.com/office/drawing/2014/main" id="{A13379EE-9E40-5018-E68D-B1FE507F622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592462" y="3696891"/>
                  <a:ext cx="290869" cy="275276"/>
                </a:xfrm>
                <a:custGeom>
                  <a:avLst/>
                  <a:gdLst>
                    <a:gd name="T0" fmla="*/ 196 w 205"/>
                    <a:gd name="T1" fmla="*/ 0 h 194"/>
                    <a:gd name="T2" fmla="*/ 105 w 205"/>
                    <a:gd name="T3" fmla="*/ 40 h 194"/>
                    <a:gd name="T4" fmla="*/ 74 w 205"/>
                    <a:gd name="T5" fmla="*/ 49 h 194"/>
                    <a:gd name="T6" fmla="*/ 25 w 205"/>
                    <a:gd name="T7" fmla="*/ 67 h 194"/>
                    <a:gd name="T8" fmla="*/ 0 w 205"/>
                    <a:gd name="T9" fmla="*/ 94 h 194"/>
                    <a:gd name="T10" fmla="*/ 53 w 205"/>
                    <a:gd name="T11" fmla="*/ 100 h 194"/>
                    <a:gd name="T12" fmla="*/ 50 w 205"/>
                    <a:gd name="T13" fmla="*/ 107 h 194"/>
                    <a:gd name="T14" fmla="*/ 41 w 205"/>
                    <a:gd name="T15" fmla="*/ 124 h 194"/>
                    <a:gd name="T16" fmla="*/ 50 w 205"/>
                    <a:gd name="T17" fmla="*/ 143 h 194"/>
                    <a:gd name="T18" fmla="*/ 66 w 205"/>
                    <a:gd name="T19" fmla="*/ 154 h 194"/>
                    <a:gd name="T20" fmla="*/ 77 w 205"/>
                    <a:gd name="T21" fmla="*/ 146 h 194"/>
                    <a:gd name="T22" fmla="*/ 86 w 205"/>
                    <a:gd name="T23" fmla="*/ 144 h 194"/>
                    <a:gd name="T24" fmla="*/ 91 w 205"/>
                    <a:gd name="T25" fmla="*/ 144 h 194"/>
                    <a:gd name="T26" fmla="*/ 95 w 205"/>
                    <a:gd name="T27" fmla="*/ 190 h 194"/>
                    <a:gd name="T28" fmla="*/ 98 w 205"/>
                    <a:gd name="T29" fmla="*/ 194 h 194"/>
                    <a:gd name="T30" fmla="*/ 125 w 205"/>
                    <a:gd name="T31" fmla="*/ 171 h 194"/>
                    <a:gd name="T32" fmla="*/ 147 w 205"/>
                    <a:gd name="T33" fmla="*/ 103 h 194"/>
                    <a:gd name="T34" fmla="*/ 205 w 205"/>
                    <a:gd name="T35" fmla="*/ 11 h 194"/>
                    <a:gd name="T36" fmla="*/ 203 w 205"/>
                    <a:gd name="T37" fmla="*/ 2 h 194"/>
                    <a:gd name="T38" fmla="*/ 31 w 205"/>
                    <a:gd name="T39" fmla="*/ 73 h 194"/>
                    <a:gd name="T40" fmla="*/ 90 w 205"/>
                    <a:gd name="T41" fmla="*/ 58 h 194"/>
                    <a:gd name="T42" fmla="*/ 13 w 205"/>
                    <a:gd name="T43" fmla="*/ 89 h 194"/>
                    <a:gd name="T44" fmla="*/ 72 w 205"/>
                    <a:gd name="T45" fmla="*/ 140 h 194"/>
                    <a:gd name="T46" fmla="*/ 55 w 205"/>
                    <a:gd name="T47" fmla="*/ 137 h 194"/>
                    <a:gd name="T48" fmla="*/ 57 w 205"/>
                    <a:gd name="T49" fmla="*/ 118 h 194"/>
                    <a:gd name="T50" fmla="*/ 65 w 205"/>
                    <a:gd name="T51" fmla="*/ 127 h 194"/>
                    <a:gd name="T52" fmla="*/ 65 w 205"/>
                    <a:gd name="T53" fmla="*/ 127 h 194"/>
                    <a:gd name="T54" fmla="*/ 72 w 205"/>
                    <a:gd name="T55" fmla="*/ 140 h 194"/>
                    <a:gd name="T56" fmla="*/ 120 w 205"/>
                    <a:gd name="T57" fmla="*/ 165 h 194"/>
                    <a:gd name="T58" fmla="*/ 101 w 205"/>
                    <a:gd name="T59" fmla="*/ 136 h 194"/>
                    <a:gd name="T60" fmla="*/ 138 w 205"/>
                    <a:gd name="T61" fmla="*/ 124 h 194"/>
                    <a:gd name="T62" fmla="*/ 197 w 205"/>
                    <a:gd name="T63" fmla="*/ 11 h 194"/>
                    <a:gd name="T64" fmla="*/ 88 w 205"/>
                    <a:gd name="T65" fmla="*/ 136 h 194"/>
                    <a:gd name="T66" fmla="*/ 96 w 205"/>
                    <a:gd name="T67" fmla="*/ 105 h 194"/>
                    <a:gd name="T68" fmla="*/ 90 w 205"/>
                    <a:gd name="T69" fmla="*/ 99 h 194"/>
                    <a:gd name="T70" fmla="*/ 59 w 205"/>
                    <a:gd name="T71" fmla="*/ 105 h 194"/>
                    <a:gd name="T72" fmla="*/ 192 w 205"/>
                    <a:gd name="T73" fmla="*/ 8 h 194"/>
                    <a:gd name="T74" fmla="*/ 197 w 205"/>
                    <a:gd name="T75" fmla="*/ 8 h 194"/>
                    <a:gd name="T76" fmla="*/ 197 w 205"/>
                    <a:gd name="T77" fmla="*/ 11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05" h="194">
                      <a:moveTo>
                        <a:pt x="203" y="2"/>
                      </a:moveTo>
                      <a:cubicBezTo>
                        <a:pt x="201" y="1"/>
                        <a:pt x="198" y="0"/>
                        <a:pt x="196" y="0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159" y="1"/>
                        <a:pt x="127" y="16"/>
                        <a:pt x="105" y="40"/>
                      </a:cubicBezTo>
                      <a:cubicBezTo>
                        <a:pt x="96" y="51"/>
                        <a:pt x="96" y="51"/>
                        <a:pt x="96" y="51"/>
                      </a:cubicBezTo>
                      <a:cubicBezTo>
                        <a:pt x="74" y="49"/>
                        <a:pt x="74" y="49"/>
                        <a:pt x="74" y="49"/>
                      </a:cubicBezTo>
                      <a:cubicBezTo>
                        <a:pt x="74" y="49"/>
                        <a:pt x="74" y="49"/>
                        <a:pt x="73" y="49"/>
                      </a:cubicBezTo>
                      <a:cubicBezTo>
                        <a:pt x="55" y="49"/>
                        <a:pt x="38" y="55"/>
                        <a:pt x="25" y="67"/>
                      </a:cubicBez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91"/>
                        <a:pt x="0" y="92"/>
                        <a:pt x="0" y="94"/>
                      </a:cubicBezTo>
                      <a:cubicBezTo>
                        <a:pt x="1" y="95"/>
                        <a:pt x="2" y="96"/>
                        <a:pt x="4" y="96"/>
                      </a:cubicBezTo>
                      <a:cubicBezTo>
                        <a:pt x="53" y="100"/>
                        <a:pt x="53" y="100"/>
                        <a:pt x="53" y="100"/>
                      </a:cubicBezTo>
                      <a:cubicBezTo>
                        <a:pt x="51" y="102"/>
                        <a:pt x="51" y="102"/>
                        <a:pt x="51" y="102"/>
                      </a:cubicBezTo>
                      <a:cubicBezTo>
                        <a:pt x="50" y="104"/>
                        <a:pt x="50" y="105"/>
                        <a:pt x="50" y="107"/>
                      </a:cubicBezTo>
                      <a:cubicBezTo>
                        <a:pt x="51" y="108"/>
                        <a:pt x="52" y="109"/>
                        <a:pt x="53" y="111"/>
                      </a:cubicBezTo>
                      <a:cubicBezTo>
                        <a:pt x="41" y="124"/>
                        <a:pt x="41" y="124"/>
                        <a:pt x="41" y="124"/>
                      </a:cubicBezTo>
                      <a:cubicBezTo>
                        <a:pt x="39" y="125"/>
                        <a:pt x="39" y="127"/>
                        <a:pt x="40" y="128"/>
                      </a:cubicBezTo>
                      <a:cubicBezTo>
                        <a:pt x="42" y="134"/>
                        <a:pt x="46" y="138"/>
                        <a:pt x="50" y="143"/>
                      </a:cubicBezTo>
                      <a:cubicBezTo>
                        <a:pt x="54" y="147"/>
                        <a:pt x="59" y="150"/>
                        <a:pt x="64" y="153"/>
                      </a:cubicBezTo>
                      <a:cubicBezTo>
                        <a:pt x="65" y="153"/>
                        <a:pt x="65" y="154"/>
                        <a:pt x="66" y="154"/>
                      </a:cubicBezTo>
                      <a:cubicBezTo>
                        <a:pt x="67" y="154"/>
                        <a:pt x="68" y="153"/>
                        <a:pt x="68" y="153"/>
                      </a:cubicBezTo>
                      <a:cubicBezTo>
                        <a:pt x="71" y="151"/>
                        <a:pt x="74" y="149"/>
                        <a:pt x="77" y="146"/>
                      </a:cubicBezTo>
                      <a:cubicBezTo>
                        <a:pt x="79" y="145"/>
                        <a:pt x="81" y="143"/>
                        <a:pt x="83" y="142"/>
                      </a:cubicBezTo>
                      <a:cubicBezTo>
                        <a:pt x="84" y="142"/>
                        <a:pt x="85" y="143"/>
                        <a:pt x="86" y="144"/>
                      </a:cubicBezTo>
                      <a:cubicBezTo>
                        <a:pt x="87" y="144"/>
                        <a:pt x="88" y="144"/>
                        <a:pt x="88" y="144"/>
                      </a:cubicBezTo>
                      <a:cubicBezTo>
                        <a:pt x="89" y="144"/>
                        <a:pt x="90" y="144"/>
                        <a:pt x="91" y="144"/>
                      </a:cubicBezTo>
                      <a:cubicBezTo>
                        <a:pt x="93" y="141"/>
                        <a:pt x="93" y="141"/>
                        <a:pt x="93" y="141"/>
                      </a:cubicBezTo>
                      <a:cubicBezTo>
                        <a:pt x="95" y="190"/>
                        <a:pt x="95" y="190"/>
                        <a:pt x="95" y="190"/>
                      </a:cubicBezTo>
                      <a:cubicBezTo>
                        <a:pt x="95" y="192"/>
                        <a:pt x="96" y="193"/>
                        <a:pt x="97" y="194"/>
                      </a:cubicBezTo>
                      <a:cubicBezTo>
                        <a:pt x="97" y="194"/>
                        <a:pt x="98" y="194"/>
                        <a:pt x="98" y="194"/>
                      </a:cubicBezTo>
                      <a:cubicBezTo>
                        <a:pt x="99" y="194"/>
                        <a:pt x="100" y="194"/>
                        <a:pt x="101" y="193"/>
                      </a:cubicBezTo>
                      <a:cubicBezTo>
                        <a:pt x="125" y="171"/>
                        <a:pt x="125" y="171"/>
                        <a:pt x="125" y="171"/>
                      </a:cubicBezTo>
                      <a:cubicBezTo>
                        <a:pt x="138" y="158"/>
                        <a:pt x="146" y="142"/>
                        <a:pt x="146" y="124"/>
                      </a:cubicBezTo>
                      <a:cubicBezTo>
                        <a:pt x="147" y="103"/>
                        <a:pt x="147" y="103"/>
                        <a:pt x="147" y="103"/>
                      </a:cubicBezTo>
                      <a:cubicBezTo>
                        <a:pt x="156" y="96"/>
                        <a:pt x="156" y="96"/>
                        <a:pt x="156" y="96"/>
                      </a:cubicBezTo>
                      <a:cubicBezTo>
                        <a:pt x="185" y="76"/>
                        <a:pt x="202" y="45"/>
                        <a:pt x="205" y="11"/>
                      </a:cubicBezTo>
                      <a:cubicBezTo>
                        <a:pt x="205" y="9"/>
                        <a:pt x="205" y="9"/>
                        <a:pt x="205" y="9"/>
                      </a:cubicBezTo>
                      <a:cubicBezTo>
                        <a:pt x="205" y="7"/>
                        <a:pt x="204" y="4"/>
                        <a:pt x="203" y="2"/>
                      </a:cubicBezTo>
                      <a:close/>
                      <a:moveTo>
                        <a:pt x="13" y="89"/>
                      </a:moveTo>
                      <a:cubicBezTo>
                        <a:pt x="31" y="73"/>
                        <a:pt x="31" y="73"/>
                        <a:pt x="31" y="73"/>
                      </a:cubicBezTo>
                      <a:cubicBezTo>
                        <a:pt x="42" y="62"/>
                        <a:pt x="57" y="57"/>
                        <a:pt x="73" y="57"/>
                      </a:cubicBezTo>
                      <a:cubicBezTo>
                        <a:pt x="90" y="58"/>
                        <a:pt x="90" y="58"/>
                        <a:pt x="90" y="58"/>
                      </a:cubicBezTo>
                      <a:cubicBezTo>
                        <a:pt x="59" y="93"/>
                        <a:pt x="59" y="93"/>
                        <a:pt x="59" y="93"/>
                      </a:cubicBezTo>
                      <a:cubicBezTo>
                        <a:pt x="13" y="89"/>
                        <a:pt x="13" y="89"/>
                        <a:pt x="13" y="89"/>
                      </a:cubicBezTo>
                      <a:cubicBezTo>
                        <a:pt x="13" y="89"/>
                        <a:pt x="13" y="89"/>
                        <a:pt x="13" y="89"/>
                      </a:cubicBezTo>
                      <a:close/>
                      <a:moveTo>
                        <a:pt x="72" y="140"/>
                      </a:moveTo>
                      <a:cubicBezTo>
                        <a:pt x="70" y="142"/>
                        <a:pt x="68" y="144"/>
                        <a:pt x="65" y="145"/>
                      </a:cubicBezTo>
                      <a:cubicBezTo>
                        <a:pt x="62" y="143"/>
                        <a:pt x="58" y="140"/>
                        <a:pt x="55" y="137"/>
                      </a:cubicBezTo>
                      <a:cubicBezTo>
                        <a:pt x="53" y="134"/>
                        <a:pt x="50" y="131"/>
                        <a:pt x="48" y="127"/>
                      </a:cubicBezTo>
                      <a:cubicBezTo>
                        <a:pt x="57" y="118"/>
                        <a:pt x="57" y="118"/>
                        <a:pt x="57" y="118"/>
                      </a:cubicBezTo>
                      <a:cubicBezTo>
                        <a:pt x="60" y="121"/>
                        <a:pt x="62" y="124"/>
                        <a:pt x="65" y="127"/>
                      </a:cubicBezTo>
                      <a:cubicBezTo>
                        <a:pt x="65" y="127"/>
                        <a:pt x="65" y="127"/>
                        <a:pt x="65" y="127"/>
                      </a:cubicBezTo>
                      <a:cubicBezTo>
                        <a:pt x="65" y="127"/>
                        <a:pt x="65" y="127"/>
                        <a:pt x="65" y="127"/>
                      </a:cubicBezTo>
                      <a:cubicBezTo>
                        <a:pt x="65" y="127"/>
                        <a:pt x="65" y="127"/>
                        <a:pt x="65" y="127"/>
                      </a:cubicBezTo>
                      <a:cubicBezTo>
                        <a:pt x="69" y="131"/>
                        <a:pt x="72" y="134"/>
                        <a:pt x="76" y="137"/>
                      </a:cubicBezTo>
                      <a:cubicBezTo>
                        <a:pt x="75" y="138"/>
                        <a:pt x="73" y="139"/>
                        <a:pt x="72" y="140"/>
                      </a:cubicBezTo>
                      <a:close/>
                      <a:moveTo>
                        <a:pt x="138" y="124"/>
                      </a:moveTo>
                      <a:cubicBezTo>
                        <a:pt x="138" y="140"/>
                        <a:pt x="131" y="154"/>
                        <a:pt x="120" y="165"/>
                      </a:cubicBezTo>
                      <a:cubicBezTo>
                        <a:pt x="102" y="181"/>
                        <a:pt x="102" y="181"/>
                        <a:pt x="102" y="181"/>
                      </a:cubicBezTo>
                      <a:cubicBezTo>
                        <a:pt x="101" y="136"/>
                        <a:pt x="101" y="136"/>
                        <a:pt x="101" y="136"/>
                      </a:cubicBezTo>
                      <a:cubicBezTo>
                        <a:pt x="139" y="109"/>
                        <a:pt x="139" y="109"/>
                        <a:pt x="139" y="109"/>
                      </a:cubicBezTo>
                      <a:cubicBezTo>
                        <a:pt x="138" y="124"/>
                        <a:pt x="138" y="124"/>
                        <a:pt x="138" y="124"/>
                      </a:cubicBezTo>
                      <a:cubicBezTo>
                        <a:pt x="138" y="124"/>
                        <a:pt x="138" y="124"/>
                        <a:pt x="138" y="124"/>
                      </a:cubicBezTo>
                      <a:close/>
                      <a:moveTo>
                        <a:pt x="197" y="11"/>
                      </a:moveTo>
                      <a:cubicBezTo>
                        <a:pt x="195" y="42"/>
                        <a:pt x="178" y="71"/>
                        <a:pt x="152" y="90"/>
                      </a:cubicBezTo>
                      <a:cubicBezTo>
                        <a:pt x="88" y="136"/>
                        <a:pt x="88" y="136"/>
                        <a:pt x="88" y="136"/>
                      </a:cubicBezTo>
                      <a:cubicBezTo>
                        <a:pt x="83" y="133"/>
                        <a:pt x="78" y="129"/>
                        <a:pt x="74" y="125"/>
                      </a:cubicBezTo>
                      <a:cubicBezTo>
                        <a:pt x="96" y="105"/>
                        <a:pt x="96" y="105"/>
                        <a:pt x="96" y="105"/>
                      </a:cubicBezTo>
                      <a:cubicBezTo>
                        <a:pt x="97" y="103"/>
                        <a:pt x="97" y="101"/>
                        <a:pt x="96" y="99"/>
                      </a:cubicBezTo>
                      <a:cubicBezTo>
                        <a:pt x="94" y="98"/>
                        <a:pt x="92" y="98"/>
                        <a:pt x="90" y="99"/>
                      </a:cubicBezTo>
                      <a:cubicBezTo>
                        <a:pt x="68" y="119"/>
                        <a:pt x="68" y="119"/>
                        <a:pt x="68" y="119"/>
                      </a:cubicBezTo>
                      <a:cubicBezTo>
                        <a:pt x="65" y="115"/>
                        <a:pt x="61" y="110"/>
                        <a:pt x="59" y="105"/>
                      </a:cubicBezTo>
                      <a:cubicBezTo>
                        <a:pt x="111" y="45"/>
                        <a:pt x="111" y="45"/>
                        <a:pt x="111" y="45"/>
                      </a:cubicBezTo>
                      <a:cubicBezTo>
                        <a:pt x="132" y="22"/>
                        <a:pt x="161" y="9"/>
                        <a:pt x="192" y="8"/>
                      </a:cubicBezTo>
                      <a:cubicBezTo>
                        <a:pt x="196" y="7"/>
                        <a:pt x="196" y="7"/>
                        <a:pt x="196" y="7"/>
                      </a:cubicBezTo>
                      <a:cubicBezTo>
                        <a:pt x="196" y="7"/>
                        <a:pt x="197" y="8"/>
                        <a:pt x="197" y="8"/>
                      </a:cubicBezTo>
                      <a:cubicBezTo>
                        <a:pt x="197" y="8"/>
                        <a:pt x="197" y="8"/>
                        <a:pt x="197" y="9"/>
                      </a:cubicBezTo>
                      <a:cubicBezTo>
                        <a:pt x="197" y="11"/>
                        <a:pt x="197" y="11"/>
                        <a:pt x="197" y="11"/>
                      </a:cubicBezTo>
                      <a:cubicBezTo>
                        <a:pt x="197" y="11"/>
                        <a:pt x="197" y="11"/>
                        <a:pt x="197" y="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34" name="Freeform 19">
                <a:extLst>
                  <a:ext uri="{FF2B5EF4-FFF2-40B4-BE49-F238E27FC236}">
                    <a16:creationId xmlns:a16="http://schemas.microsoft.com/office/drawing/2014/main" id="{1096F347-4FD9-F017-1365-D77A62A8DF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97917" y="1820938"/>
                <a:ext cx="296266" cy="266879"/>
              </a:xfrm>
              <a:custGeom>
                <a:avLst/>
                <a:gdLst>
                  <a:gd name="T0" fmla="*/ 153 w 209"/>
                  <a:gd name="T1" fmla="*/ 31 h 188"/>
                  <a:gd name="T2" fmla="*/ 136 w 209"/>
                  <a:gd name="T3" fmla="*/ 0 h 188"/>
                  <a:gd name="T4" fmla="*/ 55 w 209"/>
                  <a:gd name="T5" fmla="*/ 17 h 188"/>
                  <a:gd name="T6" fmla="*/ 10 w 209"/>
                  <a:gd name="T7" fmla="*/ 31 h 188"/>
                  <a:gd name="T8" fmla="*/ 0 w 209"/>
                  <a:gd name="T9" fmla="*/ 119 h 188"/>
                  <a:gd name="T10" fmla="*/ 6 w 209"/>
                  <a:gd name="T11" fmla="*/ 178 h 188"/>
                  <a:gd name="T12" fmla="*/ 191 w 209"/>
                  <a:gd name="T13" fmla="*/ 188 h 188"/>
                  <a:gd name="T14" fmla="*/ 202 w 209"/>
                  <a:gd name="T15" fmla="*/ 129 h 188"/>
                  <a:gd name="T16" fmla="*/ 209 w 209"/>
                  <a:gd name="T17" fmla="*/ 42 h 188"/>
                  <a:gd name="T18" fmla="*/ 62 w 209"/>
                  <a:gd name="T19" fmla="*/ 17 h 188"/>
                  <a:gd name="T20" fmla="*/ 136 w 209"/>
                  <a:gd name="T21" fmla="*/ 7 h 188"/>
                  <a:gd name="T22" fmla="*/ 146 w 209"/>
                  <a:gd name="T23" fmla="*/ 31 h 188"/>
                  <a:gd name="T24" fmla="*/ 139 w 209"/>
                  <a:gd name="T25" fmla="*/ 17 h 188"/>
                  <a:gd name="T26" fmla="*/ 73 w 209"/>
                  <a:gd name="T27" fmla="*/ 14 h 188"/>
                  <a:gd name="T28" fmla="*/ 69 w 209"/>
                  <a:gd name="T29" fmla="*/ 31 h 188"/>
                  <a:gd name="T30" fmla="*/ 62 w 209"/>
                  <a:gd name="T31" fmla="*/ 17 h 188"/>
                  <a:gd name="T32" fmla="*/ 76 w 209"/>
                  <a:gd name="T33" fmla="*/ 31 h 188"/>
                  <a:gd name="T34" fmla="*/ 132 w 209"/>
                  <a:gd name="T35" fmla="*/ 21 h 188"/>
                  <a:gd name="T36" fmla="*/ 195 w 209"/>
                  <a:gd name="T37" fmla="*/ 178 h 188"/>
                  <a:gd name="T38" fmla="*/ 17 w 209"/>
                  <a:gd name="T39" fmla="*/ 181 h 188"/>
                  <a:gd name="T40" fmla="*/ 13 w 209"/>
                  <a:gd name="T41" fmla="*/ 130 h 188"/>
                  <a:gd name="T42" fmla="*/ 90 w 209"/>
                  <a:gd name="T43" fmla="*/ 150 h 188"/>
                  <a:gd name="T44" fmla="*/ 108 w 209"/>
                  <a:gd name="T45" fmla="*/ 160 h 188"/>
                  <a:gd name="T46" fmla="*/ 118 w 209"/>
                  <a:gd name="T47" fmla="*/ 141 h 188"/>
                  <a:gd name="T48" fmla="*/ 195 w 209"/>
                  <a:gd name="T49" fmla="*/ 178 h 188"/>
                  <a:gd name="T50" fmla="*/ 108 w 209"/>
                  <a:gd name="T51" fmla="*/ 153 h 188"/>
                  <a:gd name="T52" fmla="*/ 97 w 209"/>
                  <a:gd name="T53" fmla="*/ 150 h 188"/>
                  <a:gd name="T54" fmla="*/ 101 w 209"/>
                  <a:gd name="T55" fmla="*/ 125 h 188"/>
                  <a:gd name="T56" fmla="*/ 111 w 209"/>
                  <a:gd name="T57" fmla="*/ 129 h 188"/>
                  <a:gd name="T58" fmla="*/ 202 w 209"/>
                  <a:gd name="T59" fmla="*/ 119 h 188"/>
                  <a:gd name="T60" fmla="*/ 198 w 209"/>
                  <a:gd name="T61" fmla="*/ 123 h 188"/>
                  <a:gd name="T62" fmla="*/ 118 w 209"/>
                  <a:gd name="T63" fmla="*/ 129 h 188"/>
                  <a:gd name="T64" fmla="*/ 101 w 209"/>
                  <a:gd name="T65" fmla="*/ 118 h 188"/>
                  <a:gd name="T66" fmla="*/ 90 w 209"/>
                  <a:gd name="T67" fmla="*/ 134 h 188"/>
                  <a:gd name="T68" fmla="*/ 6 w 209"/>
                  <a:gd name="T69" fmla="*/ 119 h 188"/>
                  <a:gd name="T70" fmla="*/ 10 w 209"/>
                  <a:gd name="T71" fmla="*/ 38 h 188"/>
                  <a:gd name="T72" fmla="*/ 202 w 209"/>
                  <a:gd name="T73" fmla="*/ 42 h 188"/>
                  <a:gd name="T74" fmla="*/ 202 w 209"/>
                  <a:gd name="T75" fmla="*/ 119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9" h="188">
                    <a:moveTo>
                      <a:pt x="198" y="31"/>
                    </a:moveTo>
                    <a:cubicBezTo>
                      <a:pt x="153" y="31"/>
                      <a:pt x="153" y="31"/>
                      <a:pt x="153" y="31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53" y="8"/>
                      <a:pt x="145" y="0"/>
                      <a:pt x="136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3" y="0"/>
                      <a:pt x="55" y="8"/>
                      <a:pt x="55" y="17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4" y="31"/>
                      <a:pt x="0" y="36"/>
                      <a:pt x="0" y="4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4"/>
                      <a:pt x="2" y="128"/>
                      <a:pt x="6" y="129"/>
                    </a:cubicBezTo>
                    <a:cubicBezTo>
                      <a:pt x="6" y="178"/>
                      <a:pt x="6" y="178"/>
                      <a:pt x="6" y="178"/>
                    </a:cubicBezTo>
                    <a:cubicBezTo>
                      <a:pt x="6" y="183"/>
                      <a:pt x="11" y="188"/>
                      <a:pt x="17" y="188"/>
                    </a:cubicBezTo>
                    <a:cubicBezTo>
                      <a:pt x="191" y="188"/>
                      <a:pt x="191" y="188"/>
                      <a:pt x="191" y="188"/>
                    </a:cubicBezTo>
                    <a:cubicBezTo>
                      <a:pt x="197" y="188"/>
                      <a:pt x="202" y="183"/>
                      <a:pt x="202" y="178"/>
                    </a:cubicBezTo>
                    <a:cubicBezTo>
                      <a:pt x="202" y="129"/>
                      <a:pt x="202" y="129"/>
                      <a:pt x="202" y="129"/>
                    </a:cubicBezTo>
                    <a:cubicBezTo>
                      <a:pt x="206" y="128"/>
                      <a:pt x="209" y="124"/>
                      <a:pt x="209" y="119"/>
                    </a:cubicBezTo>
                    <a:cubicBezTo>
                      <a:pt x="209" y="42"/>
                      <a:pt x="209" y="42"/>
                      <a:pt x="209" y="42"/>
                    </a:cubicBezTo>
                    <a:cubicBezTo>
                      <a:pt x="209" y="36"/>
                      <a:pt x="204" y="31"/>
                      <a:pt x="198" y="31"/>
                    </a:cubicBezTo>
                    <a:close/>
                    <a:moveTo>
                      <a:pt x="62" y="17"/>
                    </a:moveTo>
                    <a:cubicBezTo>
                      <a:pt x="62" y="11"/>
                      <a:pt x="67" y="7"/>
                      <a:pt x="73" y="7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41" y="7"/>
                      <a:pt x="146" y="11"/>
                      <a:pt x="146" y="17"/>
                    </a:cubicBezTo>
                    <a:cubicBezTo>
                      <a:pt x="146" y="31"/>
                      <a:pt x="146" y="31"/>
                      <a:pt x="146" y="31"/>
                    </a:cubicBezTo>
                    <a:cubicBezTo>
                      <a:pt x="139" y="31"/>
                      <a:pt x="139" y="31"/>
                      <a:pt x="139" y="31"/>
                    </a:cubicBezTo>
                    <a:cubicBezTo>
                      <a:pt x="139" y="17"/>
                      <a:pt x="139" y="17"/>
                      <a:pt x="139" y="17"/>
                    </a:cubicBezTo>
                    <a:cubicBezTo>
                      <a:pt x="139" y="15"/>
                      <a:pt x="138" y="14"/>
                      <a:pt x="136" y="14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1" y="14"/>
                      <a:pt x="69" y="15"/>
                      <a:pt x="69" y="17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2" y="31"/>
                      <a:pt x="62" y="31"/>
                      <a:pt x="62" y="31"/>
                    </a:cubicBezTo>
                    <a:lnTo>
                      <a:pt x="62" y="17"/>
                    </a:lnTo>
                    <a:close/>
                    <a:moveTo>
                      <a:pt x="132" y="31"/>
                    </a:move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132" y="21"/>
                      <a:pt x="132" y="21"/>
                      <a:pt x="132" y="21"/>
                    </a:cubicBezTo>
                    <a:lnTo>
                      <a:pt x="132" y="31"/>
                    </a:lnTo>
                    <a:close/>
                    <a:moveTo>
                      <a:pt x="195" y="178"/>
                    </a:moveTo>
                    <a:cubicBezTo>
                      <a:pt x="195" y="180"/>
                      <a:pt x="193" y="181"/>
                      <a:pt x="191" y="181"/>
                    </a:cubicBezTo>
                    <a:cubicBezTo>
                      <a:pt x="17" y="181"/>
                      <a:pt x="17" y="181"/>
                      <a:pt x="17" y="181"/>
                    </a:cubicBezTo>
                    <a:cubicBezTo>
                      <a:pt x="15" y="181"/>
                      <a:pt x="13" y="180"/>
                      <a:pt x="13" y="178"/>
                    </a:cubicBezTo>
                    <a:cubicBezTo>
                      <a:pt x="13" y="130"/>
                      <a:pt x="13" y="130"/>
                      <a:pt x="13" y="130"/>
                    </a:cubicBezTo>
                    <a:cubicBezTo>
                      <a:pt x="90" y="141"/>
                      <a:pt x="90" y="141"/>
                      <a:pt x="90" y="141"/>
                    </a:cubicBezTo>
                    <a:cubicBezTo>
                      <a:pt x="90" y="150"/>
                      <a:pt x="90" y="150"/>
                      <a:pt x="90" y="150"/>
                    </a:cubicBezTo>
                    <a:cubicBezTo>
                      <a:pt x="90" y="156"/>
                      <a:pt x="95" y="160"/>
                      <a:pt x="101" y="160"/>
                    </a:cubicBezTo>
                    <a:cubicBezTo>
                      <a:pt x="108" y="160"/>
                      <a:pt x="108" y="160"/>
                      <a:pt x="108" y="160"/>
                    </a:cubicBezTo>
                    <a:cubicBezTo>
                      <a:pt x="113" y="160"/>
                      <a:pt x="118" y="156"/>
                      <a:pt x="118" y="150"/>
                    </a:cubicBezTo>
                    <a:cubicBezTo>
                      <a:pt x="118" y="141"/>
                      <a:pt x="118" y="141"/>
                      <a:pt x="118" y="141"/>
                    </a:cubicBezTo>
                    <a:cubicBezTo>
                      <a:pt x="195" y="130"/>
                      <a:pt x="195" y="130"/>
                      <a:pt x="195" y="130"/>
                    </a:cubicBezTo>
                    <a:lnTo>
                      <a:pt x="195" y="178"/>
                    </a:lnTo>
                    <a:close/>
                    <a:moveTo>
                      <a:pt x="111" y="150"/>
                    </a:moveTo>
                    <a:cubicBezTo>
                      <a:pt x="111" y="152"/>
                      <a:pt x="110" y="153"/>
                      <a:pt x="108" y="153"/>
                    </a:cubicBezTo>
                    <a:cubicBezTo>
                      <a:pt x="101" y="153"/>
                      <a:pt x="101" y="153"/>
                      <a:pt x="101" y="153"/>
                    </a:cubicBezTo>
                    <a:cubicBezTo>
                      <a:pt x="99" y="153"/>
                      <a:pt x="97" y="152"/>
                      <a:pt x="97" y="150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7" y="127"/>
                      <a:pt x="99" y="125"/>
                      <a:pt x="101" y="125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10" y="125"/>
                      <a:pt x="111" y="127"/>
                      <a:pt x="111" y="129"/>
                    </a:cubicBezTo>
                    <a:lnTo>
                      <a:pt x="111" y="150"/>
                    </a:lnTo>
                    <a:close/>
                    <a:moveTo>
                      <a:pt x="202" y="119"/>
                    </a:moveTo>
                    <a:cubicBezTo>
                      <a:pt x="202" y="121"/>
                      <a:pt x="201" y="123"/>
                      <a:pt x="199" y="123"/>
                    </a:cubicBezTo>
                    <a:cubicBezTo>
                      <a:pt x="198" y="123"/>
                      <a:pt x="198" y="123"/>
                      <a:pt x="198" y="123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29"/>
                      <a:pt x="118" y="129"/>
                      <a:pt x="118" y="129"/>
                    </a:cubicBezTo>
                    <a:cubicBezTo>
                      <a:pt x="118" y="123"/>
                      <a:pt x="113" y="118"/>
                      <a:pt x="108" y="118"/>
                    </a:cubicBezTo>
                    <a:cubicBezTo>
                      <a:pt x="101" y="118"/>
                      <a:pt x="101" y="118"/>
                      <a:pt x="101" y="118"/>
                    </a:cubicBezTo>
                    <a:cubicBezTo>
                      <a:pt x="95" y="118"/>
                      <a:pt x="90" y="123"/>
                      <a:pt x="90" y="129"/>
                    </a:cubicBezTo>
                    <a:cubicBezTo>
                      <a:pt x="90" y="134"/>
                      <a:pt x="90" y="134"/>
                      <a:pt x="90" y="134"/>
                    </a:cubicBezTo>
                    <a:cubicBezTo>
                      <a:pt x="9" y="123"/>
                      <a:pt x="9" y="123"/>
                      <a:pt x="9" y="123"/>
                    </a:cubicBezTo>
                    <a:cubicBezTo>
                      <a:pt x="8" y="123"/>
                      <a:pt x="6" y="121"/>
                      <a:pt x="6" y="119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0"/>
                      <a:pt x="8" y="38"/>
                      <a:pt x="10" y="38"/>
                    </a:cubicBezTo>
                    <a:cubicBezTo>
                      <a:pt x="198" y="38"/>
                      <a:pt x="198" y="38"/>
                      <a:pt x="198" y="38"/>
                    </a:cubicBezTo>
                    <a:cubicBezTo>
                      <a:pt x="200" y="38"/>
                      <a:pt x="202" y="40"/>
                      <a:pt x="202" y="42"/>
                    </a:cubicBezTo>
                    <a:lnTo>
                      <a:pt x="202" y="119"/>
                    </a:lnTo>
                    <a:close/>
                    <a:moveTo>
                      <a:pt x="202" y="119"/>
                    </a:moveTo>
                    <a:cubicBezTo>
                      <a:pt x="202" y="119"/>
                      <a:pt x="202" y="119"/>
                      <a:pt x="202" y="11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4817C960-801F-7180-A4CF-8B1EDFB3E802}"/>
                  </a:ext>
                </a:extLst>
              </p:cNvPr>
              <p:cNvGrpSpPr/>
              <p:nvPr/>
            </p:nvGrpSpPr>
            <p:grpSpPr>
              <a:xfrm>
                <a:off x="3190991" y="2814090"/>
                <a:ext cx="314858" cy="303462"/>
                <a:chOff x="3190991" y="2814090"/>
                <a:chExt cx="314858" cy="303462"/>
              </a:xfrm>
            </p:grpSpPr>
            <p:sp>
              <p:nvSpPr>
                <p:cNvPr id="136" name="Freeform 20">
                  <a:extLst>
                    <a:ext uri="{FF2B5EF4-FFF2-40B4-BE49-F238E27FC236}">
                      <a16:creationId xmlns:a16="http://schemas.microsoft.com/office/drawing/2014/main" id="{FA14D4F5-9C96-61C8-EEBB-B6AFE9BF02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0991" y="2913645"/>
                  <a:ext cx="272277" cy="136139"/>
                </a:xfrm>
                <a:custGeom>
                  <a:avLst/>
                  <a:gdLst>
                    <a:gd name="T0" fmla="*/ 189 w 192"/>
                    <a:gd name="T1" fmla="*/ 18 h 96"/>
                    <a:gd name="T2" fmla="*/ 192 w 192"/>
                    <a:gd name="T3" fmla="*/ 15 h 96"/>
                    <a:gd name="T4" fmla="*/ 192 w 192"/>
                    <a:gd name="T5" fmla="*/ 15 h 96"/>
                    <a:gd name="T6" fmla="*/ 192 w 192"/>
                    <a:gd name="T7" fmla="*/ 4 h 96"/>
                    <a:gd name="T8" fmla="*/ 189 w 192"/>
                    <a:gd name="T9" fmla="*/ 0 h 96"/>
                    <a:gd name="T10" fmla="*/ 189 w 192"/>
                    <a:gd name="T11" fmla="*/ 0 h 96"/>
                    <a:gd name="T12" fmla="*/ 4 w 192"/>
                    <a:gd name="T13" fmla="*/ 0 h 96"/>
                    <a:gd name="T14" fmla="*/ 0 w 192"/>
                    <a:gd name="T15" fmla="*/ 4 h 96"/>
                    <a:gd name="T16" fmla="*/ 0 w 192"/>
                    <a:gd name="T17" fmla="*/ 4 h 96"/>
                    <a:gd name="T18" fmla="*/ 0 w 192"/>
                    <a:gd name="T19" fmla="*/ 93 h 96"/>
                    <a:gd name="T20" fmla="*/ 4 w 192"/>
                    <a:gd name="T21" fmla="*/ 96 h 96"/>
                    <a:gd name="T22" fmla="*/ 4 w 192"/>
                    <a:gd name="T23" fmla="*/ 96 h 96"/>
                    <a:gd name="T24" fmla="*/ 130 w 192"/>
                    <a:gd name="T25" fmla="*/ 96 h 96"/>
                    <a:gd name="T26" fmla="*/ 133 w 192"/>
                    <a:gd name="T27" fmla="*/ 93 h 96"/>
                    <a:gd name="T28" fmla="*/ 130 w 192"/>
                    <a:gd name="T29" fmla="*/ 89 h 96"/>
                    <a:gd name="T30" fmla="*/ 7 w 192"/>
                    <a:gd name="T31" fmla="*/ 89 h 96"/>
                    <a:gd name="T32" fmla="*/ 7 w 192"/>
                    <a:gd name="T33" fmla="*/ 7 h 96"/>
                    <a:gd name="T34" fmla="*/ 186 w 192"/>
                    <a:gd name="T35" fmla="*/ 7 h 96"/>
                    <a:gd name="T36" fmla="*/ 186 w 192"/>
                    <a:gd name="T37" fmla="*/ 15 h 96"/>
                    <a:gd name="T38" fmla="*/ 189 w 192"/>
                    <a:gd name="T39" fmla="*/ 18 h 96"/>
                    <a:gd name="T40" fmla="*/ 189 w 192"/>
                    <a:gd name="T41" fmla="*/ 1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2" h="96">
                      <a:moveTo>
                        <a:pt x="189" y="18"/>
                      </a:moveTo>
                      <a:cubicBezTo>
                        <a:pt x="191" y="18"/>
                        <a:pt x="192" y="17"/>
                        <a:pt x="192" y="15"/>
                      </a:cubicBezTo>
                      <a:cubicBezTo>
                        <a:pt x="192" y="15"/>
                        <a:pt x="192" y="15"/>
                        <a:pt x="192" y="15"/>
                      </a:cubicBezTo>
                      <a:cubicBezTo>
                        <a:pt x="192" y="4"/>
                        <a:pt x="192" y="4"/>
                        <a:pt x="192" y="4"/>
                      </a:cubicBezTo>
                      <a:cubicBezTo>
                        <a:pt x="192" y="2"/>
                        <a:pt x="191" y="0"/>
                        <a:pt x="189" y="0"/>
                      </a:cubicBezTo>
                      <a:cubicBezTo>
                        <a:pt x="189" y="0"/>
                        <a:pt x="189" y="0"/>
                        <a:pt x="189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3"/>
                        <a:pt x="0" y="93"/>
                        <a:pt x="0" y="93"/>
                      </a:cubicBezTo>
                      <a:cubicBezTo>
                        <a:pt x="0" y="94"/>
                        <a:pt x="2" y="96"/>
                        <a:pt x="4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130" y="96"/>
                        <a:pt x="130" y="96"/>
                        <a:pt x="130" y="96"/>
                      </a:cubicBezTo>
                      <a:cubicBezTo>
                        <a:pt x="131" y="96"/>
                        <a:pt x="133" y="94"/>
                        <a:pt x="133" y="93"/>
                      </a:cubicBezTo>
                      <a:cubicBezTo>
                        <a:pt x="133" y="91"/>
                        <a:pt x="131" y="89"/>
                        <a:pt x="130" y="89"/>
                      </a:cubicBezTo>
                      <a:cubicBezTo>
                        <a:pt x="7" y="89"/>
                        <a:pt x="7" y="89"/>
                        <a:pt x="7" y="89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186" y="7"/>
                        <a:pt x="186" y="7"/>
                        <a:pt x="186" y="7"/>
                      </a:cubicBezTo>
                      <a:cubicBezTo>
                        <a:pt x="186" y="15"/>
                        <a:pt x="186" y="15"/>
                        <a:pt x="186" y="15"/>
                      </a:cubicBezTo>
                      <a:cubicBezTo>
                        <a:pt x="186" y="17"/>
                        <a:pt x="187" y="18"/>
                        <a:pt x="189" y="18"/>
                      </a:cubicBezTo>
                      <a:cubicBezTo>
                        <a:pt x="189" y="18"/>
                        <a:pt x="189" y="18"/>
                        <a:pt x="189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21">
                  <a:extLst>
                    <a:ext uri="{FF2B5EF4-FFF2-40B4-BE49-F238E27FC236}">
                      <a16:creationId xmlns:a16="http://schemas.microsoft.com/office/drawing/2014/main" id="{0B90978E-E929-62C1-365D-9721ED40A2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02386" y="2845276"/>
                  <a:ext cx="229696" cy="56974"/>
                </a:xfrm>
                <a:custGeom>
                  <a:avLst/>
                  <a:gdLst>
                    <a:gd name="T0" fmla="*/ 9 w 162"/>
                    <a:gd name="T1" fmla="*/ 1 h 40"/>
                    <a:gd name="T2" fmla="*/ 7 w 162"/>
                    <a:gd name="T3" fmla="*/ 3 h 40"/>
                    <a:gd name="T4" fmla="*/ 0 w 162"/>
                    <a:gd name="T5" fmla="*/ 36 h 40"/>
                    <a:gd name="T6" fmla="*/ 2 w 162"/>
                    <a:gd name="T7" fmla="*/ 40 h 40"/>
                    <a:gd name="T8" fmla="*/ 6 w 162"/>
                    <a:gd name="T9" fmla="*/ 38 h 40"/>
                    <a:gd name="T10" fmla="*/ 6 w 162"/>
                    <a:gd name="T11" fmla="*/ 38 h 40"/>
                    <a:gd name="T12" fmla="*/ 13 w 162"/>
                    <a:gd name="T13" fmla="*/ 7 h 40"/>
                    <a:gd name="T14" fmla="*/ 158 w 162"/>
                    <a:gd name="T15" fmla="*/ 40 h 40"/>
                    <a:gd name="T16" fmla="*/ 159 w 162"/>
                    <a:gd name="T17" fmla="*/ 40 h 40"/>
                    <a:gd name="T18" fmla="*/ 162 w 162"/>
                    <a:gd name="T19" fmla="*/ 37 h 40"/>
                    <a:gd name="T20" fmla="*/ 159 w 162"/>
                    <a:gd name="T21" fmla="*/ 34 h 40"/>
                    <a:gd name="T22" fmla="*/ 11 w 162"/>
                    <a:gd name="T23" fmla="*/ 0 h 40"/>
                    <a:gd name="T24" fmla="*/ 9 w 162"/>
                    <a:gd name="T25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2" h="40">
                      <a:moveTo>
                        <a:pt x="9" y="1"/>
                      </a:moveTo>
                      <a:cubicBezTo>
                        <a:pt x="8" y="1"/>
                        <a:pt x="8" y="2"/>
                        <a:pt x="7" y="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8"/>
                        <a:pt x="1" y="40"/>
                        <a:pt x="2" y="40"/>
                      </a:cubicBezTo>
                      <a:cubicBezTo>
                        <a:pt x="4" y="40"/>
                        <a:pt x="6" y="39"/>
                        <a:pt x="6" y="38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58" y="40"/>
                        <a:pt x="158" y="40"/>
                        <a:pt x="158" y="40"/>
                      </a:cubicBezTo>
                      <a:cubicBezTo>
                        <a:pt x="158" y="40"/>
                        <a:pt x="158" y="40"/>
                        <a:pt x="159" y="40"/>
                      </a:cubicBezTo>
                      <a:cubicBezTo>
                        <a:pt x="160" y="40"/>
                        <a:pt x="162" y="39"/>
                        <a:pt x="162" y="37"/>
                      </a:cubicBezTo>
                      <a:cubicBezTo>
                        <a:pt x="162" y="35"/>
                        <a:pt x="161" y="34"/>
                        <a:pt x="159" y="34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0"/>
                        <a:pt x="9" y="0"/>
                        <a:pt x="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8" name="Freeform 22">
                  <a:extLst>
                    <a:ext uri="{FF2B5EF4-FFF2-40B4-BE49-F238E27FC236}">
                      <a16:creationId xmlns:a16="http://schemas.microsoft.com/office/drawing/2014/main" id="{3116DA9E-2679-874E-D022-6FBBA64A4D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8761" y="2814090"/>
                  <a:ext cx="147533" cy="62372"/>
                </a:xfrm>
                <a:custGeom>
                  <a:avLst/>
                  <a:gdLst>
                    <a:gd name="T0" fmla="*/ 7 w 104"/>
                    <a:gd name="T1" fmla="*/ 19 h 44"/>
                    <a:gd name="T2" fmla="*/ 13 w 104"/>
                    <a:gd name="T3" fmla="*/ 7 h 44"/>
                    <a:gd name="T4" fmla="*/ 99 w 104"/>
                    <a:gd name="T5" fmla="*/ 43 h 44"/>
                    <a:gd name="T6" fmla="*/ 103 w 104"/>
                    <a:gd name="T7" fmla="*/ 42 h 44"/>
                    <a:gd name="T8" fmla="*/ 101 w 104"/>
                    <a:gd name="T9" fmla="*/ 37 h 44"/>
                    <a:gd name="T10" fmla="*/ 12 w 104"/>
                    <a:gd name="T11" fmla="*/ 0 h 44"/>
                    <a:gd name="T12" fmla="*/ 8 w 104"/>
                    <a:gd name="T13" fmla="*/ 2 h 44"/>
                    <a:gd name="T14" fmla="*/ 1 w 104"/>
                    <a:gd name="T15" fmla="*/ 17 h 44"/>
                    <a:gd name="T16" fmla="*/ 2 w 104"/>
                    <a:gd name="T17" fmla="*/ 21 h 44"/>
                    <a:gd name="T18" fmla="*/ 7 w 104"/>
                    <a:gd name="T19" fmla="*/ 20 h 44"/>
                    <a:gd name="T20" fmla="*/ 7 w 104"/>
                    <a:gd name="T21" fmla="*/ 19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44">
                      <a:moveTo>
                        <a:pt x="7" y="19"/>
                      </a:move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99" y="43"/>
                        <a:pt x="99" y="43"/>
                        <a:pt x="99" y="43"/>
                      </a:cubicBezTo>
                      <a:cubicBezTo>
                        <a:pt x="101" y="44"/>
                        <a:pt x="102" y="43"/>
                        <a:pt x="103" y="42"/>
                      </a:cubicBezTo>
                      <a:cubicBezTo>
                        <a:pt x="104" y="40"/>
                        <a:pt x="103" y="38"/>
                        <a:pt x="101" y="37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9" y="0"/>
                        <a:pt x="8" y="2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1" y="20"/>
                        <a:pt x="2" y="21"/>
                      </a:cubicBezTo>
                      <a:cubicBezTo>
                        <a:pt x="4" y="22"/>
                        <a:pt x="6" y="21"/>
                        <a:pt x="7" y="20"/>
                      </a:cubicBezTo>
                      <a:cubicBezTo>
                        <a:pt x="7" y="20"/>
                        <a:pt x="7" y="20"/>
                        <a:pt x="7" y="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23">
                  <a:extLst>
                    <a:ext uri="{FF2B5EF4-FFF2-40B4-BE49-F238E27FC236}">
                      <a16:creationId xmlns:a16="http://schemas.microsoft.com/office/drawing/2014/main" id="{20C67408-4EAD-0309-2C9A-8A409293FC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9515" y="2934635"/>
                  <a:ext cx="50977" cy="10195"/>
                </a:xfrm>
                <a:custGeom>
                  <a:avLst/>
                  <a:gdLst>
                    <a:gd name="T0" fmla="*/ 36 w 36"/>
                    <a:gd name="T1" fmla="*/ 3 h 7"/>
                    <a:gd name="T2" fmla="*/ 33 w 36"/>
                    <a:gd name="T3" fmla="*/ 0 h 7"/>
                    <a:gd name="T4" fmla="*/ 3 w 36"/>
                    <a:gd name="T5" fmla="*/ 0 h 7"/>
                    <a:gd name="T6" fmla="*/ 0 w 36"/>
                    <a:gd name="T7" fmla="*/ 3 h 7"/>
                    <a:gd name="T8" fmla="*/ 3 w 36"/>
                    <a:gd name="T9" fmla="*/ 7 h 7"/>
                    <a:gd name="T10" fmla="*/ 3 w 36"/>
                    <a:gd name="T11" fmla="*/ 7 h 7"/>
                    <a:gd name="T12" fmla="*/ 33 w 36"/>
                    <a:gd name="T13" fmla="*/ 7 h 7"/>
                    <a:gd name="T14" fmla="*/ 36 w 36"/>
                    <a:gd name="T1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7">
                      <a:moveTo>
                        <a:pt x="36" y="3"/>
                      </a:moveTo>
                      <a:cubicBezTo>
                        <a:pt x="36" y="2"/>
                        <a:pt x="34" y="0"/>
                        <a:pt x="3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5"/>
                        <a:pt x="1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3" y="7"/>
                        <a:pt x="33" y="7"/>
                        <a:pt x="33" y="7"/>
                      </a:cubicBezTo>
                      <a:cubicBezTo>
                        <a:pt x="34" y="7"/>
                        <a:pt x="36" y="5"/>
                        <a:pt x="36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24">
                  <a:extLst>
                    <a:ext uri="{FF2B5EF4-FFF2-40B4-BE49-F238E27FC236}">
                      <a16:creationId xmlns:a16="http://schemas.microsoft.com/office/drawing/2014/main" id="{4026710D-1DF5-B966-E64E-84C250084E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76153" y="2934635"/>
                  <a:ext cx="92358" cy="93558"/>
                </a:xfrm>
                <a:custGeom>
                  <a:avLst/>
                  <a:gdLst>
                    <a:gd name="T0" fmla="*/ 33 w 65"/>
                    <a:gd name="T1" fmla="*/ 66 h 66"/>
                    <a:gd name="T2" fmla="*/ 65 w 65"/>
                    <a:gd name="T3" fmla="*/ 33 h 66"/>
                    <a:gd name="T4" fmla="*/ 33 w 65"/>
                    <a:gd name="T5" fmla="*/ 0 h 66"/>
                    <a:gd name="T6" fmla="*/ 0 w 65"/>
                    <a:gd name="T7" fmla="*/ 33 h 66"/>
                    <a:gd name="T8" fmla="*/ 0 w 65"/>
                    <a:gd name="T9" fmla="*/ 33 h 66"/>
                    <a:gd name="T10" fmla="*/ 33 w 65"/>
                    <a:gd name="T11" fmla="*/ 66 h 66"/>
                    <a:gd name="T12" fmla="*/ 33 w 65"/>
                    <a:gd name="T13" fmla="*/ 6 h 66"/>
                    <a:gd name="T14" fmla="*/ 59 w 65"/>
                    <a:gd name="T15" fmla="*/ 33 h 66"/>
                    <a:gd name="T16" fmla="*/ 33 w 65"/>
                    <a:gd name="T17" fmla="*/ 60 h 66"/>
                    <a:gd name="T18" fmla="*/ 6 w 65"/>
                    <a:gd name="T19" fmla="*/ 33 h 66"/>
                    <a:gd name="T20" fmla="*/ 33 w 65"/>
                    <a:gd name="T21" fmla="*/ 6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5" h="66">
                      <a:moveTo>
                        <a:pt x="33" y="66"/>
                      </a:moveTo>
                      <a:cubicBezTo>
                        <a:pt x="51" y="66"/>
                        <a:pt x="65" y="51"/>
                        <a:pt x="65" y="33"/>
                      </a:cubicBezTo>
                      <a:cubicBezTo>
                        <a:pt x="65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lose/>
                      <a:moveTo>
                        <a:pt x="33" y="6"/>
                      </a:moveTo>
                      <a:cubicBezTo>
                        <a:pt x="47" y="6"/>
                        <a:pt x="59" y="18"/>
                        <a:pt x="59" y="33"/>
                      </a:cubicBezTo>
                      <a:cubicBezTo>
                        <a:pt x="59" y="48"/>
                        <a:pt x="47" y="60"/>
                        <a:pt x="33" y="60"/>
                      </a:cubicBezTo>
                      <a:cubicBezTo>
                        <a:pt x="18" y="60"/>
                        <a:pt x="6" y="48"/>
                        <a:pt x="6" y="33"/>
                      </a:cubicBezTo>
                      <a:cubicBezTo>
                        <a:pt x="6" y="18"/>
                        <a:pt x="18" y="6"/>
                        <a:pt x="33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25">
                  <a:extLst>
                    <a:ext uri="{FF2B5EF4-FFF2-40B4-BE49-F238E27FC236}">
                      <a16:creationId xmlns:a16="http://schemas.microsoft.com/office/drawing/2014/main" id="{EF3D31DC-C296-4A91-E5F8-66780109FD2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90701" y="2950228"/>
                  <a:ext cx="115148" cy="167324"/>
                </a:xfrm>
                <a:custGeom>
                  <a:avLst/>
                  <a:gdLst>
                    <a:gd name="T0" fmla="*/ 40 w 81"/>
                    <a:gd name="T1" fmla="*/ 0 h 118"/>
                    <a:gd name="T2" fmla="*/ 0 w 81"/>
                    <a:gd name="T3" fmla="*/ 15 h 118"/>
                    <a:gd name="T4" fmla="*/ 0 w 81"/>
                    <a:gd name="T5" fmla="*/ 104 h 118"/>
                    <a:gd name="T6" fmla="*/ 40 w 81"/>
                    <a:gd name="T7" fmla="*/ 118 h 118"/>
                    <a:gd name="T8" fmla="*/ 81 w 81"/>
                    <a:gd name="T9" fmla="*/ 104 h 118"/>
                    <a:gd name="T10" fmla="*/ 81 w 81"/>
                    <a:gd name="T11" fmla="*/ 15 h 118"/>
                    <a:gd name="T12" fmla="*/ 40 w 81"/>
                    <a:gd name="T13" fmla="*/ 0 h 118"/>
                    <a:gd name="T14" fmla="*/ 74 w 81"/>
                    <a:gd name="T15" fmla="*/ 89 h 118"/>
                    <a:gd name="T16" fmla="*/ 40 w 81"/>
                    <a:gd name="T17" fmla="*/ 96 h 118"/>
                    <a:gd name="T18" fmla="*/ 7 w 81"/>
                    <a:gd name="T19" fmla="*/ 89 h 118"/>
                    <a:gd name="T20" fmla="*/ 7 w 81"/>
                    <a:gd name="T21" fmla="*/ 83 h 118"/>
                    <a:gd name="T22" fmla="*/ 40 w 81"/>
                    <a:gd name="T23" fmla="*/ 89 h 118"/>
                    <a:gd name="T24" fmla="*/ 74 w 81"/>
                    <a:gd name="T25" fmla="*/ 83 h 118"/>
                    <a:gd name="T26" fmla="*/ 74 w 81"/>
                    <a:gd name="T27" fmla="*/ 89 h 118"/>
                    <a:gd name="T28" fmla="*/ 74 w 81"/>
                    <a:gd name="T29" fmla="*/ 74 h 118"/>
                    <a:gd name="T30" fmla="*/ 40 w 81"/>
                    <a:gd name="T31" fmla="*/ 81 h 118"/>
                    <a:gd name="T32" fmla="*/ 7 w 81"/>
                    <a:gd name="T33" fmla="*/ 74 h 118"/>
                    <a:gd name="T34" fmla="*/ 7 w 81"/>
                    <a:gd name="T35" fmla="*/ 68 h 118"/>
                    <a:gd name="T36" fmla="*/ 40 w 81"/>
                    <a:gd name="T37" fmla="*/ 74 h 118"/>
                    <a:gd name="T38" fmla="*/ 74 w 81"/>
                    <a:gd name="T39" fmla="*/ 68 h 118"/>
                    <a:gd name="T40" fmla="*/ 74 w 81"/>
                    <a:gd name="T41" fmla="*/ 74 h 118"/>
                    <a:gd name="T42" fmla="*/ 74 w 81"/>
                    <a:gd name="T43" fmla="*/ 59 h 118"/>
                    <a:gd name="T44" fmla="*/ 40 w 81"/>
                    <a:gd name="T45" fmla="*/ 67 h 118"/>
                    <a:gd name="T46" fmla="*/ 7 w 81"/>
                    <a:gd name="T47" fmla="*/ 59 h 118"/>
                    <a:gd name="T48" fmla="*/ 7 w 81"/>
                    <a:gd name="T49" fmla="*/ 53 h 118"/>
                    <a:gd name="T50" fmla="*/ 40 w 81"/>
                    <a:gd name="T51" fmla="*/ 59 h 118"/>
                    <a:gd name="T52" fmla="*/ 74 w 81"/>
                    <a:gd name="T53" fmla="*/ 53 h 118"/>
                    <a:gd name="T54" fmla="*/ 74 w 81"/>
                    <a:gd name="T55" fmla="*/ 59 h 118"/>
                    <a:gd name="T56" fmla="*/ 74 w 81"/>
                    <a:gd name="T57" fmla="*/ 44 h 118"/>
                    <a:gd name="T58" fmla="*/ 40 w 81"/>
                    <a:gd name="T59" fmla="*/ 52 h 118"/>
                    <a:gd name="T60" fmla="*/ 7 w 81"/>
                    <a:gd name="T61" fmla="*/ 44 h 118"/>
                    <a:gd name="T62" fmla="*/ 7 w 81"/>
                    <a:gd name="T63" fmla="*/ 39 h 118"/>
                    <a:gd name="T64" fmla="*/ 40 w 81"/>
                    <a:gd name="T65" fmla="*/ 44 h 118"/>
                    <a:gd name="T66" fmla="*/ 74 w 81"/>
                    <a:gd name="T67" fmla="*/ 39 h 118"/>
                    <a:gd name="T68" fmla="*/ 74 w 81"/>
                    <a:gd name="T69" fmla="*/ 44 h 118"/>
                    <a:gd name="T70" fmla="*/ 74 w 81"/>
                    <a:gd name="T71" fmla="*/ 29 h 118"/>
                    <a:gd name="T72" fmla="*/ 40 w 81"/>
                    <a:gd name="T73" fmla="*/ 37 h 118"/>
                    <a:gd name="T74" fmla="*/ 7 w 81"/>
                    <a:gd name="T75" fmla="*/ 30 h 118"/>
                    <a:gd name="T76" fmla="*/ 7 w 81"/>
                    <a:gd name="T77" fmla="*/ 24 h 118"/>
                    <a:gd name="T78" fmla="*/ 40 w 81"/>
                    <a:gd name="T79" fmla="*/ 30 h 118"/>
                    <a:gd name="T80" fmla="*/ 74 w 81"/>
                    <a:gd name="T81" fmla="*/ 24 h 118"/>
                    <a:gd name="T82" fmla="*/ 74 w 81"/>
                    <a:gd name="T83" fmla="*/ 29 h 118"/>
                    <a:gd name="T84" fmla="*/ 40 w 81"/>
                    <a:gd name="T85" fmla="*/ 7 h 118"/>
                    <a:gd name="T86" fmla="*/ 74 w 81"/>
                    <a:gd name="T87" fmla="*/ 15 h 118"/>
                    <a:gd name="T88" fmla="*/ 40 w 81"/>
                    <a:gd name="T89" fmla="*/ 22 h 118"/>
                    <a:gd name="T90" fmla="*/ 7 w 81"/>
                    <a:gd name="T91" fmla="*/ 15 h 118"/>
                    <a:gd name="T92" fmla="*/ 7 w 81"/>
                    <a:gd name="T93" fmla="*/ 15 h 118"/>
                    <a:gd name="T94" fmla="*/ 40 w 81"/>
                    <a:gd name="T95" fmla="*/ 7 h 118"/>
                    <a:gd name="T96" fmla="*/ 40 w 81"/>
                    <a:gd name="T97" fmla="*/ 111 h 118"/>
                    <a:gd name="T98" fmla="*/ 7 w 81"/>
                    <a:gd name="T99" fmla="*/ 104 h 118"/>
                    <a:gd name="T100" fmla="*/ 7 w 81"/>
                    <a:gd name="T101" fmla="*/ 98 h 118"/>
                    <a:gd name="T102" fmla="*/ 40 w 81"/>
                    <a:gd name="T103" fmla="*/ 104 h 118"/>
                    <a:gd name="T104" fmla="*/ 74 w 81"/>
                    <a:gd name="T105" fmla="*/ 98 h 118"/>
                    <a:gd name="T106" fmla="*/ 74 w 81"/>
                    <a:gd name="T107" fmla="*/ 104 h 118"/>
                    <a:gd name="T108" fmla="*/ 40 w 81"/>
                    <a:gd name="T109" fmla="*/ 111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1" h="118">
                      <a:moveTo>
                        <a:pt x="40" y="0"/>
                      </a:moveTo>
                      <a:cubicBezTo>
                        <a:pt x="21" y="0"/>
                        <a:pt x="0" y="5"/>
                        <a:pt x="0" y="15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14"/>
                        <a:pt x="21" y="118"/>
                        <a:pt x="40" y="118"/>
                      </a:cubicBezTo>
                      <a:cubicBezTo>
                        <a:pt x="60" y="118"/>
                        <a:pt x="81" y="114"/>
                        <a:pt x="81" y="104"/>
                      </a:cubicBezTo>
                      <a:cubicBezTo>
                        <a:pt x="81" y="15"/>
                        <a:pt x="81" y="15"/>
                        <a:pt x="81" y="15"/>
                      </a:cubicBezTo>
                      <a:cubicBezTo>
                        <a:pt x="81" y="5"/>
                        <a:pt x="60" y="0"/>
                        <a:pt x="40" y="0"/>
                      </a:cubicBezTo>
                      <a:close/>
                      <a:moveTo>
                        <a:pt x="74" y="89"/>
                      </a:moveTo>
                      <a:cubicBezTo>
                        <a:pt x="73" y="91"/>
                        <a:pt x="62" y="96"/>
                        <a:pt x="40" y="96"/>
                      </a:cubicBezTo>
                      <a:cubicBezTo>
                        <a:pt x="19" y="96"/>
                        <a:pt x="8" y="91"/>
                        <a:pt x="7" y="89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15" y="87"/>
                        <a:pt x="28" y="89"/>
                        <a:pt x="40" y="89"/>
                      </a:cubicBezTo>
                      <a:cubicBezTo>
                        <a:pt x="53" y="89"/>
                        <a:pt x="66" y="87"/>
                        <a:pt x="74" y="83"/>
                      </a:cubicBezTo>
                      <a:lnTo>
                        <a:pt x="74" y="89"/>
                      </a:lnTo>
                      <a:close/>
                      <a:moveTo>
                        <a:pt x="74" y="74"/>
                      </a:moveTo>
                      <a:cubicBezTo>
                        <a:pt x="73" y="76"/>
                        <a:pt x="62" y="81"/>
                        <a:pt x="40" y="81"/>
                      </a:cubicBezTo>
                      <a:cubicBezTo>
                        <a:pt x="19" y="81"/>
                        <a:pt x="8" y="76"/>
                        <a:pt x="7" y="74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15" y="72"/>
                        <a:pt x="28" y="74"/>
                        <a:pt x="40" y="74"/>
                      </a:cubicBezTo>
                      <a:cubicBezTo>
                        <a:pt x="53" y="74"/>
                        <a:pt x="66" y="72"/>
                        <a:pt x="74" y="68"/>
                      </a:cubicBezTo>
                      <a:lnTo>
                        <a:pt x="74" y="74"/>
                      </a:lnTo>
                      <a:close/>
                      <a:moveTo>
                        <a:pt x="74" y="59"/>
                      </a:moveTo>
                      <a:cubicBezTo>
                        <a:pt x="73" y="61"/>
                        <a:pt x="62" y="67"/>
                        <a:pt x="40" y="67"/>
                      </a:cubicBezTo>
                      <a:cubicBezTo>
                        <a:pt x="19" y="67"/>
                        <a:pt x="8" y="61"/>
                        <a:pt x="7" y="59"/>
                      </a:cubicBezTo>
                      <a:cubicBezTo>
                        <a:pt x="7" y="53"/>
                        <a:pt x="7" y="53"/>
                        <a:pt x="7" y="53"/>
                      </a:cubicBezTo>
                      <a:cubicBezTo>
                        <a:pt x="15" y="57"/>
                        <a:pt x="28" y="59"/>
                        <a:pt x="40" y="59"/>
                      </a:cubicBezTo>
                      <a:cubicBezTo>
                        <a:pt x="53" y="59"/>
                        <a:pt x="66" y="57"/>
                        <a:pt x="74" y="53"/>
                      </a:cubicBezTo>
                      <a:lnTo>
                        <a:pt x="74" y="59"/>
                      </a:lnTo>
                      <a:close/>
                      <a:moveTo>
                        <a:pt x="74" y="44"/>
                      </a:moveTo>
                      <a:cubicBezTo>
                        <a:pt x="73" y="46"/>
                        <a:pt x="62" y="52"/>
                        <a:pt x="40" y="52"/>
                      </a:cubicBezTo>
                      <a:cubicBezTo>
                        <a:pt x="19" y="52"/>
                        <a:pt x="8" y="46"/>
                        <a:pt x="7" y="44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15" y="42"/>
                        <a:pt x="28" y="44"/>
                        <a:pt x="40" y="44"/>
                      </a:cubicBezTo>
                      <a:cubicBezTo>
                        <a:pt x="53" y="44"/>
                        <a:pt x="66" y="42"/>
                        <a:pt x="74" y="39"/>
                      </a:cubicBezTo>
                      <a:lnTo>
                        <a:pt x="74" y="44"/>
                      </a:lnTo>
                      <a:close/>
                      <a:moveTo>
                        <a:pt x="74" y="29"/>
                      </a:moveTo>
                      <a:cubicBezTo>
                        <a:pt x="73" y="32"/>
                        <a:pt x="62" y="37"/>
                        <a:pt x="40" y="37"/>
                      </a:cubicBezTo>
                      <a:cubicBezTo>
                        <a:pt x="19" y="37"/>
                        <a:pt x="8" y="32"/>
                        <a:pt x="7" y="30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15" y="28"/>
                        <a:pt x="28" y="30"/>
                        <a:pt x="40" y="30"/>
                      </a:cubicBezTo>
                      <a:cubicBezTo>
                        <a:pt x="53" y="30"/>
                        <a:pt x="66" y="28"/>
                        <a:pt x="74" y="24"/>
                      </a:cubicBezTo>
                      <a:lnTo>
                        <a:pt x="74" y="29"/>
                      </a:lnTo>
                      <a:close/>
                      <a:moveTo>
                        <a:pt x="40" y="7"/>
                      </a:moveTo>
                      <a:cubicBezTo>
                        <a:pt x="62" y="7"/>
                        <a:pt x="73" y="13"/>
                        <a:pt x="74" y="15"/>
                      </a:cubicBezTo>
                      <a:cubicBezTo>
                        <a:pt x="73" y="17"/>
                        <a:pt x="62" y="22"/>
                        <a:pt x="40" y="22"/>
                      </a:cubicBezTo>
                      <a:cubicBezTo>
                        <a:pt x="19" y="22"/>
                        <a:pt x="8" y="17"/>
                        <a:pt x="7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8" y="13"/>
                        <a:pt x="19" y="7"/>
                        <a:pt x="40" y="7"/>
                      </a:cubicBezTo>
                      <a:close/>
                      <a:moveTo>
                        <a:pt x="40" y="111"/>
                      </a:moveTo>
                      <a:cubicBezTo>
                        <a:pt x="19" y="111"/>
                        <a:pt x="8" y="106"/>
                        <a:pt x="7" y="104"/>
                      </a:cubicBezTo>
                      <a:cubicBezTo>
                        <a:pt x="7" y="98"/>
                        <a:pt x="7" y="98"/>
                        <a:pt x="7" y="98"/>
                      </a:cubicBezTo>
                      <a:cubicBezTo>
                        <a:pt x="15" y="102"/>
                        <a:pt x="28" y="104"/>
                        <a:pt x="40" y="104"/>
                      </a:cubicBezTo>
                      <a:cubicBezTo>
                        <a:pt x="53" y="104"/>
                        <a:pt x="66" y="102"/>
                        <a:pt x="74" y="98"/>
                      </a:cubicBezTo>
                      <a:cubicBezTo>
                        <a:pt x="74" y="104"/>
                        <a:pt x="74" y="104"/>
                        <a:pt x="74" y="104"/>
                      </a:cubicBezTo>
                      <a:cubicBezTo>
                        <a:pt x="73" y="106"/>
                        <a:pt x="62" y="111"/>
                        <a:pt x="40" y="1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26">
                  <a:extLst>
                    <a:ext uri="{FF2B5EF4-FFF2-40B4-BE49-F238E27FC236}">
                      <a16:creationId xmlns:a16="http://schemas.microsoft.com/office/drawing/2014/main" id="{16374ABD-7C37-172D-04E8-FFE299DCD9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1982" y="2934635"/>
                  <a:ext cx="72567" cy="93558"/>
                </a:xfrm>
                <a:custGeom>
                  <a:avLst/>
                  <a:gdLst>
                    <a:gd name="T0" fmla="*/ 21 w 51"/>
                    <a:gd name="T1" fmla="*/ 7 h 66"/>
                    <a:gd name="T2" fmla="*/ 48 w 51"/>
                    <a:gd name="T3" fmla="*/ 7 h 66"/>
                    <a:gd name="T4" fmla="*/ 51 w 51"/>
                    <a:gd name="T5" fmla="*/ 3 h 66"/>
                    <a:gd name="T6" fmla="*/ 48 w 51"/>
                    <a:gd name="T7" fmla="*/ 0 h 66"/>
                    <a:gd name="T8" fmla="*/ 20 w 51"/>
                    <a:gd name="T9" fmla="*/ 0 h 66"/>
                    <a:gd name="T10" fmla="*/ 18 w 51"/>
                    <a:gd name="T11" fmla="*/ 1 h 66"/>
                    <a:gd name="T12" fmla="*/ 1 w 51"/>
                    <a:gd name="T13" fmla="*/ 17 h 66"/>
                    <a:gd name="T14" fmla="*/ 0 w 51"/>
                    <a:gd name="T15" fmla="*/ 20 h 66"/>
                    <a:gd name="T16" fmla="*/ 0 w 51"/>
                    <a:gd name="T17" fmla="*/ 46 h 66"/>
                    <a:gd name="T18" fmla="*/ 1 w 51"/>
                    <a:gd name="T19" fmla="*/ 48 h 66"/>
                    <a:gd name="T20" fmla="*/ 16 w 51"/>
                    <a:gd name="T21" fmla="*/ 65 h 66"/>
                    <a:gd name="T22" fmla="*/ 18 w 51"/>
                    <a:gd name="T23" fmla="*/ 66 h 66"/>
                    <a:gd name="T24" fmla="*/ 48 w 51"/>
                    <a:gd name="T25" fmla="*/ 66 h 66"/>
                    <a:gd name="T26" fmla="*/ 51 w 51"/>
                    <a:gd name="T27" fmla="*/ 63 h 66"/>
                    <a:gd name="T28" fmla="*/ 48 w 51"/>
                    <a:gd name="T29" fmla="*/ 60 h 66"/>
                    <a:gd name="T30" fmla="*/ 20 w 51"/>
                    <a:gd name="T31" fmla="*/ 60 h 66"/>
                    <a:gd name="T32" fmla="*/ 7 w 51"/>
                    <a:gd name="T33" fmla="*/ 45 h 66"/>
                    <a:gd name="T34" fmla="*/ 7 w 51"/>
                    <a:gd name="T35" fmla="*/ 21 h 66"/>
                    <a:gd name="T36" fmla="*/ 21 w 51"/>
                    <a:gd name="T37" fmla="*/ 7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" h="66">
                      <a:moveTo>
                        <a:pt x="21" y="7"/>
                      </a:moveTo>
                      <a:cubicBezTo>
                        <a:pt x="48" y="7"/>
                        <a:pt x="48" y="7"/>
                        <a:pt x="48" y="7"/>
                      </a:cubicBezTo>
                      <a:cubicBezTo>
                        <a:pt x="50" y="7"/>
                        <a:pt x="51" y="5"/>
                        <a:pt x="51" y="3"/>
                      </a:cubicBezTo>
                      <a:cubicBezTo>
                        <a:pt x="51" y="2"/>
                        <a:pt x="50" y="0"/>
                        <a:pt x="48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0"/>
                        <a:pt x="18" y="1"/>
                        <a:pt x="18" y="1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8"/>
                        <a:pt x="0" y="19"/>
                        <a:pt x="0" y="20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7"/>
                        <a:pt x="1" y="48"/>
                        <a:pt x="1" y="48"/>
                      </a:cubicBezTo>
                      <a:cubicBezTo>
                        <a:pt x="16" y="65"/>
                        <a:pt x="16" y="65"/>
                        <a:pt x="16" y="65"/>
                      </a:cubicBezTo>
                      <a:cubicBezTo>
                        <a:pt x="17" y="66"/>
                        <a:pt x="18" y="66"/>
                        <a:pt x="18" y="66"/>
                      </a:cubicBezTo>
                      <a:cubicBezTo>
                        <a:pt x="48" y="66"/>
                        <a:pt x="48" y="66"/>
                        <a:pt x="48" y="66"/>
                      </a:cubicBezTo>
                      <a:cubicBezTo>
                        <a:pt x="50" y="66"/>
                        <a:pt x="51" y="64"/>
                        <a:pt x="51" y="63"/>
                      </a:cubicBezTo>
                      <a:cubicBezTo>
                        <a:pt x="51" y="61"/>
                        <a:pt x="50" y="60"/>
                        <a:pt x="48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7" y="21"/>
                        <a:pt x="7" y="21"/>
                        <a:pt x="7" y="21"/>
                      </a:cubicBezTo>
                      <a:lnTo>
                        <a:pt x="21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27">
                  <a:extLst>
                    <a:ext uri="{FF2B5EF4-FFF2-40B4-BE49-F238E27FC236}">
                      <a16:creationId xmlns:a16="http://schemas.microsoft.com/office/drawing/2014/main" id="{DECFCAAB-D70D-1F4B-C922-E47A216BFE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6139" y="2957425"/>
                  <a:ext cx="32385" cy="47978"/>
                </a:xfrm>
                <a:custGeom>
                  <a:avLst/>
                  <a:gdLst>
                    <a:gd name="T0" fmla="*/ 13 w 23"/>
                    <a:gd name="T1" fmla="*/ 23 h 34"/>
                    <a:gd name="T2" fmla="*/ 4 w 23"/>
                    <a:gd name="T3" fmla="*/ 23 h 34"/>
                    <a:gd name="T4" fmla="*/ 0 w 23"/>
                    <a:gd name="T5" fmla="*/ 26 h 34"/>
                    <a:gd name="T6" fmla="*/ 4 w 23"/>
                    <a:gd name="T7" fmla="*/ 30 h 34"/>
                    <a:gd name="T8" fmla="*/ 8 w 23"/>
                    <a:gd name="T9" fmla="*/ 30 h 34"/>
                    <a:gd name="T10" fmla="*/ 12 w 23"/>
                    <a:gd name="T11" fmla="*/ 34 h 34"/>
                    <a:gd name="T12" fmla="*/ 15 w 23"/>
                    <a:gd name="T13" fmla="*/ 30 h 34"/>
                    <a:gd name="T14" fmla="*/ 15 w 23"/>
                    <a:gd name="T15" fmla="*/ 30 h 34"/>
                    <a:gd name="T16" fmla="*/ 23 w 23"/>
                    <a:gd name="T17" fmla="*/ 22 h 34"/>
                    <a:gd name="T18" fmla="*/ 13 w 23"/>
                    <a:gd name="T19" fmla="*/ 13 h 34"/>
                    <a:gd name="T20" fmla="*/ 10 w 23"/>
                    <a:gd name="T21" fmla="*/ 13 h 34"/>
                    <a:gd name="T22" fmla="*/ 8 w 23"/>
                    <a:gd name="T23" fmla="*/ 12 h 34"/>
                    <a:gd name="T24" fmla="*/ 10 w 23"/>
                    <a:gd name="T25" fmla="*/ 12 h 34"/>
                    <a:gd name="T26" fmla="*/ 19 w 23"/>
                    <a:gd name="T27" fmla="*/ 12 h 34"/>
                    <a:gd name="T28" fmla="*/ 23 w 23"/>
                    <a:gd name="T29" fmla="*/ 8 h 34"/>
                    <a:gd name="T30" fmla="*/ 19 w 23"/>
                    <a:gd name="T31" fmla="*/ 4 h 34"/>
                    <a:gd name="T32" fmla="*/ 15 w 23"/>
                    <a:gd name="T33" fmla="*/ 4 h 34"/>
                    <a:gd name="T34" fmla="*/ 12 w 23"/>
                    <a:gd name="T35" fmla="*/ 0 h 34"/>
                    <a:gd name="T36" fmla="*/ 8 w 23"/>
                    <a:gd name="T37" fmla="*/ 4 h 34"/>
                    <a:gd name="T38" fmla="*/ 8 w 23"/>
                    <a:gd name="T39" fmla="*/ 4 h 34"/>
                    <a:gd name="T40" fmla="*/ 0 w 23"/>
                    <a:gd name="T41" fmla="*/ 12 h 34"/>
                    <a:gd name="T42" fmla="*/ 10 w 23"/>
                    <a:gd name="T43" fmla="*/ 21 h 34"/>
                    <a:gd name="T44" fmla="*/ 13 w 23"/>
                    <a:gd name="T45" fmla="*/ 21 h 34"/>
                    <a:gd name="T46" fmla="*/ 15 w 23"/>
                    <a:gd name="T47" fmla="*/ 22 h 34"/>
                    <a:gd name="T48" fmla="*/ 13 w 23"/>
                    <a:gd name="T49" fmla="*/ 2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" h="34">
                      <a:moveTo>
                        <a:pt x="13" y="23"/>
                      </a:move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2" y="23"/>
                        <a:pt x="0" y="24"/>
                        <a:pt x="0" y="26"/>
                      </a:cubicBezTo>
                      <a:cubicBezTo>
                        <a:pt x="0" y="28"/>
                        <a:pt x="2" y="30"/>
                        <a:pt x="4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32"/>
                        <a:pt x="9" y="34"/>
                        <a:pt x="12" y="34"/>
                      </a:cubicBezTo>
                      <a:cubicBezTo>
                        <a:pt x="14" y="34"/>
                        <a:pt x="15" y="32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9" y="29"/>
                        <a:pt x="22" y="26"/>
                        <a:pt x="23" y="22"/>
                      </a:cubicBezTo>
                      <a:cubicBezTo>
                        <a:pt x="22" y="17"/>
                        <a:pt x="18" y="13"/>
                        <a:pt x="13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9" y="13"/>
                        <a:pt x="8" y="13"/>
                        <a:pt x="8" y="12"/>
                      </a:cubicBezTo>
                      <a:cubicBezTo>
                        <a:pt x="8" y="12"/>
                        <a:pt x="9" y="12"/>
                        <a:pt x="10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21" y="12"/>
                        <a:pt x="23" y="10"/>
                        <a:pt x="23" y="8"/>
                      </a:cubicBezTo>
                      <a:cubicBezTo>
                        <a:pt x="23" y="6"/>
                        <a:pt x="21" y="4"/>
                        <a:pt x="19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2"/>
                        <a:pt x="14" y="0"/>
                        <a:pt x="12" y="0"/>
                      </a:cubicBezTo>
                      <a:cubicBezTo>
                        <a:pt x="9" y="0"/>
                        <a:pt x="8" y="2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4" y="5"/>
                        <a:pt x="1" y="8"/>
                        <a:pt x="0" y="12"/>
                      </a:cubicBezTo>
                      <a:cubicBezTo>
                        <a:pt x="1" y="17"/>
                        <a:pt x="5" y="21"/>
                        <a:pt x="10" y="21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5" y="21"/>
                        <a:pt x="15" y="21"/>
                        <a:pt x="15" y="22"/>
                      </a:cubicBezTo>
                      <a:cubicBezTo>
                        <a:pt x="15" y="22"/>
                        <a:pt x="15" y="23"/>
                        <a:pt x="13" y="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926C96E8-876A-B988-B517-A183B219BF82}"/>
                </a:ext>
              </a:extLst>
            </p:cNvPr>
            <p:cNvSpPr/>
            <p:nvPr/>
          </p:nvSpPr>
          <p:spPr>
            <a:xfrm>
              <a:off x="4924477" y="1855718"/>
              <a:ext cx="444261" cy="4442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72C45785-8DC4-C426-ADF1-1FE4DC8CDD16}"/>
                </a:ext>
              </a:extLst>
            </p:cNvPr>
            <p:cNvSpPr/>
            <p:nvPr/>
          </p:nvSpPr>
          <p:spPr>
            <a:xfrm>
              <a:off x="4924477" y="2862678"/>
              <a:ext cx="444261" cy="4442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CDAEB533-6E27-AD79-EFD2-E60D3B8CC813}"/>
                </a:ext>
              </a:extLst>
            </p:cNvPr>
            <p:cNvSpPr/>
            <p:nvPr/>
          </p:nvSpPr>
          <p:spPr>
            <a:xfrm>
              <a:off x="4924477" y="3910188"/>
              <a:ext cx="444261" cy="4442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D62C785-9358-64D3-4B87-07D8F48CA45C}"/>
                </a:ext>
              </a:extLst>
            </p:cNvPr>
            <p:cNvSpPr txBox="1"/>
            <p:nvPr/>
          </p:nvSpPr>
          <p:spPr>
            <a:xfrm flipH="1">
              <a:off x="4994206" y="1877793"/>
              <a:ext cx="304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</a:rPr>
                <a:t>3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8DA144AA-59B9-6F15-31C6-B7092CD2FBB0}"/>
                </a:ext>
              </a:extLst>
            </p:cNvPr>
            <p:cNvSpPr txBox="1"/>
            <p:nvPr/>
          </p:nvSpPr>
          <p:spPr>
            <a:xfrm flipH="1">
              <a:off x="4994206" y="2884753"/>
              <a:ext cx="304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2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46D6311-D040-8AD1-E44C-194A9C43C96D}"/>
                </a:ext>
              </a:extLst>
            </p:cNvPr>
            <p:cNvSpPr txBox="1"/>
            <p:nvPr/>
          </p:nvSpPr>
          <p:spPr>
            <a:xfrm flipH="1">
              <a:off x="4994206" y="3932263"/>
              <a:ext cx="304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B50A9E2-448A-07FF-DEA5-B76491F46B81}"/>
                </a:ext>
              </a:extLst>
            </p:cNvPr>
            <p:cNvSpPr/>
            <p:nvPr/>
          </p:nvSpPr>
          <p:spPr>
            <a:xfrm flipH="1">
              <a:off x="5943600" y="1658490"/>
              <a:ext cx="2002964" cy="28871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9775D390-F4B4-1D20-2351-680EE2F3F01C}"/>
                </a:ext>
              </a:extLst>
            </p:cNvPr>
            <p:cNvSpPr/>
            <p:nvPr/>
          </p:nvSpPr>
          <p:spPr>
            <a:xfrm flipH="1">
              <a:off x="5943600" y="2734761"/>
              <a:ext cx="2002964" cy="28871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chemeClr val="bg2">
                      <a:lumMod val="50000"/>
                    </a:schemeClr>
                  </a:solidFill>
                </a:rPr>
                <a:t>TEXT PLACEHOLDER</a:t>
              </a:r>
              <a:endParaRPr lang="en-US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94C589F1-01BA-4567-0FC8-262BF14EB1E6}"/>
                </a:ext>
              </a:extLst>
            </p:cNvPr>
            <p:cNvSpPr/>
            <p:nvPr/>
          </p:nvSpPr>
          <p:spPr>
            <a:xfrm flipH="1">
              <a:off x="5943600" y="3811031"/>
              <a:ext cx="2002964" cy="28871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100" b="1" dirty="0">
                  <a:solidFill>
                    <a:srgbClr val="00B050"/>
                  </a:solidFill>
                </a:rPr>
                <a:t>TEXT PLACEHOLDER</a:t>
              </a:r>
              <a:endParaRPr lang="en-US" sz="1100" dirty="0">
                <a:solidFill>
                  <a:srgbClr val="00B05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You simply add</a:t>
              </a:r>
              <a:r>
                <a:rPr lang="ar-IQ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 text This is a sample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Pyramid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7</cp:revision>
  <dcterms:created xsi:type="dcterms:W3CDTF">2024-05-07T09:13:17Z</dcterms:created>
  <dcterms:modified xsi:type="dcterms:W3CDTF">2024-06-11T08:32:00Z</dcterms:modified>
</cp:coreProperties>
</file>