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Infographic</a:t>
            </a: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D5925B7-ABF1-9F14-1B3C-E371D282E875}"/>
              </a:ext>
            </a:extLst>
          </p:cNvPr>
          <p:cNvGrpSpPr/>
          <p:nvPr/>
        </p:nvGrpSpPr>
        <p:grpSpPr>
          <a:xfrm>
            <a:off x="854009" y="1771650"/>
            <a:ext cx="10488793" cy="4016204"/>
            <a:chOff x="369976" y="1493583"/>
            <a:chExt cx="8404048" cy="3217946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DDB665E-82C1-0893-DD41-859510A31A62}"/>
                </a:ext>
              </a:extLst>
            </p:cNvPr>
            <p:cNvGrpSpPr/>
            <p:nvPr/>
          </p:nvGrpSpPr>
          <p:grpSpPr>
            <a:xfrm>
              <a:off x="2549803" y="1493583"/>
              <a:ext cx="4044394" cy="3217946"/>
              <a:chOff x="2549803" y="1493583"/>
              <a:chExt cx="4044394" cy="3217946"/>
            </a:xfrm>
          </p:grpSpPr>
          <p:sp>
            <p:nvSpPr>
              <p:cNvPr id="160" name="Freeform 6">
                <a:extLst>
                  <a:ext uri="{FF2B5EF4-FFF2-40B4-BE49-F238E27FC236}">
                    <a16:creationId xmlns:a16="http://schemas.microsoft.com/office/drawing/2014/main" id="{906D6CE8-DDD8-0685-72A2-6A77C001C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5147" y="3619231"/>
                <a:ext cx="1347168" cy="58950"/>
              </a:xfrm>
              <a:custGeom>
                <a:avLst/>
                <a:gdLst>
                  <a:gd name="T0" fmla="*/ 0 w 2331"/>
                  <a:gd name="T1" fmla="*/ 102 h 102"/>
                  <a:gd name="T2" fmla="*/ 2331 w 2331"/>
                  <a:gd name="T3" fmla="*/ 102 h 102"/>
                  <a:gd name="T4" fmla="*/ 2331 w 2331"/>
                  <a:gd name="T5" fmla="*/ 7 h 102"/>
                  <a:gd name="T6" fmla="*/ 125 w 2331"/>
                  <a:gd name="T7" fmla="*/ 0 h 102"/>
                  <a:gd name="T8" fmla="*/ 0 w 2331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1" h="102">
                    <a:moveTo>
                      <a:pt x="0" y="102"/>
                    </a:moveTo>
                    <a:lnTo>
                      <a:pt x="2331" y="102"/>
                    </a:lnTo>
                    <a:lnTo>
                      <a:pt x="2331" y="7"/>
                    </a:lnTo>
                    <a:lnTo>
                      <a:pt x="125" y="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7">
                <a:extLst>
                  <a:ext uri="{FF2B5EF4-FFF2-40B4-BE49-F238E27FC236}">
                    <a16:creationId xmlns:a16="http://schemas.microsoft.com/office/drawing/2014/main" id="{B9782FD8-C379-BE7F-935E-DE1245DE1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9142" y="2526932"/>
                <a:ext cx="714328" cy="54904"/>
              </a:xfrm>
              <a:custGeom>
                <a:avLst/>
                <a:gdLst>
                  <a:gd name="T0" fmla="*/ 0 w 1236"/>
                  <a:gd name="T1" fmla="*/ 95 h 95"/>
                  <a:gd name="T2" fmla="*/ 1236 w 1236"/>
                  <a:gd name="T3" fmla="*/ 95 h 95"/>
                  <a:gd name="T4" fmla="*/ 1236 w 1236"/>
                  <a:gd name="T5" fmla="*/ 0 h 95"/>
                  <a:gd name="T6" fmla="*/ 99 w 1236"/>
                  <a:gd name="T7" fmla="*/ 0 h 95"/>
                  <a:gd name="T8" fmla="*/ 0 w 1236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6" h="95">
                    <a:moveTo>
                      <a:pt x="0" y="95"/>
                    </a:moveTo>
                    <a:lnTo>
                      <a:pt x="1236" y="95"/>
                    </a:lnTo>
                    <a:lnTo>
                      <a:pt x="1236" y="0"/>
                    </a:lnTo>
                    <a:lnTo>
                      <a:pt x="99" y="0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8">
                <a:extLst>
                  <a:ext uri="{FF2B5EF4-FFF2-40B4-BE49-F238E27FC236}">
                    <a16:creationId xmlns:a16="http://schemas.microsoft.com/office/drawing/2014/main" id="{6950716F-961E-A4F7-EEF4-483BF06A0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0350" y="1493583"/>
                <a:ext cx="684854" cy="1033349"/>
              </a:xfrm>
              <a:custGeom>
                <a:avLst/>
                <a:gdLst>
                  <a:gd name="T0" fmla="*/ 406 w 501"/>
                  <a:gd name="T1" fmla="*/ 54 h 756"/>
                  <a:gd name="T2" fmla="*/ 0 w 501"/>
                  <a:gd name="T3" fmla="*/ 756 h 756"/>
                  <a:gd name="T4" fmla="*/ 500 w 501"/>
                  <a:gd name="T5" fmla="*/ 756 h 756"/>
                  <a:gd name="T6" fmla="*/ 501 w 501"/>
                  <a:gd name="T7" fmla="*/ 0 h 756"/>
                  <a:gd name="T8" fmla="*/ 406 w 501"/>
                  <a:gd name="T9" fmla="*/ 54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756">
                    <a:moveTo>
                      <a:pt x="406" y="54"/>
                    </a:moveTo>
                    <a:cubicBezTo>
                      <a:pt x="0" y="756"/>
                      <a:pt x="0" y="756"/>
                      <a:pt x="0" y="756"/>
                    </a:cubicBezTo>
                    <a:cubicBezTo>
                      <a:pt x="500" y="756"/>
                      <a:pt x="500" y="756"/>
                      <a:pt x="500" y="756"/>
                    </a:cubicBezTo>
                    <a:cubicBezTo>
                      <a:pt x="501" y="0"/>
                      <a:pt x="501" y="0"/>
                      <a:pt x="501" y="0"/>
                    </a:cubicBezTo>
                    <a:cubicBezTo>
                      <a:pt x="464" y="0"/>
                      <a:pt x="427" y="18"/>
                      <a:pt x="406" y="54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9">
                <a:extLst>
                  <a:ext uri="{FF2B5EF4-FFF2-40B4-BE49-F238E27FC236}">
                    <a16:creationId xmlns:a16="http://schemas.microsoft.com/office/drawing/2014/main" id="{EEB0BEE5-23DC-31D0-9609-6FAEA3B0FB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6355" y="2581836"/>
                <a:ext cx="1317116" cy="1041440"/>
              </a:xfrm>
              <a:custGeom>
                <a:avLst/>
                <a:gdLst>
                  <a:gd name="T0" fmla="*/ 0 w 2279"/>
                  <a:gd name="T1" fmla="*/ 1802 h 1802"/>
                  <a:gd name="T2" fmla="*/ 2277 w 2279"/>
                  <a:gd name="T3" fmla="*/ 1802 h 1802"/>
                  <a:gd name="T4" fmla="*/ 2279 w 2279"/>
                  <a:gd name="T5" fmla="*/ 0 h 1802"/>
                  <a:gd name="T6" fmla="*/ 1043 w 2279"/>
                  <a:gd name="T7" fmla="*/ 0 h 1802"/>
                  <a:gd name="T8" fmla="*/ 0 w 2279"/>
                  <a:gd name="T9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9" h="1802">
                    <a:moveTo>
                      <a:pt x="0" y="1802"/>
                    </a:moveTo>
                    <a:lnTo>
                      <a:pt x="2277" y="1802"/>
                    </a:lnTo>
                    <a:lnTo>
                      <a:pt x="2279" y="0"/>
                    </a:lnTo>
                    <a:lnTo>
                      <a:pt x="1043" y="0"/>
                    </a:lnTo>
                    <a:lnTo>
                      <a:pt x="0" y="1802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0">
                <a:extLst>
                  <a:ext uri="{FF2B5EF4-FFF2-40B4-BE49-F238E27FC236}">
                    <a16:creationId xmlns:a16="http://schemas.microsoft.com/office/drawing/2014/main" id="{4349DC5F-4679-EC92-8D80-93554EAF1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9803" y="3678180"/>
                <a:ext cx="1872512" cy="1033349"/>
              </a:xfrm>
              <a:custGeom>
                <a:avLst/>
                <a:gdLst>
                  <a:gd name="T0" fmla="*/ 42 w 1370"/>
                  <a:gd name="T1" fmla="*/ 591 h 756"/>
                  <a:gd name="T2" fmla="*/ 137 w 1370"/>
                  <a:gd name="T3" fmla="*/ 755 h 756"/>
                  <a:gd name="T4" fmla="*/ 1370 w 1370"/>
                  <a:gd name="T5" fmla="*/ 756 h 756"/>
                  <a:gd name="T6" fmla="*/ 1370 w 1370"/>
                  <a:gd name="T7" fmla="*/ 0 h 756"/>
                  <a:gd name="T8" fmla="*/ 384 w 1370"/>
                  <a:gd name="T9" fmla="*/ 0 h 756"/>
                  <a:gd name="T10" fmla="*/ 42 w 1370"/>
                  <a:gd name="T11" fmla="*/ 591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0" h="756">
                    <a:moveTo>
                      <a:pt x="42" y="591"/>
                    </a:moveTo>
                    <a:cubicBezTo>
                      <a:pt x="0" y="664"/>
                      <a:pt x="52" y="755"/>
                      <a:pt x="137" y="755"/>
                    </a:cubicBezTo>
                    <a:cubicBezTo>
                      <a:pt x="1370" y="756"/>
                      <a:pt x="1370" y="756"/>
                      <a:pt x="1370" y="756"/>
                    </a:cubicBezTo>
                    <a:cubicBezTo>
                      <a:pt x="1370" y="0"/>
                      <a:pt x="1370" y="0"/>
                      <a:pt x="1370" y="0"/>
                    </a:cubicBezTo>
                    <a:cubicBezTo>
                      <a:pt x="384" y="0"/>
                      <a:pt x="384" y="0"/>
                      <a:pt x="384" y="0"/>
                    </a:cubicBezTo>
                    <a:lnTo>
                      <a:pt x="42" y="591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11">
                <a:extLst>
                  <a:ext uri="{FF2B5EF4-FFF2-40B4-BE49-F238E27FC236}">
                    <a16:creationId xmlns:a16="http://schemas.microsoft.com/office/drawing/2014/main" id="{27A8AB12-7725-A64E-13C8-5E2C0A25D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0530" y="3619231"/>
                <a:ext cx="1348324" cy="58950"/>
              </a:xfrm>
              <a:custGeom>
                <a:avLst/>
                <a:gdLst>
                  <a:gd name="T0" fmla="*/ 2333 w 2333"/>
                  <a:gd name="T1" fmla="*/ 102 h 102"/>
                  <a:gd name="T2" fmla="*/ 0 w 2333"/>
                  <a:gd name="T3" fmla="*/ 102 h 102"/>
                  <a:gd name="T4" fmla="*/ 0 w 2333"/>
                  <a:gd name="T5" fmla="*/ 7 h 102"/>
                  <a:gd name="T6" fmla="*/ 2208 w 2333"/>
                  <a:gd name="T7" fmla="*/ 0 h 102"/>
                  <a:gd name="T8" fmla="*/ 2333 w 2333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3" h="102">
                    <a:moveTo>
                      <a:pt x="2333" y="102"/>
                    </a:moveTo>
                    <a:lnTo>
                      <a:pt x="0" y="102"/>
                    </a:lnTo>
                    <a:lnTo>
                      <a:pt x="0" y="7"/>
                    </a:lnTo>
                    <a:lnTo>
                      <a:pt x="2208" y="0"/>
                    </a:lnTo>
                    <a:lnTo>
                      <a:pt x="2333" y="10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12">
                <a:extLst>
                  <a:ext uri="{FF2B5EF4-FFF2-40B4-BE49-F238E27FC236}">
                    <a16:creationId xmlns:a16="http://schemas.microsoft.com/office/drawing/2014/main" id="{618C5EB1-36C7-C5F2-934E-118C5ECDC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0530" y="2526932"/>
                <a:ext cx="714328" cy="54904"/>
              </a:xfrm>
              <a:custGeom>
                <a:avLst/>
                <a:gdLst>
                  <a:gd name="T0" fmla="*/ 1236 w 1236"/>
                  <a:gd name="T1" fmla="*/ 95 h 95"/>
                  <a:gd name="T2" fmla="*/ 0 w 1236"/>
                  <a:gd name="T3" fmla="*/ 95 h 95"/>
                  <a:gd name="T4" fmla="*/ 0 w 1236"/>
                  <a:gd name="T5" fmla="*/ 0 h 95"/>
                  <a:gd name="T6" fmla="*/ 1132 w 1236"/>
                  <a:gd name="T7" fmla="*/ 0 h 95"/>
                  <a:gd name="T8" fmla="*/ 1236 w 1236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6" h="95">
                    <a:moveTo>
                      <a:pt x="1236" y="95"/>
                    </a:moveTo>
                    <a:lnTo>
                      <a:pt x="0" y="95"/>
                    </a:lnTo>
                    <a:lnTo>
                      <a:pt x="0" y="0"/>
                    </a:lnTo>
                    <a:lnTo>
                      <a:pt x="1132" y="0"/>
                    </a:lnTo>
                    <a:lnTo>
                      <a:pt x="1236" y="95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13">
                <a:extLst>
                  <a:ext uri="{FF2B5EF4-FFF2-40B4-BE49-F238E27FC236}">
                    <a16:creationId xmlns:a16="http://schemas.microsoft.com/office/drawing/2014/main" id="{45427FF1-D526-3C72-F65C-CB38C8109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8796" y="1493583"/>
                <a:ext cx="684854" cy="1033349"/>
              </a:xfrm>
              <a:custGeom>
                <a:avLst/>
                <a:gdLst>
                  <a:gd name="T0" fmla="*/ 95 w 501"/>
                  <a:gd name="T1" fmla="*/ 54 h 756"/>
                  <a:gd name="T2" fmla="*/ 501 w 501"/>
                  <a:gd name="T3" fmla="*/ 756 h 756"/>
                  <a:gd name="T4" fmla="*/ 1 w 501"/>
                  <a:gd name="T5" fmla="*/ 756 h 756"/>
                  <a:gd name="T6" fmla="*/ 0 w 501"/>
                  <a:gd name="T7" fmla="*/ 0 h 756"/>
                  <a:gd name="T8" fmla="*/ 95 w 501"/>
                  <a:gd name="T9" fmla="*/ 54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756">
                    <a:moveTo>
                      <a:pt x="95" y="54"/>
                    </a:moveTo>
                    <a:cubicBezTo>
                      <a:pt x="501" y="756"/>
                      <a:pt x="501" y="756"/>
                      <a:pt x="501" y="756"/>
                    </a:cubicBezTo>
                    <a:cubicBezTo>
                      <a:pt x="1" y="756"/>
                      <a:pt x="1" y="756"/>
                      <a:pt x="1" y="75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7" y="0"/>
                      <a:pt x="74" y="18"/>
                      <a:pt x="95" y="54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14">
                <a:extLst>
                  <a:ext uri="{FF2B5EF4-FFF2-40B4-BE49-F238E27FC236}">
                    <a16:creationId xmlns:a16="http://schemas.microsoft.com/office/drawing/2014/main" id="{37711DB8-3AE1-471D-8484-9CA87617D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0530" y="2581836"/>
                <a:ext cx="1315960" cy="1041440"/>
              </a:xfrm>
              <a:custGeom>
                <a:avLst/>
                <a:gdLst>
                  <a:gd name="T0" fmla="*/ 2277 w 2277"/>
                  <a:gd name="T1" fmla="*/ 1802 h 1802"/>
                  <a:gd name="T2" fmla="*/ 0 w 2277"/>
                  <a:gd name="T3" fmla="*/ 1802 h 1802"/>
                  <a:gd name="T4" fmla="*/ 0 w 2277"/>
                  <a:gd name="T5" fmla="*/ 0 h 1802"/>
                  <a:gd name="T6" fmla="*/ 1236 w 2277"/>
                  <a:gd name="T7" fmla="*/ 0 h 1802"/>
                  <a:gd name="T8" fmla="*/ 2277 w 2277"/>
                  <a:gd name="T9" fmla="*/ 1802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7" h="1802">
                    <a:moveTo>
                      <a:pt x="2277" y="1802"/>
                    </a:moveTo>
                    <a:lnTo>
                      <a:pt x="0" y="1802"/>
                    </a:lnTo>
                    <a:lnTo>
                      <a:pt x="0" y="0"/>
                    </a:lnTo>
                    <a:lnTo>
                      <a:pt x="1236" y="0"/>
                    </a:lnTo>
                    <a:lnTo>
                      <a:pt x="2277" y="1802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15">
                <a:extLst>
                  <a:ext uri="{FF2B5EF4-FFF2-40B4-BE49-F238E27FC236}">
                    <a16:creationId xmlns:a16="http://schemas.microsoft.com/office/drawing/2014/main" id="{692FC3F9-1336-90CC-53BF-D33C161AC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0530" y="3678180"/>
                <a:ext cx="1873667" cy="1033349"/>
              </a:xfrm>
              <a:custGeom>
                <a:avLst/>
                <a:gdLst>
                  <a:gd name="T0" fmla="*/ 1329 w 1371"/>
                  <a:gd name="T1" fmla="*/ 591 h 756"/>
                  <a:gd name="T2" fmla="*/ 1234 w 1371"/>
                  <a:gd name="T3" fmla="*/ 755 h 756"/>
                  <a:gd name="T4" fmla="*/ 1 w 1371"/>
                  <a:gd name="T5" fmla="*/ 756 h 756"/>
                  <a:gd name="T6" fmla="*/ 0 w 1371"/>
                  <a:gd name="T7" fmla="*/ 0 h 756"/>
                  <a:gd name="T8" fmla="*/ 987 w 1371"/>
                  <a:gd name="T9" fmla="*/ 0 h 756"/>
                  <a:gd name="T10" fmla="*/ 1329 w 1371"/>
                  <a:gd name="T11" fmla="*/ 591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1" h="756">
                    <a:moveTo>
                      <a:pt x="1329" y="591"/>
                    </a:moveTo>
                    <a:cubicBezTo>
                      <a:pt x="1371" y="664"/>
                      <a:pt x="1318" y="755"/>
                      <a:pt x="1234" y="755"/>
                    </a:cubicBezTo>
                    <a:cubicBezTo>
                      <a:pt x="1" y="756"/>
                      <a:pt x="1" y="756"/>
                      <a:pt x="1" y="75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87" y="0"/>
                      <a:pt x="987" y="0"/>
                      <a:pt x="987" y="0"/>
                    </a:cubicBezTo>
                    <a:lnTo>
                      <a:pt x="1329" y="591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16">
                <a:extLst>
                  <a:ext uri="{FF2B5EF4-FFF2-40B4-BE49-F238E27FC236}">
                    <a16:creationId xmlns:a16="http://schemas.microsoft.com/office/drawing/2014/main" id="{77EC7DDF-8CBC-2967-1E5C-0B922B33CF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57551" y="1553688"/>
                <a:ext cx="27163" cy="3083865"/>
              </a:xfrm>
              <a:custGeom>
                <a:avLst/>
                <a:gdLst>
                  <a:gd name="T0" fmla="*/ 0 w 47"/>
                  <a:gd name="T1" fmla="*/ 5336 h 5336"/>
                  <a:gd name="T2" fmla="*/ 47 w 47"/>
                  <a:gd name="T3" fmla="*/ 5222 h 5336"/>
                  <a:gd name="T4" fmla="*/ 47 w 47"/>
                  <a:gd name="T5" fmla="*/ 5109 h 5336"/>
                  <a:gd name="T6" fmla="*/ 0 w 47"/>
                  <a:gd name="T7" fmla="*/ 4995 h 5336"/>
                  <a:gd name="T8" fmla="*/ 47 w 47"/>
                  <a:gd name="T9" fmla="*/ 5109 h 5336"/>
                  <a:gd name="T10" fmla="*/ 0 w 47"/>
                  <a:gd name="T11" fmla="*/ 4882 h 5336"/>
                  <a:gd name="T12" fmla="*/ 47 w 47"/>
                  <a:gd name="T13" fmla="*/ 4768 h 5336"/>
                  <a:gd name="T14" fmla="*/ 47 w 47"/>
                  <a:gd name="T15" fmla="*/ 4655 h 5336"/>
                  <a:gd name="T16" fmla="*/ 0 w 47"/>
                  <a:gd name="T17" fmla="*/ 4541 h 5336"/>
                  <a:gd name="T18" fmla="*/ 47 w 47"/>
                  <a:gd name="T19" fmla="*/ 4655 h 5336"/>
                  <a:gd name="T20" fmla="*/ 0 w 47"/>
                  <a:gd name="T21" fmla="*/ 4428 h 5336"/>
                  <a:gd name="T22" fmla="*/ 47 w 47"/>
                  <a:gd name="T23" fmla="*/ 4314 h 5336"/>
                  <a:gd name="T24" fmla="*/ 47 w 47"/>
                  <a:gd name="T25" fmla="*/ 4201 h 5336"/>
                  <a:gd name="T26" fmla="*/ 0 w 47"/>
                  <a:gd name="T27" fmla="*/ 4087 h 5336"/>
                  <a:gd name="T28" fmla="*/ 47 w 47"/>
                  <a:gd name="T29" fmla="*/ 4201 h 5336"/>
                  <a:gd name="T30" fmla="*/ 0 w 47"/>
                  <a:gd name="T31" fmla="*/ 3974 h 5336"/>
                  <a:gd name="T32" fmla="*/ 47 w 47"/>
                  <a:gd name="T33" fmla="*/ 3860 h 5336"/>
                  <a:gd name="T34" fmla="*/ 47 w 47"/>
                  <a:gd name="T35" fmla="*/ 3746 h 5336"/>
                  <a:gd name="T36" fmla="*/ 0 w 47"/>
                  <a:gd name="T37" fmla="*/ 3633 h 5336"/>
                  <a:gd name="T38" fmla="*/ 47 w 47"/>
                  <a:gd name="T39" fmla="*/ 3746 h 5336"/>
                  <a:gd name="T40" fmla="*/ 0 w 47"/>
                  <a:gd name="T41" fmla="*/ 3519 h 5336"/>
                  <a:gd name="T42" fmla="*/ 47 w 47"/>
                  <a:gd name="T43" fmla="*/ 3406 h 5336"/>
                  <a:gd name="T44" fmla="*/ 47 w 47"/>
                  <a:gd name="T45" fmla="*/ 3292 h 5336"/>
                  <a:gd name="T46" fmla="*/ 0 w 47"/>
                  <a:gd name="T47" fmla="*/ 3179 h 5336"/>
                  <a:gd name="T48" fmla="*/ 47 w 47"/>
                  <a:gd name="T49" fmla="*/ 3292 h 5336"/>
                  <a:gd name="T50" fmla="*/ 0 w 47"/>
                  <a:gd name="T51" fmla="*/ 3065 h 5336"/>
                  <a:gd name="T52" fmla="*/ 47 w 47"/>
                  <a:gd name="T53" fmla="*/ 2952 h 5336"/>
                  <a:gd name="T54" fmla="*/ 47 w 47"/>
                  <a:gd name="T55" fmla="*/ 2838 h 5336"/>
                  <a:gd name="T56" fmla="*/ 0 w 47"/>
                  <a:gd name="T57" fmla="*/ 2725 h 5336"/>
                  <a:gd name="T58" fmla="*/ 47 w 47"/>
                  <a:gd name="T59" fmla="*/ 2838 h 5336"/>
                  <a:gd name="T60" fmla="*/ 0 w 47"/>
                  <a:gd name="T61" fmla="*/ 2611 h 5336"/>
                  <a:gd name="T62" fmla="*/ 47 w 47"/>
                  <a:gd name="T63" fmla="*/ 2498 h 5336"/>
                  <a:gd name="T64" fmla="*/ 47 w 47"/>
                  <a:gd name="T65" fmla="*/ 2384 h 5336"/>
                  <a:gd name="T66" fmla="*/ 0 w 47"/>
                  <a:gd name="T67" fmla="*/ 2271 h 5336"/>
                  <a:gd name="T68" fmla="*/ 47 w 47"/>
                  <a:gd name="T69" fmla="*/ 2384 h 5336"/>
                  <a:gd name="T70" fmla="*/ 0 w 47"/>
                  <a:gd name="T71" fmla="*/ 2157 h 5336"/>
                  <a:gd name="T72" fmla="*/ 47 w 47"/>
                  <a:gd name="T73" fmla="*/ 2044 h 5336"/>
                  <a:gd name="T74" fmla="*/ 47 w 47"/>
                  <a:gd name="T75" fmla="*/ 1930 h 5336"/>
                  <a:gd name="T76" fmla="*/ 0 w 47"/>
                  <a:gd name="T77" fmla="*/ 1817 h 5336"/>
                  <a:gd name="T78" fmla="*/ 47 w 47"/>
                  <a:gd name="T79" fmla="*/ 1930 h 5336"/>
                  <a:gd name="T80" fmla="*/ 0 w 47"/>
                  <a:gd name="T81" fmla="*/ 1703 h 5336"/>
                  <a:gd name="T82" fmla="*/ 47 w 47"/>
                  <a:gd name="T83" fmla="*/ 1590 h 5336"/>
                  <a:gd name="T84" fmla="*/ 47 w 47"/>
                  <a:gd name="T85" fmla="*/ 1476 h 5336"/>
                  <a:gd name="T86" fmla="*/ 0 w 47"/>
                  <a:gd name="T87" fmla="*/ 1362 h 5336"/>
                  <a:gd name="T88" fmla="*/ 47 w 47"/>
                  <a:gd name="T89" fmla="*/ 1476 h 5336"/>
                  <a:gd name="T90" fmla="*/ 0 w 47"/>
                  <a:gd name="T91" fmla="*/ 1249 h 5336"/>
                  <a:gd name="T92" fmla="*/ 47 w 47"/>
                  <a:gd name="T93" fmla="*/ 1135 h 5336"/>
                  <a:gd name="T94" fmla="*/ 47 w 47"/>
                  <a:gd name="T95" fmla="*/ 1022 h 5336"/>
                  <a:gd name="T96" fmla="*/ 0 w 47"/>
                  <a:gd name="T97" fmla="*/ 908 h 5336"/>
                  <a:gd name="T98" fmla="*/ 47 w 47"/>
                  <a:gd name="T99" fmla="*/ 1022 h 5336"/>
                  <a:gd name="T100" fmla="*/ 0 w 47"/>
                  <a:gd name="T101" fmla="*/ 795 h 5336"/>
                  <a:gd name="T102" fmla="*/ 47 w 47"/>
                  <a:gd name="T103" fmla="*/ 681 h 5336"/>
                  <a:gd name="T104" fmla="*/ 47 w 47"/>
                  <a:gd name="T105" fmla="*/ 568 h 5336"/>
                  <a:gd name="T106" fmla="*/ 0 w 47"/>
                  <a:gd name="T107" fmla="*/ 454 h 5336"/>
                  <a:gd name="T108" fmla="*/ 47 w 47"/>
                  <a:gd name="T109" fmla="*/ 568 h 5336"/>
                  <a:gd name="T110" fmla="*/ 0 w 47"/>
                  <a:gd name="T111" fmla="*/ 341 h 5336"/>
                  <a:gd name="T112" fmla="*/ 47 w 47"/>
                  <a:gd name="T113" fmla="*/ 227 h 5336"/>
                  <a:gd name="T114" fmla="*/ 47 w 47"/>
                  <a:gd name="T115" fmla="*/ 114 h 5336"/>
                  <a:gd name="T116" fmla="*/ 0 w 47"/>
                  <a:gd name="T117" fmla="*/ 0 h 5336"/>
                  <a:gd name="T118" fmla="*/ 47 w 47"/>
                  <a:gd name="T119" fmla="*/ 114 h 5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336">
                    <a:moveTo>
                      <a:pt x="47" y="5336"/>
                    </a:moveTo>
                    <a:lnTo>
                      <a:pt x="0" y="5336"/>
                    </a:lnTo>
                    <a:lnTo>
                      <a:pt x="0" y="5222"/>
                    </a:lnTo>
                    <a:lnTo>
                      <a:pt x="47" y="5222"/>
                    </a:lnTo>
                    <a:lnTo>
                      <a:pt x="47" y="5336"/>
                    </a:lnTo>
                    <a:close/>
                    <a:moveTo>
                      <a:pt x="47" y="5109"/>
                    </a:moveTo>
                    <a:lnTo>
                      <a:pt x="0" y="5109"/>
                    </a:lnTo>
                    <a:lnTo>
                      <a:pt x="0" y="4995"/>
                    </a:lnTo>
                    <a:lnTo>
                      <a:pt x="47" y="4995"/>
                    </a:lnTo>
                    <a:lnTo>
                      <a:pt x="47" y="5109"/>
                    </a:lnTo>
                    <a:close/>
                    <a:moveTo>
                      <a:pt x="47" y="4882"/>
                    </a:moveTo>
                    <a:lnTo>
                      <a:pt x="0" y="4882"/>
                    </a:lnTo>
                    <a:lnTo>
                      <a:pt x="0" y="4768"/>
                    </a:lnTo>
                    <a:lnTo>
                      <a:pt x="47" y="4768"/>
                    </a:lnTo>
                    <a:lnTo>
                      <a:pt x="47" y="4882"/>
                    </a:lnTo>
                    <a:close/>
                    <a:moveTo>
                      <a:pt x="47" y="4655"/>
                    </a:moveTo>
                    <a:lnTo>
                      <a:pt x="0" y="4655"/>
                    </a:lnTo>
                    <a:lnTo>
                      <a:pt x="0" y="4541"/>
                    </a:lnTo>
                    <a:lnTo>
                      <a:pt x="47" y="4541"/>
                    </a:lnTo>
                    <a:lnTo>
                      <a:pt x="47" y="4655"/>
                    </a:lnTo>
                    <a:close/>
                    <a:moveTo>
                      <a:pt x="47" y="4428"/>
                    </a:moveTo>
                    <a:lnTo>
                      <a:pt x="0" y="4428"/>
                    </a:lnTo>
                    <a:lnTo>
                      <a:pt x="0" y="4314"/>
                    </a:lnTo>
                    <a:lnTo>
                      <a:pt x="47" y="4314"/>
                    </a:lnTo>
                    <a:lnTo>
                      <a:pt x="47" y="4428"/>
                    </a:lnTo>
                    <a:close/>
                    <a:moveTo>
                      <a:pt x="47" y="4201"/>
                    </a:moveTo>
                    <a:lnTo>
                      <a:pt x="0" y="4201"/>
                    </a:lnTo>
                    <a:lnTo>
                      <a:pt x="0" y="4087"/>
                    </a:lnTo>
                    <a:lnTo>
                      <a:pt x="47" y="4087"/>
                    </a:lnTo>
                    <a:lnTo>
                      <a:pt x="47" y="4201"/>
                    </a:lnTo>
                    <a:close/>
                    <a:moveTo>
                      <a:pt x="47" y="3974"/>
                    </a:moveTo>
                    <a:lnTo>
                      <a:pt x="0" y="3974"/>
                    </a:lnTo>
                    <a:lnTo>
                      <a:pt x="0" y="3860"/>
                    </a:lnTo>
                    <a:lnTo>
                      <a:pt x="47" y="3860"/>
                    </a:lnTo>
                    <a:lnTo>
                      <a:pt x="47" y="3974"/>
                    </a:lnTo>
                    <a:close/>
                    <a:moveTo>
                      <a:pt x="47" y="3746"/>
                    </a:moveTo>
                    <a:lnTo>
                      <a:pt x="0" y="3746"/>
                    </a:lnTo>
                    <a:lnTo>
                      <a:pt x="0" y="3633"/>
                    </a:lnTo>
                    <a:lnTo>
                      <a:pt x="47" y="3633"/>
                    </a:lnTo>
                    <a:lnTo>
                      <a:pt x="47" y="3746"/>
                    </a:lnTo>
                    <a:close/>
                    <a:moveTo>
                      <a:pt x="47" y="3519"/>
                    </a:moveTo>
                    <a:lnTo>
                      <a:pt x="0" y="3519"/>
                    </a:lnTo>
                    <a:lnTo>
                      <a:pt x="0" y="3406"/>
                    </a:lnTo>
                    <a:lnTo>
                      <a:pt x="47" y="3406"/>
                    </a:lnTo>
                    <a:lnTo>
                      <a:pt x="47" y="3519"/>
                    </a:lnTo>
                    <a:close/>
                    <a:moveTo>
                      <a:pt x="47" y="3292"/>
                    </a:moveTo>
                    <a:lnTo>
                      <a:pt x="0" y="3292"/>
                    </a:lnTo>
                    <a:lnTo>
                      <a:pt x="0" y="3179"/>
                    </a:lnTo>
                    <a:lnTo>
                      <a:pt x="47" y="3179"/>
                    </a:lnTo>
                    <a:lnTo>
                      <a:pt x="47" y="3292"/>
                    </a:lnTo>
                    <a:close/>
                    <a:moveTo>
                      <a:pt x="47" y="3065"/>
                    </a:moveTo>
                    <a:lnTo>
                      <a:pt x="0" y="3065"/>
                    </a:lnTo>
                    <a:lnTo>
                      <a:pt x="0" y="2952"/>
                    </a:lnTo>
                    <a:lnTo>
                      <a:pt x="47" y="2952"/>
                    </a:lnTo>
                    <a:lnTo>
                      <a:pt x="47" y="3065"/>
                    </a:lnTo>
                    <a:close/>
                    <a:moveTo>
                      <a:pt x="47" y="2838"/>
                    </a:moveTo>
                    <a:lnTo>
                      <a:pt x="0" y="2838"/>
                    </a:lnTo>
                    <a:lnTo>
                      <a:pt x="0" y="2725"/>
                    </a:lnTo>
                    <a:lnTo>
                      <a:pt x="47" y="2725"/>
                    </a:lnTo>
                    <a:lnTo>
                      <a:pt x="47" y="2838"/>
                    </a:lnTo>
                    <a:close/>
                    <a:moveTo>
                      <a:pt x="47" y="2611"/>
                    </a:moveTo>
                    <a:lnTo>
                      <a:pt x="0" y="2611"/>
                    </a:lnTo>
                    <a:lnTo>
                      <a:pt x="0" y="2498"/>
                    </a:lnTo>
                    <a:lnTo>
                      <a:pt x="47" y="2498"/>
                    </a:lnTo>
                    <a:lnTo>
                      <a:pt x="47" y="2611"/>
                    </a:lnTo>
                    <a:close/>
                    <a:moveTo>
                      <a:pt x="47" y="2384"/>
                    </a:moveTo>
                    <a:lnTo>
                      <a:pt x="0" y="2384"/>
                    </a:lnTo>
                    <a:lnTo>
                      <a:pt x="0" y="2271"/>
                    </a:lnTo>
                    <a:lnTo>
                      <a:pt x="47" y="2271"/>
                    </a:lnTo>
                    <a:lnTo>
                      <a:pt x="47" y="2384"/>
                    </a:lnTo>
                    <a:close/>
                    <a:moveTo>
                      <a:pt x="47" y="2157"/>
                    </a:moveTo>
                    <a:lnTo>
                      <a:pt x="0" y="2157"/>
                    </a:lnTo>
                    <a:lnTo>
                      <a:pt x="0" y="2044"/>
                    </a:lnTo>
                    <a:lnTo>
                      <a:pt x="47" y="2044"/>
                    </a:lnTo>
                    <a:lnTo>
                      <a:pt x="47" y="2157"/>
                    </a:lnTo>
                    <a:close/>
                    <a:moveTo>
                      <a:pt x="47" y="1930"/>
                    </a:moveTo>
                    <a:lnTo>
                      <a:pt x="0" y="1930"/>
                    </a:lnTo>
                    <a:lnTo>
                      <a:pt x="0" y="1817"/>
                    </a:lnTo>
                    <a:lnTo>
                      <a:pt x="47" y="1817"/>
                    </a:lnTo>
                    <a:lnTo>
                      <a:pt x="47" y="1930"/>
                    </a:lnTo>
                    <a:close/>
                    <a:moveTo>
                      <a:pt x="47" y="1703"/>
                    </a:moveTo>
                    <a:lnTo>
                      <a:pt x="0" y="1703"/>
                    </a:lnTo>
                    <a:lnTo>
                      <a:pt x="0" y="1590"/>
                    </a:lnTo>
                    <a:lnTo>
                      <a:pt x="47" y="1590"/>
                    </a:lnTo>
                    <a:lnTo>
                      <a:pt x="47" y="1703"/>
                    </a:lnTo>
                    <a:close/>
                    <a:moveTo>
                      <a:pt x="47" y="1476"/>
                    </a:moveTo>
                    <a:lnTo>
                      <a:pt x="0" y="1476"/>
                    </a:lnTo>
                    <a:lnTo>
                      <a:pt x="0" y="1362"/>
                    </a:lnTo>
                    <a:lnTo>
                      <a:pt x="47" y="1362"/>
                    </a:lnTo>
                    <a:lnTo>
                      <a:pt x="47" y="1476"/>
                    </a:lnTo>
                    <a:close/>
                    <a:moveTo>
                      <a:pt x="47" y="1249"/>
                    </a:moveTo>
                    <a:lnTo>
                      <a:pt x="0" y="1249"/>
                    </a:lnTo>
                    <a:lnTo>
                      <a:pt x="0" y="1135"/>
                    </a:lnTo>
                    <a:lnTo>
                      <a:pt x="47" y="1135"/>
                    </a:lnTo>
                    <a:lnTo>
                      <a:pt x="47" y="1249"/>
                    </a:lnTo>
                    <a:close/>
                    <a:moveTo>
                      <a:pt x="47" y="1022"/>
                    </a:moveTo>
                    <a:lnTo>
                      <a:pt x="0" y="1022"/>
                    </a:lnTo>
                    <a:lnTo>
                      <a:pt x="0" y="908"/>
                    </a:lnTo>
                    <a:lnTo>
                      <a:pt x="47" y="908"/>
                    </a:lnTo>
                    <a:lnTo>
                      <a:pt x="47" y="1022"/>
                    </a:lnTo>
                    <a:close/>
                    <a:moveTo>
                      <a:pt x="47" y="795"/>
                    </a:moveTo>
                    <a:lnTo>
                      <a:pt x="0" y="795"/>
                    </a:lnTo>
                    <a:lnTo>
                      <a:pt x="0" y="681"/>
                    </a:lnTo>
                    <a:lnTo>
                      <a:pt x="47" y="681"/>
                    </a:lnTo>
                    <a:lnTo>
                      <a:pt x="47" y="795"/>
                    </a:lnTo>
                    <a:close/>
                    <a:moveTo>
                      <a:pt x="47" y="568"/>
                    </a:moveTo>
                    <a:lnTo>
                      <a:pt x="0" y="568"/>
                    </a:lnTo>
                    <a:lnTo>
                      <a:pt x="0" y="454"/>
                    </a:lnTo>
                    <a:lnTo>
                      <a:pt x="47" y="454"/>
                    </a:lnTo>
                    <a:lnTo>
                      <a:pt x="47" y="568"/>
                    </a:lnTo>
                    <a:close/>
                    <a:moveTo>
                      <a:pt x="47" y="341"/>
                    </a:moveTo>
                    <a:lnTo>
                      <a:pt x="0" y="341"/>
                    </a:lnTo>
                    <a:lnTo>
                      <a:pt x="0" y="227"/>
                    </a:lnTo>
                    <a:lnTo>
                      <a:pt x="47" y="227"/>
                    </a:lnTo>
                    <a:lnTo>
                      <a:pt x="47" y="341"/>
                    </a:lnTo>
                    <a:close/>
                    <a:moveTo>
                      <a:pt x="47" y="114"/>
                    </a:moveTo>
                    <a:lnTo>
                      <a:pt x="0" y="114"/>
                    </a:lnTo>
                    <a:lnTo>
                      <a:pt x="0" y="0"/>
                    </a:lnTo>
                    <a:lnTo>
                      <a:pt x="47" y="0"/>
                    </a:lnTo>
                    <a:lnTo>
                      <a:pt x="47" y="114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17">
                <a:extLst>
                  <a:ext uri="{FF2B5EF4-FFF2-40B4-BE49-F238E27FC236}">
                    <a16:creationId xmlns:a16="http://schemas.microsoft.com/office/drawing/2014/main" id="{6FA45673-29F7-9922-D7D1-480EA81E47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4609" y="1522480"/>
                <a:ext cx="93047" cy="86112"/>
              </a:xfrm>
              <a:custGeom>
                <a:avLst/>
                <a:gdLst>
                  <a:gd name="T0" fmla="*/ 0 w 161"/>
                  <a:gd name="T1" fmla="*/ 149 h 149"/>
                  <a:gd name="T2" fmla="*/ 81 w 161"/>
                  <a:gd name="T3" fmla="*/ 68 h 149"/>
                  <a:gd name="T4" fmla="*/ 161 w 161"/>
                  <a:gd name="T5" fmla="*/ 149 h 149"/>
                  <a:gd name="T6" fmla="*/ 161 w 161"/>
                  <a:gd name="T7" fmla="*/ 80 h 149"/>
                  <a:gd name="T8" fmla="*/ 81 w 161"/>
                  <a:gd name="T9" fmla="*/ 0 h 149"/>
                  <a:gd name="T10" fmla="*/ 0 w 161"/>
                  <a:gd name="T11" fmla="*/ 80 h 149"/>
                  <a:gd name="T12" fmla="*/ 0 w 161"/>
                  <a:gd name="T13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49">
                    <a:moveTo>
                      <a:pt x="0" y="149"/>
                    </a:moveTo>
                    <a:lnTo>
                      <a:pt x="81" y="68"/>
                    </a:lnTo>
                    <a:lnTo>
                      <a:pt x="161" y="149"/>
                    </a:lnTo>
                    <a:lnTo>
                      <a:pt x="161" y="80"/>
                    </a:lnTo>
                    <a:lnTo>
                      <a:pt x="81" y="0"/>
                    </a:lnTo>
                    <a:lnTo>
                      <a:pt x="0" y="80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F016FDEA-42E9-8B4B-BE1B-3A388550E0FD}"/>
                  </a:ext>
                </a:extLst>
              </p:cNvPr>
              <p:cNvGrpSpPr/>
              <p:nvPr/>
            </p:nvGrpSpPr>
            <p:grpSpPr>
              <a:xfrm>
                <a:off x="3424798" y="4066611"/>
                <a:ext cx="284345" cy="266428"/>
                <a:chOff x="3424798" y="4094871"/>
                <a:chExt cx="284345" cy="266428"/>
              </a:xfrm>
            </p:grpSpPr>
            <p:sp>
              <p:nvSpPr>
                <p:cNvPr id="186" name="Freeform 18">
                  <a:extLst>
                    <a:ext uri="{FF2B5EF4-FFF2-40B4-BE49-F238E27FC236}">
                      <a16:creationId xmlns:a16="http://schemas.microsoft.com/office/drawing/2014/main" id="{B9B5A7F4-7683-292D-B8D6-90968B11F5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4798" y="4349163"/>
                  <a:ext cx="8091" cy="8091"/>
                </a:xfrm>
                <a:custGeom>
                  <a:avLst/>
                  <a:gdLst>
                    <a:gd name="T0" fmla="*/ 0 w 6"/>
                    <a:gd name="T1" fmla="*/ 3 h 6"/>
                    <a:gd name="T2" fmla="*/ 3 w 6"/>
                    <a:gd name="T3" fmla="*/ 0 h 6"/>
                    <a:gd name="T4" fmla="*/ 6 w 6"/>
                    <a:gd name="T5" fmla="*/ 3 h 6"/>
                    <a:gd name="T6" fmla="*/ 3 w 6"/>
                    <a:gd name="T7" fmla="*/ 6 h 6"/>
                    <a:gd name="T8" fmla="*/ 0 w 6"/>
                    <a:gd name="T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0" y="3"/>
                      </a:move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6" y="1"/>
                        <a:pt x="6" y="3"/>
                      </a:cubicBezTo>
                      <a:cubicBezTo>
                        <a:pt x="6" y="5"/>
                        <a:pt x="4" y="6"/>
                        <a:pt x="3" y="6"/>
                      </a:cubicBezTo>
                      <a:cubicBezTo>
                        <a:pt x="1" y="6"/>
                        <a:pt x="0" y="4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7" name="Freeform 19">
                  <a:extLst>
                    <a:ext uri="{FF2B5EF4-FFF2-40B4-BE49-F238E27FC236}">
                      <a16:creationId xmlns:a16="http://schemas.microsoft.com/office/drawing/2014/main" id="{176DF7E2-0137-EBF3-8104-69CAD7352C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6970" y="4213926"/>
                  <a:ext cx="8091" cy="16183"/>
                </a:xfrm>
                <a:custGeom>
                  <a:avLst/>
                  <a:gdLst>
                    <a:gd name="T0" fmla="*/ 0 w 6"/>
                    <a:gd name="T1" fmla="*/ 6 h 12"/>
                    <a:gd name="T2" fmla="*/ 3 w 6"/>
                    <a:gd name="T3" fmla="*/ 0 h 12"/>
                    <a:gd name="T4" fmla="*/ 6 w 6"/>
                    <a:gd name="T5" fmla="*/ 6 h 12"/>
                    <a:gd name="T6" fmla="*/ 3 w 6"/>
                    <a:gd name="T7" fmla="*/ 12 h 12"/>
                    <a:gd name="T8" fmla="*/ 0 w 6"/>
                    <a:gd name="T9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0" y="6"/>
                      </a:moveTo>
                      <a:cubicBezTo>
                        <a:pt x="0" y="3"/>
                        <a:pt x="1" y="0"/>
                        <a:pt x="3" y="0"/>
                      </a:cubicBezTo>
                      <a:cubicBezTo>
                        <a:pt x="5" y="0"/>
                        <a:pt x="6" y="3"/>
                        <a:pt x="6" y="6"/>
                      </a:cubicBezTo>
                      <a:cubicBezTo>
                        <a:pt x="6" y="10"/>
                        <a:pt x="4" y="12"/>
                        <a:pt x="3" y="12"/>
                      </a:cubicBezTo>
                      <a:cubicBezTo>
                        <a:pt x="1" y="12"/>
                        <a:pt x="0" y="9"/>
                        <a:pt x="0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8" name="Freeform 20">
                  <a:extLst>
                    <a:ext uri="{FF2B5EF4-FFF2-40B4-BE49-F238E27FC236}">
                      <a16:creationId xmlns:a16="http://schemas.microsoft.com/office/drawing/2014/main" id="{B0F4AAB3-04F0-3B1F-B412-986374F0FD9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01068" y="4149776"/>
                  <a:ext cx="49125" cy="42189"/>
                </a:xfrm>
                <a:custGeom>
                  <a:avLst/>
                  <a:gdLst>
                    <a:gd name="T0" fmla="*/ 18 w 36"/>
                    <a:gd name="T1" fmla="*/ 1 h 31"/>
                    <a:gd name="T2" fmla="*/ 7 w 36"/>
                    <a:gd name="T3" fmla="*/ 5 h 31"/>
                    <a:gd name="T4" fmla="*/ 6 w 36"/>
                    <a:gd name="T5" fmla="*/ 26 h 31"/>
                    <a:gd name="T6" fmla="*/ 17 w 36"/>
                    <a:gd name="T7" fmla="*/ 30 h 31"/>
                    <a:gd name="T8" fmla="*/ 29 w 36"/>
                    <a:gd name="T9" fmla="*/ 26 h 31"/>
                    <a:gd name="T10" fmla="*/ 29 w 36"/>
                    <a:gd name="T11" fmla="*/ 26 h 31"/>
                    <a:gd name="T12" fmla="*/ 30 w 36"/>
                    <a:gd name="T13" fmla="*/ 5 h 31"/>
                    <a:gd name="T14" fmla="*/ 18 w 36"/>
                    <a:gd name="T15" fmla="*/ 1 h 31"/>
                    <a:gd name="T16" fmla="*/ 24 w 36"/>
                    <a:gd name="T17" fmla="*/ 21 h 31"/>
                    <a:gd name="T18" fmla="*/ 12 w 36"/>
                    <a:gd name="T19" fmla="*/ 21 h 31"/>
                    <a:gd name="T20" fmla="*/ 12 w 36"/>
                    <a:gd name="T21" fmla="*/ 10 h 31"/>
                    <a:gd name="T22" fmla="*/ 18 w 36"/>
                    <a:gd name="T23" fmla="*/ 8 h 31"/>
                    <a:gd name="T24" fmla="*/ 24 w 36"/>
                    <a:gd name="T25" fmla="*/ 10 h 31"/>
                    <a:gd name="T26" fmla="*/ 24 w 36"/>
                    <a:gd name="T27" fmla="*/ 2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1">
                      <a:moveTo>
                        <a:pt x="18" y="1"/>
                      </a:moveTo>
                      <a:cubicBezTo>
                        <a:pt x="14" y="0"/>
                        <a:pt x="10" y="2"/>
                        <a:pt x="7" y="5"/>
                      </a:cubicBezTo>
                      <a:cubicBezTo>
                        <a:pt x="0" y="10"/>
                        <a:pt x="0" y="20"/>
                        <a:pt x="6" y="26"/>
                      </a:cubicBezTo>
                      <a:cubicBezTo>
                        <a:pt x="9" y="29"/>
                        <a:pt x="13" y="30"/>
                        <a:pt x="17" y="30"/>
                      </a:cubicBezTo>
                      <a:cubicBezTo>
                        <a:pt x="22" y="31"/>
                        <a:pt x="26" y="29"/>
                        <a:pt x="29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36" y="21"/>
                        <a:pt x="36" y="11"/>
                        <a:pt x="30" y="5"/>
                      </a:cubicBezTo>
                      <a:cubicBezTo>
                        <a:pt x="27" y="2"/>
                        <a:pt x="23" y="1"/>
                        <a:pt x="18" y="1"/>
                      </a:cubicBezTo>
                      <a:close/>
                      <a:moveTo>
                        <a:pt x="24" y="21"/>
                      </a:moveTo>
                      <a:cubicBezTo>
                        <a:pt x="20" y="24"/>
                        <a:pt x="15" y="24"/>
                        <a:pt x="12" y="21"/>
                      </a:cubicBezTo>
                      <a:cubicBezTo>
                        <a:pt x="8" y="18"/>
                        <a:pt x="8" y="13"/>
                        <a:pt x="12" y="10"/>
                      </a:cubicBezTo>
                      <a:cubicBezTo>
                        <a:pt x="13" y="8"/>
                        <a:pt x="16" y="8"/>
                        <a:pt x="18" y="8"/>
                      </a:cubicBezTo>
                      <a:cubicBezTo>
                        <a:pt x="20" y="8"/>
                        <a:pt x="22" y="9"/>
                        <a:pt x="24" y="10"/>
                      </a:cubicBezTo>
                      <a:cubicBezTo>
                        <a:pt x="27" y="13"/>
                        <a:pt x="27" y="18"/>
                        <a:pt x="24" y="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21">
                  <a:extLst>
                    <a:ext uri="{FF2B5EF4-FFF2-40B4-BE49-F238E27FC236}">
                      <a16:creationId xmlns:a16="http://schemas.microsoft.com/office/drawing/2014/main" id="{B6E9DCAD-88A6-0849-61AD-51E131B73A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0980" y="4293104"/>
                  <a:ext cx="49125" cy="47969"/>
                </a:xfrm>
                <a:custGeom>
                  <a:avLst/>
                  <a:gdLst>
                    <a:gd name="T0" fmla="*/ 34 w 36"/>
                    <a:gd name="T1" fmla="*/ 12 h 35"/>
                    <a:gd name="T2" fmla="*/ 29 w 36"/>
                    <a:gd name="T3" fmla="*/ 13 h 35"/>
                    <a:gd name="T4" fmla="*/ 24 w 36"/>
                    <a:gd name="T5" fmla="*/ 22 h 35"/>
                    <a:gd name="T6" fmla="*/ 15 w 36"/>
                    <a:gd name="T7" fmla="*/ 28 h 35"/>
                    <a:gd name="T8" fmla="*/ 10 w 36"/>
                    <a:gd name="T9" fmla="*/ 28 h 35"/>
                    <a:gd name="T10" fmla="*/ 8 w 36"/>
                    <a:gd name="T11" fmla="*/ 28 h 35"/>
                    <a:gd name="T12" fmla="*/ 7 w 36"/>
                    <a:gd name="T13" fmla="*/ 26 h 35"/>
                    <a:gd name="T14" fmla="*/ 8 w 36"/>
                    <a:gd name="T15" fmla="*/ 21 h 35"/>
                    <a:gd name="T16" fmla="*/ 15 w 36"/>
                    <a:gd name="T17" fmla="*/ 11 h 35"/>
                    <a:gd name="T18" fmla="*/ 23 w 36"/>
                    <a:gd name="T19" fmla="*/ 7 h 35"/>
                    <a:gd name="T20" fmla="*/ 25 w 36"/>
                    <a:gd name="T21" fmla="*/ 3 h 35"/>
                    <a:gd name="T22" fmla="*/ 20 w 36"/>
                    <a:gd name="T23" fmla="*/ 1 h 35"/>
                    <a:gd name="T24" fmla="*/ 12 w 36"/>
                    <a:gd name="T25" fmla="*/ 5 h 35"/>
                    <a:gd name="T26" fmla="*/ 1 w 36"/>
                    <a:gd name="T27" fmla="*/ 20 h 35"/>
                    <a:gd name="T28" fmla="*/ 0 w 36"/>
                    <a:gd name="T29" fmla="*/ 25 h 35"/>
                    <a:gd name="T30" fmla="*/ 3 w 36"/>
                    <a:gd name="T31" fmla="*/ 32 h 35"/>
                    <a:gd name="T32" fmla="*/ 9 w 36"/>
                    <a:gd name="T33" fmla="*/ 35 h 35"/>
                    <a:gd name="T34" fmla="*/ 10 w 36"/>
                    <a:gd name="T35" fmla="*/ 35 h 35"/>
                    <a:gd name="T36" fmla="*/ 15 w 36"/>
                    <a:gd name="T37" fmla="*/ 35 h 35"/>
                    <a:gd name="T38" fmla="*/ 31 w 36"/>
                    <a:gd name="T39" fmla="*/ 25 h 35"/>
                    <a:gd name="T40" fmla="*/ 35 w 36"/>
                    <a:gd name="T41" fmla="*/ 17 h 35"/>
                    <a:gd name="T42" fmla="*/ 34 w 36"/>
                    <a:gd name="T43" fmla="*/ 1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" h="35">
                      <a:moveTo>
                        <a:pt x="34" y="12"/>
                      </a:moveTo>
                      <a:cubicBezTo>
                        <a:pt x="32" y="11"/>
                        <a:pt x="30" y="12"/>
                        <a:pt x="29" y="13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2" y="26"/>
                        <a:pt x="19" y="28"/>
                        <a:pt x="15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9" y="28"/>
                        <a:pt x="8" y="28"/>
                        <a:pt x="8" y="28"/>
                      </a:cubicBezTo>
                      <a:cubicBezTo>
                        <a:pt x="8" y="27"/>
                        <a:pt x="7" y="27"/>
                        <a:pt x="7" y="26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17"/>
                        <a:pt x="11" y="13"/>
                        <a:pt x="15" y="11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5" y="7"/>
                        <a:pt x="26" y="4"/>
                        <a:pt x="25" y="3"/>
                      </a:cubicBezTo>
                      <a:cubicBezTo>
                        <a:pt x="24" y="1"/>
                        <a:pt x="22" y="0"/>
                        <a:pt x="20" y="1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5" y="8"/>
                        <a:pt x="1" y="14"/>
                        <a:pt x="1" y="2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8"/>
                        <a:pt x="1" y="31"/>
                        <a:pt x="3" y="32"/>
                      </a:cubicBezTo>
                      <a:cubicBezTo>
                        <a:pt x="4" y="34"/>
                        <a:pt x="7" y="35"/>
                        <a:pt x="9" y="35"/>
                      </a:cubicBezTo>
                      <a:cubicBezTo>
                        <a:pt x="9" y="35"/>
                        <a:pt x="10" y="35"/>
                        <a:pt x="10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22" y="35"/>
                        <a:pt x="28" y="31"/>
                        <a:pt x="31" y="25"/>
                      </a:cubicBez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6" y="15"/>
                        <a:pt x="36" y="13"/>
                        <a:pt x="34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22">
                  <a:extLst>
                    <a:ext uri="{FF2B5EF4-FFF2-40B4-BE49-F238E27FC236}">
                      <a16:creationId xmlns:a16="http://schemas.microsoft.com/office/drawing/2014/main" id="{1439443A-8A38-71D1-2916-A58A24A7B73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27688" y="4094871"/>
                  <a:ext cx="281455" cy="266428"/>
                </a:xfrm>
                <a:custGeom>
                  <a:avLst/>
                  <a:gdLst>
                    <a:gd name="T0" fmla="*/ 196 w 206"/>
                    <a:gd name="T1" fmla="*/ 0 h 195"/>
                    <a:gd name="T2" fmla="*/ 106 w 206"/>
                    <a:gd name="T3" fmla="*/ 41 h 195"/>
                    <a:gd name="T4" fmla="*/ 74 w 206"/>
                    <a:gd name="T5" fmla="*/ 50 h 195"/>
                    <a:gd name="T6" fmla="*/ 26 w 206"/>
                    <a:gd name="T7" fmla="*/ 68 h 195"/>
                    <a:gd name="T8" fmla="*/ 1 w 206"/>
                    <a:gd name="T9" fmla="*/ 94 h 195"/>
                    <a:gd name="T10" fmla="*/ 54 w 206"/>
                    <a:gd name="T11" fmla="*/ 101 h 195"/>
                    <a:gd name="T12" fmla="*/ 51 w 206"/>
                    <a:gd name="T13" fmla="*/ 107 h 195"/>
                    <a:gd name="T14" fmla="*/ 41 w 206"/>
                    <a:gd name="T15" fmla="*/ 125 h 195"/>
                    <a:gd name="T16" fmla="*/ 50 w 206"/>
                    <a:gd name="T17" fmla="*/ 143 h 195"/>
                    <a:gd name="T18" fmla="*/ 66 w 206"/>
                    <a:gd name="T19" fmla="*/ 154 h 195"/>
                    <a:gd name="T20" fmla="*/ 77 w 206"/>
                    <a:gd name="T21" fmla="*/ 147 h 195"/>
                    <a:gd name="T22" fmla="*/ 87 w 206"/>
                    <a:gd name="T23" fmla="*/ 144 h 195"/>
                    <a:gd name="T24" fmla="*/ 91 w 206"/>
                    <a:gd name="T25" fmla="*/ 144 h 195"/>
                    <a:gd name="T26" fmla="*/ 95 w 206"/>
                    <a:gd name="T27" fmla="*/ 191 h 195"/>
                    <a:gd name="T28" fmla="*/ 99 w 206"/>
                    <a:gd name="T29" fmla="*/ 195 h 195"/>
                    <a:gd name="T30" fmla="*/ 126 w 206"/>
                    <a:gd name="T31" fmla="*/ 171 h 195"/>
                    <a:gd name="T32" fmla="*/ 148 w 206"/>
                    <a:gd name="T33" fmla="*/ 104 h 195"/>
                    <a:gd name="T34" fmla="*/ 206 w 206"/>
                    <a:gd name="T35" fmla="*/ 12 h 195"/>
                    <a:gd name="T36" fmla="*/ 203 w 206"/>
                    <a:gd name="T37" fmla="*/ 3 h 195"/>
                    <a:gd name="T38" fmla="*/ 31 w 206"/>
                    <a:gd name="T39" fmla="*/ 74 h 195"/>
                    <a:gd name="T40" fmla="*/ 91 w 206"/>
                    <a:gd name="T41" fmla="*/ 59 h 195"/>
                    <a:gd name="T42" fmla="*/ 14 w 206"/>
                    <a:gd name="T43" fmla="*/ 90 h 195"/>
                    <a:gd name="T44" fmla="*/ 72 w 206"/>
                    <a:gd name="T45" fmla="*/ 141 h 195"/>
                    <a:gd name="T46" fmla="*/ 56 w 206"/>
                    <a:gd name="T47" fmla="*/ 138 h 195"/>
                    <a:gd name="T48" fmla="*/ 58 w 206"/>
                    <a:gd name="T49" fmla="*/ 118 h 195"/>
                    <a:gd name="T50" fmla="*/ 66 w 206"/>
                    <a:gd name="T51" fmla="*/ 128 h 195"/>
                    <a:gd name="T52" fmla="*/ 66 w 206"/>
                    <a:gd name="T53" fmla="*/ 128 h 195"/>
                    <a:gd name="T54" fmla="*/ 72 w 206"/>
                    <a:gd name="T55" fmla="*/ 141 h 195"/>
                    <a:gd name="T56" fmla="*/ 121 w 206"/>
                    <a:gd name="T57" fmla="*/ 166 h 195"/>
                    <a:gd name="T58" fmla="*/ 102 w 206"/>
                    <a:gd name="T59" fmla="*/ 137 h 195"/>
                    <a:gd name="T60" fmla="*/ 139 w 206"/>
                    <a:gd name="T61" fmla="*/ 125 h 195"/>
                    <a:gd name="T62" fmla="*/ 198 w 206"/>
                    <a:gd name="T63" fmla="*/ 11 h 195"/>
                    <a:gd name="T64" fmla="*/ 89 w 206"/>
                    <a:gd name="T65" fmla="*/ 136 h 195"/>
                    <a:gd name="T66" fmla="*/ 96 w 206"/>
                    <a:gd name="T67" fmla="*/ 106 h 195"/>
                    <a:gd name="T68" fmla="*/ 91 w 206"/>
                    <a:gd name="T69" fmla="*/ 100 h 195"/>
                    <a:gd name="T70" fmla="*/ 59 w 206"/>
                    <a:gd name="T71" fmla="*/ 106 h 195"/>
                    <a:gd name="T72" fmla="*/ 193 w 206"/>
                    <a:gd name="T73" fmla="*/ 8 h 195"/>
                    <a:gd name="T74" fmla="*/ 198 w 206"/>
                    <a:gd name="T75" fmla="*/ 9 h 195"/>
                    <a:gd name="T76" fmla="*/ 198 w 206"/>
                    <a:gd name="T77" fmla="*/ 11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06" h="195">
                      <a:moveTo>
                        <a:pt x="203" y="3"/>
                      </a:moveTo>
                      <a:cubicBezTo>
                        <a:pt x="201" y="1"/>
                        <a:pt x="199" y="0"/>
                        <a:pt x="196" y="0"/>
                      </a:cubicBezTo>
                      <a:cubicBezTo>
                        <a:pt x="193" y="1"/>
                        <a:pt x="193" y="1"/>
                        <a:pt x="193" y="1"/>
                      </a:cubicBezTo>
                      <a:cubicBezTo>
                        <a:pt x="159" y="2"/>
                        <a:pt x="128" y="17"/>
                        <a:pt x="106" y="41"/>
                      </a:cubicBezTo>
                      <a:cubicBezTo>
                        <a:pt x="97" y="51"/>
                        <a:pt x="97" y="51"/>
                        <a:pt x="97" y="51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56" y="50"/>
                        <a:pt x="39" y="56"/>
                        <a:pt x="26" y="68"/>
                      </a:cubicBezTo>
                      <a:cubicBezTo>
                        <a:pt x="2" y="90"/>
                        <a:pt x="2" y="90"/>
                        <a:pt x="2" y="90"/>
                      </a:cubicBezTo>
                      <a:cubicBezTo>
                        <a:pt x="1" y="91"/>
                        <a:pt x="0" y="93"/>
                        <a:pt x="1" y="94"/>
                      </a:cubicBezTo>
                      <a:cubicBezTo>
                        <a:pt x="1" y="96"/>
                        <a:pt x="3" y="97"/>
                        <a:pt x="4" y="97"/>
                      </a:cubicBezTo>
                      <a:cubicBezTo>
                        <a:pt x="54" y="101"/>
                        <a:pt x="54" y="101"/>
                        <a:pt x="54" y="101"/>
                      </a:cubicBezTo>
                      <a:cubicBezTo>
                        <a:pt x="52" y="103"/>
                        <a:pt x="52" y="103"/>
                        <a:pt x="52" y="103"/>
                      </a:cubicBezTo>
                      <a:cubicBezTo>
                        <a:pt x="50" y="104"/>
                        <a:pt x="50" y="106"/>
                        <a:pt x="51" y="107"/>
                      </a:cubicBezTo>
                      <a:cubicBezTo>
                        <a:pt x="52" y="109"/>
                        <a:pt x="53" y="110"/>
                        <a:pt x="53" y="112"/>
                      </a:cubicBezTo>
                      <a:cubicBezTo>
                        <a:pt x="41" y="125"/>
                        <a:pt x="41" y="125"/>
                        <a:pt x="41" y="125"/>
                      </a:cubicBezTo>
                      <a:cubicBezTo>
                        <a:pt x="40" y="126"/>
                        <a:pt x="40" y="128"/>
                        <a:pt x="41" y="129"/>
                      </a:cubicBezTo>
                      <a:cubicBezTo>
                        <a:pt x="43" y="134"/>
                        <a:pt x="46" y="139"/>
                        <a:pt x="50" y="143"/>
                      </a:cubicBezTo>
                      <a:cubicBezTo>
                        <a:pt x="54" y="148"/>
                        <a:pt x="59" y="151"/>
                        <a:pt x="65" y="154"/>
                      </a:cubicBezTo>
                      <a:cubicBezTo>
                        <a:pt x="65" y="154"/>
                        <a:pt x="66" y="154"/>
                        <a:pt x="66" y="154"/>
                      </a:cubicBezTo>
                      <a:cubicBezTo>
                        <a:pt x="67" y="154"/>
                        <a:pt x="68" y="154"/>
                        <a:pt x="69" y="154"/>
                      </a:cubicBezTo>
                      <a:cubicBezTo>
                        <a:pt x="72" y="152"/>
                        <a:pt x="75" y="149"/>
                        <a:pt x="77" y="147"/>
                      </a:cubicBezTo>
                      <a:cubicBezTo>
                        <a:pt x="79" y="146"/>
                        <a:pt x="82" y="144"/>
                        <a:pt x="84" y="142"/>
                      </a:cubicBezTo>
                      <a:cubicBezTo>
                        <a:pt x="85" y="143"/>
                        <a:pt x="86" y="144"/>
                        <a:pt x="87" y="144"/>
                      </a:cubicBezTo>
                      <a:cubicBezTo>
                        <a:pt x="88" y="145"/>
                        <a:pt x="88" y="145"/>
                        <a:pt x="89" y="145"/>
                      </a:cubicBezTo>
                      <a:cubicBezTo>
                        <a:pt x="90" y="145"/>
                        <a:pt x="91" y="145"/>
                        <a:pt x="91" y="144"/>
                      </a:cubicBezTo>
                      <a:cubicBezTo>
                        <a:pt x="94" y="142"/>
                        <a:pt x="94" y="142"/>
                        <a:pt x="94" y="142"/>
                      </a:cubicBezTo>
                      <a:cubicBezTo>
                        <a:pt x="95" y="191"/>
                        <a:pt x="95" y="191"/>
                        <a:pt x="95" y="191"/>
                      </a:cubicBezTo>
                      <a:cubicBezTo>
                        <a:pt x="95" y="192"/>
                        <a:pt x="96" y="194"/>
                        <a:pt x="98" y="194"/>
                      </a:cubicBezTo>
                      <a:cubicBezTo>
                        <a:pt x="98" y="194"/>
                        <a:pt x="99" y="195"/>
                        <a:pt x="99" y="195"/>
                      </a:cubicBezTo>
                      <a:cubicBezTo>
                        <a:pt x="100" y="195"/>
                        <a:pt x="101" y="194"/>
                        <a:pt x="102" y="194"/>
                      </a:cubicBezTo>
                      <a:cubicBezTo>
                        <a:pt x="126" y="171"/>
                        <a:pt x="126" y="171"/>
                        <a:pt x="126" y="171"/>
                      </a:cubicBezTo>
                      <a:cubicBezTo>
                        <a:pt x="139" y="159"/>
                        <a:pt x="147" y="143"/>
                        <a:pt x="147" y="125"/>
                      </a:cubicBezTo>
                      <a:cubicBezTo>
                        <a:pt x="148" y="104"/>
                        <a:pt x="148" y="104"/>
                        <a:pt x="148" y="104"/>
                      </a:cubicBezTo>
                      <a:cubicBezTo>
                        <a:pt x="157" y="97"/>
                        <a:pt x="157" y="97"/>
                        <a:pt x="157" y="97"/>
                      </a:cubicBezTo>
                      <a:cubicBezTo>
                        <a:pt x="185" y="77"/>
                        <a:pt x="203" y="46"/>
                        <a:pt x="206" y="12"/>
                      </a:cubicBezTo>
                      <a:cubicBezTo>
                        <a:pt x="206" y="10"/>
                        <a:pt x="206" y="10"/>
                        <a:pt x="206" y="10"/>
                      </a:cubicBezTo>
                      <a:cubicBezTo>
                        <a:pt x="206" y="8"/>
                        <a:pt x="205" y="5"/>
                        <a:pt x="203" y="3"/>
                      </a:cubicBezTo>
                      <a:close/>
                      <a:moveTo>
                        <a:pt x="14" y="90"/>
                      </a:moveTo>
                      <a:cubicBezTo>
                        <a:pt x="31" y="74"/>
                        <a:pt x="31" y="74"/>
                        <a:pt x="31" y="74"/>
                      </a:cubicBezTo>
                      <a:cubicBezTo>
                        <a:pt x="43" y="63"/>
                        <a:pt x="58" y="57"/>
                        <a:pt x="74" y="58"/>
                      </a:cubicBezTo>
                      <a:cubicBezTo>
                        <a:pt x="91" y="59"/>
                        <a:pt x="91" y="59"/>
                        <a:pt x="91" y="59"/>
                      </a:cubicBezTo>
                      <a:cubicBezTo>
                        <a:pt x="60" y="93"/>
                        <a:pt x="60" y="93"/>
                        <a:pt x="60" y="93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lose/>
                      <a:moveTo>
                        <a:pt x="72" y="141"/>
                      </a:moveTo>
                      <a:cubicBezTo>
                        <a:pt x="70" y="143"/>
                        <a:pt x="68" y="144"/>
                        <a:pt x="66" y="146"/>
                      </a:cubicBezTo>
                      <a:cubicBezTo>
                        <a:pt x="62" y="144"/>
                        <a:pt x="59" y="141"/>
                        <a:pt x="56" y="138"/>
                      </a:cubicBezTo>
                      <a:cubicBezTo>
                        <a:pt x="53" y="135"/>
                        <a:pt x="51" y="132"/>
                        <a:pt x="49" y="128"/>
                      </a:cubicBezTo>
                      <a:cubicBezTo>
                        <a:pt x="58" y="118"/>
                        <a:pt x="58" y="118"/>
                        <a:pt x="58" y="118"/>
                      </a:cubicBezTo>
                      <a:cubicBezTo>
                        <a:pt x="60" y="122"/>
                        <a:pt x="63" y="125"/>
                        <a:pt x="66" y="128"/>
                      </a:cubicBezTo>
                      <a:cubicBezTo>
                        <a:pt x="66" y="128"/>
                        <a:pt x="66" y="128"/>
                        <a:pt x="66" y="128"/>
                      </a:cubicBezTo>
                      <a:cubicBezTo>
                        <a:pt x="66" y="128"/>
                        <a:pt x="66" y="128"/>
                        <a:pt x="66" y="128"/>
                      </a:cubicBezTo>
                      <a:cubicBezTo>
                        <a:pt x="66" y="128"/>
                        <a:pt x="66" y="128"/>
                        <a:pt x="66" y="128"/>
                      </a:cubicBezTo>
                      <a:cubicBezTo>
                        <a:pt x="69" y="132"/>
                        <a:pt x="73" y="135"/>
                        <a:pt x="77" y="138"/>
                      </a:cubicBezTo>
                      <a:cubicBezTo>
                        <a:pt x="75" y="139"/>
                        <a:pt x="74" y="140"/>
                        <a:pt x="72" y="141"/>
                      </a:cubicBezTo>
                      <a:close/>
                      <a:moveTo>
                        <a:pt x="139" y="125"/>
                      </a:moveTo>
                      <a:cubicBezTo>
                        <a:pt x="139" y="141"/>
                        <a:pt x="132" y="155"/>
                        <a:pt x="121" y="166"/>
                      </a:cubicBezTo>
                      <a:cubicBezTo>
                        <a:pt x="103" y="182"/>
                        <a:pt x="103" y="182"/>
                        <a:pt x="103" y="182"/>
                      </a:cubicBezTo>
                      <a:cubicBezTo>
                        <a:pt x="102" y="137"/>
                        <a:pt x="102" y="137"/>
                        <a:pt x="102" y="137"/>
                      </a:cubicBezTo>
                      <a:cubicBezTo>
                        <a:pt x="140" y="110"/>
                        <a:pt x="140" y="110"/>
                        <a:pt x="140" y="110"/>
                      </a:cubicBezTo>
                      <a:cubicBezTo>
                        <a:pt x="139" y="125"/>
                        <a:pt x="139" y="125"/>
                        <a:pt x="139" y="125"/>
                      </a:cubicBezTo>
                      <a:cubicBezTo>
                        <a:pt x="139" y="125"/>
                        <a:pt x="139" y="125"/>
                        <a:pt x="139" y="125"/>
                      </a:cubicBezTo>
                      <a:close/>
                      <a:moveTo>
                        <a:pt x="198" y="11"/>
                      </a:moveTo>
                      <a:cubicBezTo>
                        <a:pt x="195" y="43"/>
                        <a:pt x="179" y="72"/>
                        <a:pt x="152" y="91"/>
                      </a:cubicBezTo>
                      <a:cubicBezTo>
                        <a:pt x="89" y="136"/>
                        <a:pt x="89" y="136"/>
                        <a:pt x="89" y="136"/>
                      </a:cubicBezTo>
                      <a:cubicBezTo>
                        <a:pt x="84" y="133"/>
                        <a:pt x="79" y="130"/>
                        <a:pt x="75" y="126"/>
                      </a:cubicBezTo>
                      <a:cubicBezTo>
                        <a:pt x="96" y="106"/>
                        <a:pt x="96" y="106"/>
                        <a:pt x="96" y="106"/>
                      </a:cubicBezTo>
                      <a:cubicBezTo>
                        <a:pt x="98" y="104"/>
                        <a:pt x="98" y="102"/>
                        <a:pt x="96" y="100"/>
                      </a:cubicBezTo>
                      <a:cubicBezTo>
                        <a:pt x="95" y="99"/>
                        <a:pt x="92" y="99"/>
                        <a:pt x="91" y="100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65" y="116"/>
                        <a:pt x="62" y="111"/>
                        <a:pt x="59" y="106"/>
                      </a:cubicBezTo>
                      <a:cubicBezTo>
                        <a:pt x="112" y="46"/>
                        <a:pt x="112" y="46"/>
                        <a:pt x="112" y="46"/>
                      </a:cubicBezTo>
                      <a:cubicBezTo>
                        <a:pt x="132" y="23"/>
                        <a:pt x="162" y="9"/>
                        <a:pt x="193" y="8"/>
                      </a:cubicBezTo>
                      <a:cubicBezTo>
                        <a:pt x="197" y="8"/>
                        <a:pt x="197" y="8"/>
                        <a:pt x="197" y="8"/>
                      </a:cubicBezTo>
                      <a:cubicBezTo>
                        <a:pt x="197" y="8"/>
                        <a:pt x="197" y="8"/>
                        <a:pt x="198" y="9"/>
                      </a:cubicBezTo>
                      <a:cubicBezTo>
                        <a:pt x="198" y="9"/>
                        <a:pt x="198" y="9"/>
                        <a:pt x="198" y="10"/>
                      </a:cubicBezTo>
                      <a:cubicBezTo>
                        <a:pt x="198" y="11"/>
                        <a:pt x="198" y="11"/>
                        <a:pt x="198" y="11"/>
                      </a:cubicBezTo>
                      <a:cubicBezTo>
                        <a:pt x="198" y="11"/>
                        <a:pt x="198" y="11"/>
                        <a:pt x="198" y="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73" name="Freeform 23">
                <a:extLst>
                  <a:ext uri="{FF2B5EF4-FFF2-40B4-BE49-F238E27FC236}">
                    <a16:creationId xmlns:a16="http://schemas.microsoft.com/office/drawing/2014/main" id="{49AA8A90-1874-D084-45FA-96EACCD9A3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68618" y="2042458"/>
                <a:ext cx="286656" cy="256604"/>
              </a:xfrm>
              <a:custGeom>
                <a:avLst/>
                <a:gdLst>
                  <a:gd name="T0" fmla="*/ 154 w 210"/>
                  <a:gd name="T1" fmla="*/ 31 h 188"/>
                  <a:gd name="T2" fmla="*/ 136 w 210"/>
                  <a:gd name="T3" fmla="*/ 0 h 188"/>
                  <a:gd name="T4" fmla="*/ 56 w 210"/>
                  <a:gd name="T5" fmla="*/ 17 h 188"/>
                  <a:gd name="T6" fmla="*/ 11 w 210"/>
                  <a:gd name="T7" fmla="*/ 31 h 188"/>
                  <a:gd name="T8" fmla="*/ 0 w 210"/>
                  <a:gd name="T9" fmla="*/ 120 h 188"/>
                  <a:gd name="T10" fmla="*/ 7 w 210"/>
                  <a:gd name="T11" fmla="*/ 178 h 188"/>
                  <a:gd name="T12" fmla="*/ 192 w 210"/>
                  <a:gd name="T13" fmla="*/ 188 h 188"/>
                  <a:gd name="T14" fmla="*/ 203 w 210"/>
                  <a:gd name="T15" fmla="*/ 129 h 188"/>
                  <a:gd name="T16" fmla="*/ 210 w 210"/>
                  <a:gd name="T17" fmla="*/ 42 h 188"/>
                  <a:gd name="T18" fmla="*/ 63 w 210"/>
                  <a:gd name="T19" fmla="*/ 17 h 188"/>
                  <a:gd name="T20" fmla="*/ 136 w 210"/>
                  <a:gd name="T21" fmla="*/ 7 h 188"/>
                  <a:gd name="T22" fmla="*/ 147 w 210"/>
                  <a:gd name="T23" fmla="*/ 31 h 188"/>
                  <a:gd name="T24" fmla="*/ 140 w 210"/>
                  <a:gd name="T25" fmla="*/ 17 h 188"/>
                  <a:gd name="T26" fmla="*/ 73 w 210"/>
                  <a:gd name="T27" fmla="*/ 14 h 188"/>
                  <a:gd name="T28" fmla="*/ 70 w 210"/>
                  <a:gd name="T29" fmla="*/ 31 h 188"/>
                  <a:gd name="T30" fmla="*/ 63 w 210"/>
                  <a:gd name="T31" fmla="*/ 17 h 188"/>
                  <a:gd name="T32" fmla="*/ 77 w 210"/>
                  <a:gd name="T33" fmla="*/ 31 h 188"/>
                  <a:gd name="T34" fmla="*/ 133 w 210"/>
                  <a:gd name="T35" fmla="*/ 21 h 188"/>
                  <a:gd name="T36" fmla="*/ 196 w 210"/>
                  <a:gd name="T37" fmla="*/ 178 h 188"/>
                  <a:gd name="T38" fmla="*/ 18 w 210"/>
                  <a:gd name="T39" fmla="*/ 181 h 188"/>
                  <a:gd name="T40" fmla="*/ 14 w 210"/>
                  <a:gd name="T41" fmla="*/ 131 h 188"/>
                  <a:gd name="T42" fmla="*/ 91 w 210"/>
                  <a:gd name="T43" fmla="*/ 150 h 188"/>
                  <a:gd name="T44" fmla="*/ 108 w 210"/>
                  <a:gd name="T45" fmla="*/ 160 h 188"/>
                  <a:gd name="T46" fmla="*/ 119 w 210"/>
                  <a:gd name="T47" fmla="*/ 141 h 188"/>
                  <a:gd name="T48" fmla="*/ 196 w 210"/>
                  <a:gd name="T49" fmla="*/ 178 h 188"/>
                  <a:gd name="T50" fmla="*/ 108 w 210"/>
                  <a:gd name="T51" fmla="*/ 153 h 188"/>
                  <a:gd name="T52" fmla="*/ 98 w 210"/>
                  <a:gd name="T53" fmla="*/ 150 h 188"/>
                  <a:gd name="T54" fmla="*/ 101 w 210"/>
                  <a:gd name="T55" fmla="*/ 126 h 188"/>
                  <a:gd name="T56" fmla="*/ 112 w 210"/>
                  <a:gd name="T57" fmla="*/ 129 h 188"/>
                  <a:gd name="T58" fmla="*/ 203 w 210"/>
                  <a:gd name="T59" fmla="*/ 120 h 188"/>
                  <a:gd name="T60" fmla="*/ 199 w 210"/>
                  <a:gd name="T61" fmla="*/ 123 h 188"/>
                  <a:gd name="T62" fmla="*/ 119 w 210"/>
                  <a:gd name="T63" fmla="*/ 129 h 188"/>
                  <a:gd name="T64" fmla="*/ 101 w 210"/>
                  <a:gd name="T65" fmla="*/ 119 h 188"/>
                  <a:gd name="T66" fmla="*/ 91 w 210"/>
                  <a:gd name="T67" fmla="*/ 134 h 188"/>
                  <a:gd name="T68" fmla="*/ 7 w 210"/>
                  <a:gd name="T69" fmla="*/ 120 h 188"/>
                  <a:gd name="T70" fmla="*/ 11 w 210"/>
                  <a:gd name="T71" fmla="*/ 38 h 188"/>
                  <a:gd name="T72" fmla="*/ 203 w 210"/>
                  <a:gd name="T73" fmla="*/ 42 h 188"/>
                  <a:gd name="T74" fmla="*/ 203 w 210"/>
                  <a:gd name="T75" fmla="*/ 12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0" h="188">
                    <a:moveTo>
                      <a:pt x="199" y="31"/>
                    </a:moveTo>
                    <a:cubicBezTo>
                      <a:pt x="154" y="31"/>
                      <a:pt x="154" y="31"/>
                      <a:pt x="154" y="31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54" y="8"/>
                      <a:pt x="146" y="0"/>
                      <a:pt x="136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4" y="0"/>
                      <a:pt x="56" y="8"/>
                      <a:pt x="56" y="17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5" y="31"/>
                      <a:pt x="0" y="36"/>
                      <a:pt x="0" y="42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3" y="128"/>
                      <a:pt x="7" y="129"/>
                    </a:cubicBezTo>
                    <a:cubicBezTo>
                      <a:pt x="7" y="178"/>
                      <a:pt x="7" y="178"/>
                      <a:pt x="7" y="178"/>
                    </a:cubicBezTo>
                    <a:cubicBezTo>
                      <a:pt x="7" y="184"/>
                      <a:pt x="12" y="188"/>
                      <a:pt x="18" y="188"/>
                    </a:cubicBezTo>
                    <a:cubicBezTo>
                      <a:pt x="192" y="188"/>
                      <a:pt x="192" y="188"/>
                      <a:pt x="192" y="188"/>
                    </a:cubicBezTo>
                    <a:cubicBezTo>
                      <a:pt x="198" y="188"/>
                      <a:pt x="203" y="184"/>
                      <a:pt x="203" y="178"/>
                    </a:cubicBezTo>
                    <a:cubicBezTo>
                      <a:pt x="203" y="129"/>
                      <a:pt x="203" y="129"/>
                      <a:pt x="203" y="129"/>
                    </a:cubicBezTo>
                    <a:cubicBezTo>
                      <a:pt x="207" y="128"/>
                      <a:pt x="210" y="124"/>
                      <a:pt x="210" y="120"/>
                    </a:cubicBezTo>
                    <a:cubicBezTo>
                      <a:pt x="210" y="42"/>
                      <a:pt x="210" y="42"/>
                      <a:pt x="210" y="42"/>
                    </a:cubicBezTo>
                    <a:cubicBezTo>
                      <a:pt x="210" y="36"/>
                      <a:pt x="205" y="31"/>
                      <a:pt x="199" y="31"/>
                    </a:cubicBezTo>
                    <a:close/>
                    <a:moveTo>
                      <a:pt x="63" y="17"/>
                    </a:moveTo>
                    <a:cubicBezTo>
                      <a:pt x="63" y="12"/>
                      <a:pt x="68" y="7"/>
                      <a:pt x="73" y="7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42" y="7"/>
                      <a:pt x="147" y="12"/>
                      <a:pt x="147" y="17"/>
                    </a:cubicBezTo>
                    <a:cubicBezTo>
                      <a:pt x="147" y="31"/>
                      <a:pt x="147" y="31"/>
                      <a:pt x="147" y="31"/>
                    </a:cubicBezTo>
                    <a:cubicBezTo>
                      <a:pt x="140" y="31"/>
                      <a:pt x="140" y="31"/>
                      <a:pt x="140" y="31"/>
                    </a:cubicBezTo>
                    <a:cubicBezTo>
                      <a:pt x="140" y="17"/>
                      <a:pt x="140" y="17"/>
                      <a:pt x="140" y="17"/>
                    </a:cubicBezTo>
                    <a:cubicBezTo>
                      <a:pt x="140" y="15"/>
                      <a:pt x="138" y="14"/>
                      <a:pt x="136" y="14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2" y="14"/>
                      <a:pt x="70" y="15"/>
                      <a:pt x="70" y="17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3" y="31"/>
                      <a:pt x="63" y="31"/>
                      <a:pt x="63" y="31"/>
                    </a:cubicBezTo>
                    <a:lnTo>
                      <a:pt x="63" y="17"/>
                    </a:lnTo>
                    <a:close/>
                    <a:moveTo>
                      <a:pt x="133" y="31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133" y="21"/>
                      <a:pt x="133" y="21"/>
                      <a:pt x="133" y="21"/>
                    </a:cubicBezTo>
                    <a:lnTo>
                      <a:pt x="133" y="31"/>
                    </a:lnTo>
                    <a:close/>
                    <a:moveTo>
                      <a:pt x="196" y="178"/>
                    </a:moveTo>
                    <a:cubicBezTo>
                      <a:pt x="196" y="180"/>
                      <a:pt x="194" y="181"/>
                      <a:pt x="192" y="181"/>
                    </a:cubicBezTo>
                    <a:cubicBezTo>
                      <a:pt x="18" y="181"/>
                      <a:pt x="18" y="181"/>
                      <a:pt x="18" y="181"/>
                    </a:cubicBezTo>
                    <a:cubicBezTo>
                      <a:pt x="16" y="181"/>
                      <a:pt x="14" y="180"/>
                      <a:pt x="14" y="178"/>
                    </a:cubicBezTo>
                    <a:cubicBezTo>
                      <a:pt x="14" y="131"/>
                      <a:pt x="14" y="131"/>
                      <a:pt x="14" y="131"/>
                    </a:cubicBezTo>
                    <a:cubicBezTo>
                      <a:pt x="91" y="141"/>
                      <a:pt x="91" y="141"/>
                      <a:pt x="91" y="141"/>
                    </a:cubicBezTo>
                    <a:cubicBezTo>
                      <a:pt x="91" y="150"/>
                      <a:pt x="91" y="150"/>
                      <a:pt x="91" y="150"/>
                    </a:cubicBezTo>
                    <a:cubicBezTo>
                      <a:pt x="91" y="156"/>
                      <a:pt x="96" y="160"/>
                      <a:pt x="101" y="160"/>
                    </a:cubicBezTo>
                    <a:cubicBezTo>
                      <a:pt x="108" y="160"/>
                      <a:pt x="108" y="160"/>
                      <a:pt x="108" y="160"/>
                    </a:cubicBezTo>
                    <a:cubicBezTo>
                      <a:pt x="114" y="160"/>
                      <a:pt x="119" y="156"/>
                      <a:pt x="119" y="150"/>
                    </a:cubicBezTo>
                    <a:cubicBezTo>
                      <a:pt x="119" y="141"/>
                      <a:pt x="119" y="141"/>
                      <a:pt x="119" y="141"/>
                    </a:cubicBezTo>
                    <a:cubicBezTo>
                      <a:pt x="196" y="131"/>
                      <a:pt x="196" y="131"/>
                      <a:pt x="196" y="131"/>
                    </a:cubicBezTo>
                    <a:lnTo>
                      <a:pt x="196" y="178"/>
                    </a:lnTo>
                    <a:close/>
                    <a:moveTo>
                      <a:pt x="112" y="150"/>
                    </a:moveTo>
                    <a:cubicBezTo>
                      <a:pt x="112" y="152"/>
                      <a:pt x="110" y="153"/>
                      <a:pt x="108" y="153"/>
                    </a:cubicBezTo>
                    <a:cubicBezTo>
                      <a:pt x="101" y="153"/>
                      <a:pt x="101" y="153"/>
                      <a:pt x="101" y="153"/>
                    </a:cubicBezTo>
                    <a:cubicBezTo>
                      <a:pt x="99" y="153"/>
                      <a:pt x="98" y="152"/>
                      <a:pt x="98" y="150"/>
                    </a:cubicBezTo>
                    <a:cubicBezTo>
                      <a:pt x="98" y="129"/>
                      <a:pt x="98" y="129"/>
                      <a:pt x="98" y="129"/>
                    </a:cubicBezTo>
                    <a:cubicBezTo>
                      <a:pt x="98" y="127"/>
                      <a:pt x="99" y="126"/>
                      <a:pt x="101" y="126"/>
                    </a:cubicBezTo>
                    <a:cubicBezTo>
                      <a:pt x="108" y="126"/>
                      <a:pt x="108" y="126"/>
                      <a:pt x="108" y="126"/>
                    </a:cubicBezTo>
                    <a:cubicBezTo>
                      <a:pt x="110" y="126"/>
                      <a:pt x="112" y="127"/>
                      <a:pt x="112" y="129"/>
                    </a:cubicBezTo>
                    <a:lnTo>
                      <a:pt x="112" y="150"/>
                    </a:lnTo>
                    <a:close/>
                    <a:moveTo>
                      <a:pt x="203" y="120"/>
                    </a:moveTo>
                    <a:cubicBezTo>
                      <a:pt x="203" y="121"/>
                      <a:pt x="201" y="123"/>
                      <a:pt x="200" y="123"/>
                    </a:cubicBezTo>
                    <a:cubicBezTo>
                      <a:pt x="199" y="123"/>
                      <a:pt x="199" y="123"/>
                      <a:pt x="199" y="123"/>
                    </a:cubicBezTo>
                    <a:cubicBezTo>
                      <a:pt x="119" y="134"/>
                      <a:pt x="119" y="134"/>
                      <a:pt x="119" y="134"/>
                    </a:cubicBezTo>
                    <a:cubicBezTo>
                      <a:pt x="119" y="129"/>
                      <a:pt x="119" y="129"/>
                      <a:pt x="119" y="129"/>
                    </a:cubicBezTo>
                    <a:cubicBezTo>
                      <a:pt x="119" y="123"/>
                      <a:pt x="114" y="119"/>
                      <a:pt x="108" y="119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96" y="119"/>
                      <a:pt x="91" y="123"/>
                      <a:pt x="91" y="129"/>
                    </a:cubicBezTo>
                    <a:cubicBezTo>
                      <a:pt x="91" y="134"/>
                      <a:pt x="91" y="134"/>
                      <a:pt x="91" y="134"/>
                    </a:cubicBezTo>
                    <a:cubicBezTo>
                      <a:pt x="10" y="123"/>
                      <a:pt x="10" y="123"/>
                      <a:pt x="10" y="123"/>
                    </a:cubicBezTo>
                    <a:cubicBezTo>
                      <a:pt x="8" y="123"/>
                      <a:pt x="7" y="121"/>
                      <a:pt x="7" y="120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0"/>
                      <a:pt x="9" y="38"/>
                      <a:pt x="11" y="38"/>
                    </a:cubicBezTo>
                    <a:cubicBezTo>
                      <a:pt x="199" y="38"/>
                      <a:pt x="199" y="38"/>
                      <a:pt x="199" y="38"/>
                    </a:cubicBezTo>
                    <a:cubicBezTo>
                      <a:pt x="201" y="38"/>
                      <a:pt x="203" y="40"/>
                      <a:pt x="203" y="42"/>
                    </a:cubicBezTo>
                    <a:lnTo>
                      <a:pt x="203" y="120"/>
                    </a:lnTo>
                    <a:close/>
                    <a:moveTo>
                      <a:pt x="203" y="120"/>
                    </a:moveTo>
                    <a:cubicBezTo>
                      <a:pt x="203" y="120"/>
                      <a:pt x="203" y="120"/>
                      <a:pt x="203" y="1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99F29BDC-994B-1A1C-B64E-D3F5F3714EF0}"/>
                  </a:ext>
                </a:extLst>
              </p:cNvPr>
              <p:cNvGrpSpPr/>
              <p:nvPr/>
            </p:nvGrpSpPr>
            <p:grpSpPr>
              <a:xfrm>
                <a:off x="3740350" y="2962822"/>
                <a:ext cx="303417" cy="294169"/>
                <a:chOff x="3740350" y="3014710"/>
                <a:chExt cx="303417" cy="294169"/>
              </a:xfrm>
            </p:grpSpPr>
            <p:sp>
              <p:nvSpPr>
                <p:cNvPr id="178" name="Freeform 24">
                  <a:extLst>
                    <a:ext uri="{FF2B5EF4-FFF2-40B4-BE49-F238E27FC236}">
                      <a16:creationId xmlns:a16="http://schemas.microsoft.com/office/drawing/2014/main" id="{50597DC5-7438-CA43-EB07-22085ADB65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0350" y="3111803"/>
                  <a:ext cx="262383" cy="130036"/>
                </a:xfrm>
                <a:custGeom>
                  <a:avLst/>
                  <a:gdLst>
                    <a:gd name="T0" fmla="*/ 188 w 192"/>
                    <a:gd name="T1" fmla="*/ 17 h 95"/>
                    <a:gd name="T2" fmla="*/ 192 w 192"/>
                    <a:gd name="T3" fmla="*/ 14 h 95"/>
                    <a:gd name="T4" fmla="*/ 192 w 192"/>
                    <a:gd name="T5" fmla="*/ 14 h 95"/>
                    <a:gd name="T6" fmla="*/ 192 w 192"/>
                    <a:gd name="T7" fmla="*/ 3 h 95"/>
                    <a:gd name="T8" fmla="*/ 188 w 192"/>
                    <a:gd name="T9" fmla="*/ 0 h 95"/>
                    <a:gd name="T10" fmla="*/ 188 w 192"/>
                    <a:gd name="T11" fmla="*/ 0 h 95"/>
                    <a:gd name="T12" fmla="*/ 3 w 192"/>
                    <a:gd name="T13" fmla="*/ 0 h 95"/>
                    <a:gd name="T14" fmla="*/ 0 w 192"/>
                    <a:gd name="T15" fmla="*/ 3 h 95"/>
                    <a:gd name="T16" fmla="*/ 0 w 192"/>
                    <a:gd name="T17" fmla="*/ 3 h 95"/>
                    <a:gd name="T18" fmla="*/ 0 w 192"/>
                    <a:gd name="T19" fmla="*/ 92 h 95"/>
                    <a:gd name="T20" fmla="*/ 3 w 192"/>
                    <a:gd name="T21" fmla="*/ 95 h 95"/>
                    <a:gd name="T22" fmla="*/ 3 w 192"/>
                    <a:gd name="T23" fmla="*/ 95 h 95"/>
                    <a:gd name="T24" fmla="*/ 129 w 192"/>
                    <a:gd name="T25" fmla="*/ 95 h 95"/>
                    <a:gd name="T26" fmla="*/ 132 w 192"/>
                    <a:gd name="T27" fmla="*/ 92 h 95"/>
                    <a:gd name="T28" fmla="*/ 129 w 192"/>
                    <a:gd name="T29" fmla="*/ 89 h 95"/>
                    <a:gd name="T30" fmla="*/ 6 w 192"/>
                    <a:gd name="T31" fmla="*/ 89 h 95"/>
                    <a:gd name="T32" fmla="*/ 6 w 192"/>
                    <a:gd name="T33" fmla="*/ 6 h 95"/>
                    <a:gd name="T34" fmla="*/ 185 w 192"/>
                    <a:gd name="T35" fmla="*/ 6 h 95"/>
                    <a:gd name="T36" fmla="*/ 185 w 192"/>
                    <a:gd name="T37" fmla="*/ 14 h 95"/>
                    <a:gd name="T38" fmla="*/ 188 w 192"/>
                    <a:gd name="T39" fmla="*/ 17 h 95"/>
                    <a:gd name="T40" fmla="*/ 188 w 192"/>
                    <a:gd name="T41" fmla="*/ 17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2" h="95">
                      <a:moveTo>
                        <a:pt x="188" y="17"/>
                      </a:moveTo>
                      <a:cubicBezTo>
                        <a:pt x="190" y="17"/>
                        <a:pt x="192" y="16"/>
                        <a:pt x="192" y="14"/>
                      </a:cubicBezTo>
                      <a:cubicBezTo>
                        <a:pt x="192" y="14"/>
                        <a:pt x="192" y="14"/>
                        <a:pt x="192" y="14"/>
                      </a:cubicBezTo>
                      <a:cubicBezTo>
                        <a:pt x="192" y="3"/>
                        <a:pt x="192" y="3"/>
                        <a:pt x="192" y="3"/>
                      </a:cubicBezTo>
                      <a:cubicBezTo>
                        <a:pt x="192" y="1"/>
                        <a:pt x="190" y="0"/>
                        <a:pt x="188" y="0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92"/>
                        <a:pt x="0" y="92"/>
                        <a:pt x="0" y="92"/>
                      </a:cubicBezTo>
                      <a:cubicBezTo>
                        <a:pt x="0" y="94"/>
                        <a:pt x="1" y="95"/>
                        <a:pt x="3" y="95"/>
                      </a:cubicBezTo>
                      <a:cubicBezTo>
                        <a:pt x="3" y="95"/>
                        <a:pt x="3" y="95"/>
                        <a:pt x="3" y="95"/>
                      </a:cubicBezTo>
                      <a:cubicBezTo>
                        <a:pt x="129" y="95"/>
                        <a:pt x="129" y="95"/>
                        <a:pt x="129" y="95"/>
                      </a:cubicBezTo>
                      <a:cubicBezTo>
                        <a:pt x="131" y="95"/>
                        <a:pt x="132" y="94"/>
                        <a:pt x="132" y="92"/>
                      </a:cubicBezTo>
                      <a:cubicBezTo>
                        <a:pt x="132" y="90"/>
                        <a:pt x="131" y="89"/>
                        <a:pt x="129" y="89"/>
                      </a:cubicBezTo>
                      <a:cubicBezTo>
                        <a:pt x="6" y="89"/>
                        <a:pt x="6" y="89"/>
                        <a:pt x="6" y="89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185" y="6"/>
                        <a:pt x="185" y="6"/>
                        <a:pt x="185" y="6"/>
                      </a:cubicBezTo>
                      <a:cubicBezTo>
                        <a:pt x="185" y="14"/>
                        <a:pt x="185" y="14"/>
                        <a:pt x="185" y="14"/>
                      </a:cubicBezTo>
                      <a:cubicBezTo>
                        <a:pt x="185" y="16"/>
                        <a:pt x="187" y="17"/>
                        <a:pt x="188" y="17"/>
                      </a:cubicBezTo>
                      <a:cubicBezTo>
                        <a:pt x="188" y="17"/>
                        <a:pt x="188" y="17"/>
                        <a:pt x="188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9" name="Freeform 25">
                  <a:extLst>
                    <a:ext uri="{FF2B5EF4-FFF2-40B4-BE49-F238E27FC236}">
                      <a16:creationId xmlns:a16="http://schemas.microsoft.com/office/drawing/2014/main" id="{042CE56B-6430-09D1-63CC-85039AA15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0176" y="3046497"/>
                  <a:ext cx="221350" cy="54326"/>
                </a:xfrm>
                <a:custGeom>
                  <a:avLst/>
                  <a:gdLst>
                    <a:gd name="T0" fmla="*/ 9 w 162"/>
                    <a:gd name="T1" fmla="*/ 0 h 40"/>
                    <a:gd name="T2" fmla="*/ 8 w 162"/>
                    <a:gd name="T3" fmla="*/ 2 h 40"/>
                    <a:gd name="T4" fmla="*/ 0 w 162"/>
                    <a:gd name="T5" fmla="*/ 36 h 40"/>
                    <a:gd name="T6" fmla="*/ 3 w 162"/>
                    <a:gd name="T7" fmla="*/ 39 h 40"/>
                    <a:gd name="T8" fmla="*/ 7 w 162"/>
                    <a:gd name="T9" fmla="*/ 37 h 40"/>
                    <a:gd name="T10" fmla="*/ 7 w 162"/>
                    <a:gd name="T11" fmla="*/ 37 h 40"/>
                    <a:gd name="T12" fmla="*/ 13 w 162"/>
                    <a:gd name="T13" fmla="*/ 7 h 40"/>
                    <a:gd name="T14" fmla="*/ 158 w 162"/>
                    <a:gd name="T15" fmla="*/ 39 h 40"/>
                    <a:gd name="T16" fmla="*/ 159 w 162"/>
                    <a:gd name="T17" fmla="*/ 39 h 40"/>
                    <a:gd name="T18" fmla="*/ 162 w 162"/>
                    <a:gd name="T19" fmla="*/ 36 h 40"/>
                    <a:gd name="T20" fmla="*/ 160 w 162"/>
                    <a:gd name="T21" fmla="*/ 33 h 40"/>
                    <a:gd name="T22" fmla="*/ 12 w 162"/>
                    <a:gd name="T23" fmla="*/ 0 h 40"/>
                    <a:gd name="T24" fmla="*/ 9 w 162"/>
                    <a:gd name="T2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2" h="40">
                      <a:moveTo>
                        <a:pt x="9" y="0"/>
                      </a:moveTo>
                      <a:cubicBezTo>
                        <a:pt x="9" y="1"/>
                        <a:pt x="8" y="1"/>
                        <a:pt x="8" y="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1" y="39"/>
                        <a:pt x="3" y="39"/>
                      </a:cubicBezTo>
                      <a:cubicBezTo>
                        <a:pt x="5" y="40"/>
                        <a:pt x="6" y="39"/>
                        <a:pt x="7" y="37"/>
                      </a:cubicBezTo>
                      <a:cubicBezTo>
                        <a:pt x="7" y="37"/>
                        <a:pt x="7" y="37"/>
                        <a:pt x="7" y="3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58" y="39"/>
                        <a:pt x="158" y="39"/>
                        <a:pt x="158" y="39"/>
                      </a:cubicBezTo>
                      <a:cubicBezTo>
                        <a:pt x="159" y="39"/>
                        <a:pt x="159" y="39"/>
                        <a:pt x="159" y="39"/>
                      </a:cubicBezTo>
                      <a:cubicBezTo>
                        <a:pt x="161" y="39"/>
                        <a:pt x="162" y="38"/>
                        <a:pt x="162" y="36"/>
                      </a:cubicBezTo>
                      <a:cubicBezTo>
                        <a:pt x="162" y="35"/>
                        <a:pt x="161" y="33"/>
                        <a:pt x="160" y="33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0" y="0"/>
                        <a:pt x="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0" name="Freeform 26">
                  <a:extLst>
                    <a:ext uri="{FF2B5EF4-FFF2-40B4-BE49-F238E27FC236}">
                      <a16:creationId xmlns:a16="http://schemas.microsoft.com/office/drawing/2014/main" id="{E6E2AAA7-55DF-5613-5D74-84B31EBE5D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6235" y="3014710"/>
                  <a:ext cx="140439" cy="60683"/>
                </a:xfrm>
                <a:custGeom>
                  <a:avLst/>
                  <a:gdLst>
                    <a:gd name="T0" fmla="*/ 6 w 103"/>
                    <a:gd name="T1" fmla="*/ 20 h 44"/>
                    <a:gd name="T2" fmla="*/ 12 w 103"/>
                    <a:gd name="T3" fmla="*/ 8 h 44"/>
                    <a:gd name="T4" fmla="*/ 98 w 103"/>
                    <a:gd name="T5" fmla="*/ 44 h 44"/>
                    <a:gd name="T6" fmla="*/ 103 w 103"/>
                    <a:gd name="T7" fmla="*/ 42 h 44"/>
                    <a:gd name="T8" fmla="*/ 101 w 103"/>
                    <a:gd name="T9" fmla="*/ 38 h 44"/>
                    <a:gd name="T10" fmla="*/ 12 w 103"/>
                    <a:gd name="T11" fmla="*/ 1 h 44"/>
                    <a:gd name="T12" fmla="*/ 8 w 103"/>
                    <a:gd name="T13" fmla="*/ 2 h 44"/>
                    <a:gd name="T14" fmla="*/ 0 w 103"/>
                    <a:gd name="T15" fmla="*/ 17 h 44"/>
                    <a:gd name="T16" fmla="*/ 2 w 103"/>
                    <a:gd name="T17" fmla="*/ 21 h 44"/>
                    <a:gd name="T18" fmla="*/ 6 w 103"/>
                    <a:gd name="T19" fmla="*/ 20 h 44"/>
                    <a:gd name="T20" fmla="*/ 6 w 103"/>
                    <a:gd name="T21" fmla="*/ 2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3" h="44">
                      <a:moveTo>
                        <a:pt x="6" y="20"/>
                      </a:move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98" y="44"/>
                        <a:pt x="98" y="44"/>
                        <a:pt x="98" y="44"/>
                      </a:cubicBezTo>
                      <a:cubicBezTo>
                        <a:pt x="100" y="44"/>
                        <a:pt x="102" y="44"/>
                        <a:pt x="103" y="42"/>
                      </a:cubicBezTo>
                      <a:cubicBezTo>
                        <a:pt x="103" y="40"/>
                        <a:pt x="102" y="38"/>
                        <a:pt x="101" y="38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0" y="0"/>
                        <a:pt x="9" y="1"/>
                        <a:pt x="8" y="2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9"/>
                        <a:pt x="0" y="21"/>
                        <a:pt x="2" y="21"/>
                      </a:cubicBezTo>
                      <a:cubicBezTo>
                        <a:pt x="3" y="22"/>
                        <a:pt x="5" y="22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Freeform 27">
                  <a:extLst>
                    <a:ext uri="{FF2B5EF4-FFF2-40B4-BE49-F238E27FC236}">
                      <a16:creationId xmlns:a16="http://schemas.microsoft.com/office/drawing/2014/main" id="{1A1F1AFE-80A5-A82F-02AF-CD5B3993B7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03328" y="3132609"/>
                  <a:ext cx="47390" cy="8091"/>
                </a:xfrm>
                <a:custGeom>
                  <a:avLst/>
                  <a:gdLst>
                    <a:gd name="T0" fmla="*/ 35 w 35"/>
                    <a:gd name="T1" fmla="*/ 3 h 6"/>
                    <a:gd name="T2" fmla="*/ 32 w 35"/>
                    <a:gd name="T3" fmla="*/ 0 h 6"/>
                    <a:gd name="T4" fmla="*/ 3 w 35"/>
                    <a:gd name="T5" fmla="*/ 0 h 6"/>
                    <a:gd name="T6" fmla="*/ 0 w 35"/>
                    <a:gd name="T7" fmla="*/ 3 h 6"/>
                    <a:gd name="T8" fmla="*/ 3 w 35"/>
                    <a:gd name="T9" fmla="*/ 6 h 6"/>
                    <a:gd name="T10" fmla="*/ 3 w 35"/>
                    <a:gd name="T11" fmla="*/ 6 h 6"/>
                    <a:gd name="T12" fmla="*/ 32 w 35"/>
                    <a:gd name="T13" fmla="*/ 6 h 6"/>
                    <a:gd name="T14" fmla="*/ 35 w 35"/>
                    <a:gd name="T1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6">
                      <a:moveTo>
                        <a:pt x="35" y="3"/>
                      </a:moveTo>
                      <a:cubicBezTo>
                        <a:pt x="35" y="1"/>
                        <a:pt x="34" y="0"/>
                        <a:pt x="3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4" y="6"/>
                        <a:pt x="35" y="5"/>
                        <a:pt x="35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Freeform 28">
                  <a:extLst>
                    <a:ext uri="{FF2B5EF4-FFF2-40B4-BE49-F238E27FC236}">
                      <a16:creationId xmlns:a16="http://schemas.microsoft.com/office/drawing/2014/main" id="{F495C34A-E34A-E049-89C6-6AB402BDD9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21262" y="3132609"/>
                  <a:ext cx="90158" cy="89002"/>
                </a:xfrm>
                <a:custGeom>
                  <a:avLst/>
                  <a:gdLst>
                    <a:gd name="T0" fmla="*/ 33 w 66"/>
                    <a:gd name="T1" fmla="*/ 65 h 65"/>
                    <a:gd name="T2" fmla="*/ 66 w 66"/>
                    <a:gd name="T3" fmla="*/ 32 h 65"/>
                    <a:gd name="T4" fmla="*/ 33 w 66"/>
                    <a:gd name="T5" fmla="*/ 0 h 65"/>
                    <a:gd name="T6" fmla="*/ 0 w 66"/>
                    <a:gd name="T7" fmla="*/ 32 h 65"/>
                    <a:gd name="T8" fmla="*/ 0 w 66"/>
                    <a:gd name="T9" fmla="*/ 32 h 65"/>
                    <a:gd name="T10" fmla="*/ 33 w 66"/>
                    <a:gd name="T11" fmla="*/ 65 h 65"/>
                    <a:gd name="T12" fmla="*/ 33 w 66"/>
                    <a:gd name="T13" fmla="*/ 6 h 65"/>
                    <a:gd name="T14" fmla="*/ 60 w 66"/>
                    <a:gd name="T15" fmla="*/ 32 h 65"/>
                    <a:gd name="T16" fmla="*/ 33 w 66"/>
                    <a:gd name="T17" fmla="*/ 59 h 65"/>
                    <a:gd name="T18" fmla="*/ 6 w 66"/>
                    <a:gd name="T19" fmla="*/ 32 h 65"/>
                    <a:gd name="T20" fmla="*/ 33 w 66"/>
                    <a:gd name="T21" fmla="*/ 6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6" h="65">
                      <a:moveTo>
                        <a:pt x="33" y="65"/>
                      </a:moveTo>
                      <a:cubicBezTo>
                        <a:pt x="51" y="65"/>
                        <a:pt x="66" y="51"/>
                        <a:pt x="66" y="32"/>
                      </a:cubicBezTo>
                      <a:cubicBezTo>
                        <a:pt x="66" y="14"/>
                        <a:pt x="51" y="0"/>
                        <a:pt x="33" y="0"/>
                      </a:cubicBezTo>
                      <a:cubicBezTo>
                        <a:pt x="15" y="0"/>
                        <a:pt x="0" y="14"/>
                        <a:pt x="0" y="32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50"/>
                        <a:pt x="15" y="65"/>
                        <a:pt x="33" y="65"/>
                      </a:cubicBezTo>
                      <a:close/>
                      <a:moveTo>
                        <a:pt x="33" y="6"/>
                      </a:moveTo>
                      <a:cubicBezTo>
                        <a:pt x="48" y="6"/>
                        <a:pt x="60" y="18"/>
                        <a:pt x="60" y="32"/>
                      </a:cubicBezTo>
                      <a:cubicBezTo>
                        <a:pt x="60" y="47"/>
                        <a:pt x="48" y="59"/>
                        <a:pt x="33" y="59"/>
                      </a:cubicBezTo>
                      <a:cubicBezTo>
                        <a:pt x="18" y="59"/>
                        <a:pt x="6" y="47"/>
                        <a:pt x="6" y="32"/>
                      </a:cubicBezTo>
                      <a:cubicBezTo>
                        <a:pt x="6" y="18"/>
                        <a:pt x="18" y="6"/>
                        <a:pt x="33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Freeform 29">
                  <a:extLst>
                    <a:ext uri="{FF2B5EF4-FFF2-40B4-BE49-F238E27FC236}">
                      <a16:creationId xmlns:a16="http://schemas.microsoft.com/office/drawing/2014/main" id="{FCE4C64D-7BA0-3F3F-A17B-F94C2FB55B6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31647" y="3146479"/>
                  <a:ext cx="112120" cy="162400"/>
                </a:xfrm>
                <a:custGeom>
                  <a:avLst/>
                  <a:gdLst>
                    <a:gd name="T0" fmla="*/ 41 w 82"/>
                    <a:gd name="T1" fmla="*/ 0 h 119"/>
                    <a:gd name="T2" fmla="*/ 0 w 82"/>
                    <a:gd name="T3" fmla="*/ 15 h 119"/>
                    <a:gd name="T4" fmla="*/ 0 w 82"/>
                    <a:gd name="T5" fmla="*/ 104 h 119"/>
                    <a:gd name="T6" fmla="*/ 41 w 82"/>
                    <a:gd name="T7" fmla="*/ 119 h 119"/>
                    <a:gd name="T8" fmla="*/ 82 w 82"/>
                    <a:gd name="T9" fmla="*/ 104 h 119"/>
                    <a:gd name="T10" fmla="*/ 82 w 82"/>
                    <a:gd name="T11" fmla="*/ 15 h 119"/>
                    <a:gd name="T12" fmla="*/ 41 w 82"/>
                    <a:gd name="T13" fmla="*/ 0 h 119"/>
                    <a:gd name="T14" fmla="*/ 74 w 82"/>
                    <a:gd name="T15" fmla="*/ 89 h 119"/>
                    <a:gd name="T16" fmla="*/ 41 w 82"/>
                    <a:gd name="T17" fmla="*/ 97 h 119"/>
                    <a:gd name="T18" fmla="*/ 8 w 82"/>
                    <a:gd name="T19" fmla="*/ 89 h 119"/>
                    <a:gd name="T20" fmla="*/ 8 w 82"/>
                    <a:gd name="T21" fmla="*/ 83 h 119"/>
                    <a:gd name="T22" fmla="*/ 41 w 82"/>
                    <a:gd name="T23" fmla="*/ 89 h 119"/>
                    <a:gd name="T24" fmla="*/ 74 w 82"/>
                    <a:gd name="T25" fmla="*/ 83 h 119"/>
                    <a:gd name="T26" fmla="*/ 74 w 82"/>
                    <a:gd name="T27" fmla="*/ 89 h 119"/>
                    <a:gd name="T28" fmla="*/ 74 w 82"/>
                    <a:gd name="T29" fmla="*/ 74 h 119"/>
                    <a:gd name="T30" fmla="*/ 41 w 82"/>
                    <a:gd name="T31" fmla="*/ 82 h 119"/>
                    <a:gd name="T32" fmla="*/ 8 w 82"/>
                    <a:gd name="T33" fmla="*/ 74 h 119"/>
                    <a:gd name="T34" fmla="*/ 8 w 82"/>
                    <a:gd name="T35" fmla="*/ 69 h 119"/>
                    <a:gd name="T36" fmla="*/ 41 w 82"/>
                    <a:gd name="T37" fmla="*/ 74 h 119"/>
                    <a:gd name="T38" fmla="*/ 74 w 82"/>
                    <a:gd name="T39" fmla="*/ 69 h 119"/>
                    <a:gd name="T40" fmla="*/ 74 w 82"/>
                    <a:gd name="T41" fmla="*/ 74 h 119"/>
                    <a:gd name="T42" fmla="*/ 74 w 82"/>
                    <a:gd name="T43" fmla="*/ 59 h 119"/>
                    <a:gd name="T44" fmla="*/ 41 w 82"/>
                    <a:gd name="T45" fmla="*/ 67 h 119"/>
                    <a:gd name="T46" fmla="*/ 8 w 82"/>
                    <a:gd name="T47" fmla="*/ 60 h 119"/>
                    <a:gd name="T48" fmla="*/ 8 w 82"/>
                    <a:gd name="T49" fmla="*/ 54 h 119"/>
                    <a:gd name="T50" fmla="*/ 41 w 82"/>
                    <a:gd name="T51" fmla="*/ 60 h 119"/>
                    <a:gd name="T52" fmla="*/ 74 w 82"/>
                    <a:gd name="T53" fmla="*/ 54 h 119"/>
                    <a:gd name="T54" fmla="*/ 74 w 82"/>
                    <a:gd name="T55" fmla="*/ 59 h 119"/>
                    <a:gd name="T56" fmla="*/ 74 w 82"/>
                    <a:gd name="T57" fmla="*/ 45 h 119"/>
                    <a:gd name="T58" fmla="*/ 41 w 82"/>
                    <a:gd name="T59" fmla="*/ 52 h 119"/>
                    <a:gd name="T60" fmla="*/ 8 w 82"/>
                    <a:gd name="T61" fmla="*/ 45 h 119"/>
                    <a:gd name="T62" fmla="*/ 8 w 82"/>
                    <a:gd name="T63" fmla="*/ 39 h 119"/>
                    <a:gd name="T64" fmla="*/ 41 w 82"/>
                    <a:gd name="T65" fmla="*/ 45 h 119"/>
                    <a:gd name="T66" fmla="*/ 74 w 82"/>
                    <a:gd name="T67" fmla="*/ 39 h 119"/>
                    <a:gd name="T68" fmla="*/ 74 w 82"/>
                    <a:gd name="T69" fmla="*/ 45 h 119"/>
                    <a:gd name="T70" fmla="*/ 74 w 82"/>
                    <a:gd name="T71" fmla="*/ 30 h 119"/>
                    <a:gd name="T72" fmla="*/ 41 w 82"/>
                    <a:gd name="T73" fmla="*/ 37 h 119"/>
                    <a:gd name="T74" fmla="*/ 8 w 82"/>
                    <a:gd name="T75" fmla="*/ 30 h 119"/>
                    <a:gd name="T76" fmla="*/ 8 w 82"/>
                    <a:gd name="T77" fmla="*/ 24 h 119"/>
                    <a:gd name="T78" fmla="*/ 41 w 82"/>
                    <a:gd name="T79" fmla="*/ 30 h 119"/>
                    <a:gd name="T80" fmla="*/ 74 w 82"/>
                    <a:gd name="T81" fmla="*/ 24 h 119"/>
                    <a:gd name="T82" fmla="*/ 74 w 82"/>
                    <a:gd name="T83" fmla="*/ 30 h 119"/>
                    <a:gd name="T84" fmla="*/ 41 w 82"/>
                    <a:gd name="T85" fmla="*/ 8 h 119"/>
                    <a:gd name="T86" fmla="*/ 74 w 82"/>
                    <a:gd name="T87" fmla="*/ 15 h 119"/>
                    <a:gd name="T88" fmla="*/ 41 w 82"/>
                    <a:gd name="T89" fmla="*/ 22 h 119"/>
                    <a:gd name="T90" fmla="*/ 8 w 82"/>
                    <a:gd name="T91" fmla="*/ 15 h 119"/>
                    <a:gd name="T92" fmla="*/ 8 w 82"/>
                    <a:gd name="T93" fmla="*/ 15 h 119"/>
                    <a:gd name="T94" fmla="*/ 41 w 82"/>
                    <a:gd name="T95" fmla="*/ 8 h 119"/>
                    <a:gd name="T96" fmla="*/ 41 w 82"/>
                    <a:gd name="T97" fmla="*/ 111 h 119"/>
                    <a:gd name="T98" fmla="*/ 8 w 82"/>
                    <a:gd name="T99" fmla="*/ 104 h 119"/>
                    <a:gd name="T100" fmla="*/ 8 w 82"/>
                    <a:gd name="T101" fmla="*/ 98 h 119"/>
                    <a:gd name="T102" fmla="*/ 41 w 82"/>
                    <a:gd name="T103" fmla="*/ 104 h 119"/>
                    <a:gd name="T104" fmla="*/ 74 w 82"/>
                    <a:gd name="T105" fmla="*/ 98 h 119"/>
                    <a:gd name="T106" fmla="*/ 74 w 82"/>
                    <a:gd name="T107" fmla="*/ 104 h 119"/>
                    <a:gd name="T108" fmla="*/ 41 w 82"/>
                    <a:gd name="T109" fmla="*/ 111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2" h="119">
                      <a:moveTo>
                        <a:pt x="41" y="0"/>
                      </a:moveTo>
                      <a:cubicBezTo>
                        <a:pt x="21" y="0"/>
                        <a:pt x="0" y="5"/>
                        <a:pt x="0" y="15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14"/>
                        <a:pt x="21" y="119"/>
                        <a:pt x="41" y="119"/>
                      </a:cubicBezTo>
                      <a:cubicBezTo>
                        <a:pt x="61" y="119"/>
                        <a:pt x="82" y="114"/>
                        <a:pt x="82" y="104"/>
                      </a:cubicBezTo>
                      <a:cubicBezTo>
                        <a:pt x="82" y="15"/>
                        <a:pt x="82" y="15"/>
                        <a:pt x="82" y="15"/>
                      </a:cubicBezTo>
                      <a:cubicBezTo>
                        <a:pt x="82" y="5"/>
                        <a:pt x="61" y="0"/>
                        <a:pt x="41" y="0"/>
                      </a:cubicBezTo>
                      <a:close/>
                      <a:moveTo>
                        <a:pt x="74" y="89"/>
                      </a:moveTo>
                      <a:cubicBezTo>
                        <a:pt x="74" y="91"/>
                        <a:pt x="63" y="97"/>
                        <a:pt x="41" y="97"/>
                      </a:cubicBezTo>
                      <a:cubicBezTo>
                        <a:pt x="19" y="97"/>
                        <a:pt x="8" y="91"/>
                        <a:pt x="8" y="89"/>
                      </a:cubicBezTo>
                      <a:cubicBezTo>
                        <a:pt x="8" y="83"/>
                        <a:pt x="8" y="83"/>
                        <a:pt x="8" y="83"/>
                      </a:cubicBezTo>
                      <a:cubicBezTo>
                        <a:pt x="16" y="87"/>
                        <a:pt x="29" y="89"/>
                        <a:pt x="41" y="89"/>
                      </a:cubicBezTo>
                      <a:cubicBezTo>
                        <a:pt x="53" y="89"/>
                        <a:pt x="66" y="87"/>
                        <a:pt x="74" y="83"/>
                      </a:cubicBezTo>
                      <a:lnTo>
                        <a:pt x="74" y="89"/>
                      </a:lnTo>
                      <a:close/>
                      <a:moveTo>
                        <a:pt x="74" y="74"/>
                      </a:moveTo>
                      <a:cubicBezTo>
                        <a:pt x="74" y="76"/>
                        <a:pt x="63" y="82"/>
                        <a:pt x="41" y="82"/>
                      </a:cubicBezTo>
                      <a:cubicBezTo>
                        <a:pt x="19" y="82"/>
                        <a:pt x="8" y="76"/>
                        <a:pt x="8" y="74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16" y="73"/>
                        <a:pt x="29" y="74"/>
                        <a:pt x="41" y="74"/>
                      </a:cubicBezTo>
                      <a:cubicBezTo>
                        <a:pt x="53" y="74"/>
                        <a:pt x="66" y="73"/>
                        <a:pt x="74" y="69"/>
                      </a:cubicBezTo>
                      <a:lnTo>
                        <a:pt x="74" y="74"/>
                      </a:lnTo>
                      <a:close/>
                      <a:moveTo>
                        <a:pt x="74" y="59"/>
                      </a:moveTo>
                      <a:cubicBezTo>
                        <a:pt x="74" y="62"/>
                        <a:pt x="63" y="67"/>
                        <a:pt x="41" y="67"/>
                      </a:cubicBezTo>
                      <a:cubicBezTo>
                        <a:pt x="19" y="67"/>
                        <a:pt x="8" y="62"/>
                        <a:pt x="8" y="60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16" y="58"/>
                        <a:pt x="29" y="60"/>
                        <a:pt x="41" y="60"/>
                      </a:cubicBezTo>
                      <a:cubicBezTo>
                        <a:pt x="53" y="60"/>
                        <a:pt x="66" y="58"/>
                        <a:pt x="74" y="54"/>
                      </a:cubicBezTo>
                      <a:lnTo>
                        <a:pt x="74" y="59"/>
                      </a:lnTo>
                      <a:close/>
                      <a:moveTo>
                        <a:pt x="74" y="45"/>
                      </a:moveTo>
                      <a:cubicBezTo>
                        <a:pt x="74" y="47"/>
                        <a:pt x="63" y="52"/>
                        <a:pt x="41" y="52"/>
                      </a:cubicBezTo>
                      <a:cubicBezTo>
                        <a:pt x="19" y="52"/>
                        <a:pt x="8" y="47"/>
                        <a:pt x="8" y="45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6" y="43"/>
                        <a:pt x="29" y="45"/>
                        <a:pt x="41" y="45"/>
                      </a:cubicBezTo>
                      <a:cubicBezTo>
                        <a:pt x="53" y="45"/>
                        <a:pt x="66" y="43"/>
                        <a:pt x="74" y="39"/>
                      </a:cubicBezTo>
                      <a:lnTo>
                        <a:pt x="74" y="45"/>
                      </a:lnTo>
                      <a:close/>
                      <a:moveTo>
                        <a:pt x="74" y="30"/>
                      </a:moveTo>
                      <a:cubicBezTo>
                        <a:pt x="74" y="32"/>
                        <a:pt x="63" y="37"/>
                        <a:pt x="41" y="37"/>
                      </a:cubicBezTo>
                      <a:cubicBezTo>
                        <a:pt x="19" y="37"/>
                        <a:pt x="8" y="32"/>
                        <a:pt x="8" y="30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16" y="28"/>
                        <a:pt x="29" y="30"/>
                        <a:pt x="41" y="30"/>
                      </a:cubicBezTo>
                      <a:cubicBezTo>
                        <a:pt x="53" y="30"/>
                        <a:pt x="66" y="28"/>
                        <a:pt x="74" y="24"/>
                      </a:cubicBezTo>
                      <a:lnTo>
                        <a:pt x="74" y="30"/>
                      </a:lnTo>
                      <a:close/>
                      <a:moveTo>
                        <a:pt x="41" y="8"/>
                      </a:moveTo>
                      <a:cubicBezTo>
                        <a:pt x="62" y="8"/>
                        <a:pt x="74" y="13"/>
                        <a:pt x="74" y="15"/>
                      </a:cubicBezTo>
                      <a:cubicBezTo>
                        <a:pt x="74" y="17"/>
                        <a:pt x="62" y="22"/>
                        <a:pt x="41" y="22"/>
                      </a:cubicBezTo>
                      <a:cubicBezTo>
                        <a:pt x="19" y="22"/>
                        <a:pt x="8" y="17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3"/>
                        <a:pt x="19" y="8"/>
                        <a:pt x="41" y="8"/>
                      </a:cubicBezTo>
                      <a:close/>
                      <a:moveTo>
                        <a:pt x="41" y="111"/>
                      </a:moveTo>
                      <a:cubicBezTo>
                        <a:pt x="19" y="111"/>
                        <a:pt x="8" y="106"/>
                        <a:pt x="8" y="104"/>
                      </a:cubicBezTo>
                      <a:cubicBezTo>
                        <a:pt x="8" y="98"/>
                        <a:pt x="8" y="98"/>
                        <a:pt x="8" y="98"/>
                      </a:cubicBezTo>
                      <a:cubicBezTo>
                        <a:pt x="16" y="102"/>
                        <a:pt x="29" y="104"/>
                        <a:pt x="41" y="104"/>
                      </a:cubicBezTo>
                      <a:cubicBezTo>
                        <a:pt x="53" y="104"/>
                        <a:pt x="66" y="102"/>
                        <a:pt x="74" y="98"/>
                      </a:cubicBezTo>
                      <a:cubicBezTo>
                        <a:pt x="74" y="104"/>
                        <a:pt x="74" y="104"/>
                        <a:pt x="74" y="104"/>
                      </a:cubicBezTo>
                      <a:cubicBezTo>
                        <a:pt x="74" y="106"/>
                        <a:pt x="63" y="111"/>
                        <a:pt x="41" y="1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4" name="Freeform 30">
                  <a:extLst>
                    <a:ext uri="{FF2B5EF4-FFF2-40B4-BE49-F238E27FC236}">
                      <a16:creationId xmlns:a16="http://schemas.microsoft.com/office/drawing/2014/main" id="{A3413F35-EB71-D905-9EE3-3D5139C111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1156" y="3132609"/>
                  <a:ext cx="69353" cy="89002"/>
                </a:xfrm>
                <a:custGeom>
                  <a:avLst/>
                  <a:gdLst>
                    <a:gd name="T0" fmla="*/ 21 w 51"/>
                    <a:gd name="T1" fmla="*/ 6 h 65"/>
                    <a:gd name="T2" fmla="*/ 47 w 51"/>
                    <a:gd name="T3" fmla="*/ 6 h 65"/>
                    <a:gd name="T4" fmla="*/ 51 w 51"/>
                    <a:gd name="T5" fmla="*/ 3 h 65"/>
                    <a:gd name="T6" fmla="*/ 47 w 51"/>
                    <a:gd name="T7" fmla="*/ 0 h 65"/>
                    <a:gd name="T8" fmla="*/ 19 w 51"/>
                    <a:gd name="T9" fmla="*/ 0 h 65"/>
                    <a:gd name="T10" fmla="*/ 17 w 51"/>
                    <a:gd name="T11" fmla="*/ 1 h 65"/>
                    <a:gd name="T12" fmla="*/ 1 w 51"/>
                    <a:gd name="T13" fmla="*/ 17 h 65"/>
                    <a:gd name="T14" fmla="*/ 0 w 51"/>
                    <a:gd name="T15" fmla="*/ 19 h 65"/>
                    <a:gd name="T16" fmla="*/ 0 w 51"/>
                    <a:gd name="T17" fmla="*/ 46 h 65"/>
                    <a:gd name="T18" fmla="*/ 1 w 51"/>
                    <a:gd name="T19" fmla="*/ 48 h 65"/>
                    <a:gd name="T20" fmla="*/ 16 w 51"/>
                    <a:gd name="T21" fmla="*/ 64 h 65"/>
                    <a:gd name="T22" fmla="*/ 18 w 51"/>
                    <a:gd name="T23" fmla="*/ 65 h 65"/>
                    <a:gd name="T24" fmla="*/ 47 w 51"/>
                    <a:gd name="T25" fmla="*/ 65 h 65"/>
                    <a:gd name="T26" fmla="*/ 51 w 51"/>
                    <a:gd name="T27" fmla="*/ 62 h 65"/>
                    <a:gd name="T28" fmla="*/ 47 w 51"/>
                    <a:gd name="T29" fmla="*/ 59 h 65"/>
                    <a:gd name="T30" fmla="*/ 19 w 51"/>
                    <a:gd name="T31" fmla="*/ 59 h 65"/>
                    <a:gd name="T32" fmla="*/ 6 w 51"/>
                    <a:gd name="T33" fmla="*/ 44 h 65"/>
                    <a:gd name="T34" fmla="*/ 6 w 51"/>
                    <a:gd name="T35" fmla="*/ 20 h 65"/>
                    <a:gd name="T36" fmla="*/ 21 w 51"/>
                    <a:gd name="T37" fmla="*/ 6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" h="65">
                      <a:moveTo>
                        <a:pt x="21" y="6"/>
                      </a:moveTo>
                      <a:cubicBezTo>
                        <a:pt x="47" y="6"/>
                        <a:pt x="47" y="6"/>
                        <a:pt x="47" y="6"/>
                      </a:cubicBezTo>
                      <a:cubicBezTo>
                        <a:pt x="49" y="6"/>
                        <a:pt x="51" y="5"/>
                        <a:pt x="51" y="3"/>
                      </a:cubicBezTo>
                      <a:cubicBezTo>
                        <a:pt x="51" y="1"/>
                        <a:pt x="49" y="0"/>
                        <a:pt x="47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8" y="0"/>
                        <a:pt x="17" y="1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6"/>
                        <a:pt x="0" y="47"/>
                        <a:pt x="1" y="48"/>
                      </a:cubicBezTo>
                      <a:cubicBezTo>
                        <a:pt x="16" y="64"/>
                        <a:pt x="16" y="64"/>
                        <a:pt x="16" y="64"/>
                      </a:cubicBezTo>
                      <a:cubicBezTo>
                        <a:pt x="16" y="65"/>
                        <a:pt x="17" y="65"/>
                        <a:pt x="18" y="65"/>
                      </a:cubicBezTo>
                      <a:cubicBezTo>
                        <a:pt x="47" y="65"/>
                        <a:pt x="47" y="65"/>
                        <a:pt x="47" y="65"/>
                      </a:cubicBezTo>
                      <a:cubicBezTo>
                        <a:pt x="49" y="65"/>
                        <a:pt x="51" y="64"/>
                        <a:pt x="51" y="62"/>
                      </a:cubicBezTo>
                      <a:cubicBezTo>
                        <a:pt x="51" y="60"/>
                        <a:pt x="49" y="59"/>
                        <a:pt x="47" y="59"/>
                      </a:cubicBezTo>
                      <a:cubicBezTo>
                        <a:pt x="19" y="59"/>
                        <a:pt x="19" y="59"/>
                        <a:pt x="19" y="59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6" y="20"/>
                        <a:pt x="6" y="20"/>
                        <a:pt x="6" y="20"/>
                      </a:cubicBezTo>
                      <a:lnTo>
                        <a:pt x="21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" name="Freeform 31">
                  <a:extLst>
                    <a:ext uri="{FF2B5EF4-FFF2-40B4-BE49-F238E27FC236}">
                      <a16:creationId xmlns:a16="http://schemas.microsoft.com/office/drawing/2014/main" id="{83517AFC-D7F4-E5A1-EB0F-7628CE6A63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51314" y="3154570"/>
                  <a:ext cx="30053" cy="45079"/>
                </a:xfrm>
                <a:custGeom>
                  <a:avLst/>
                  <a:gdLst>
                    <a:gd name="T0" fmla="*/ 13 w 22"/>
                    <a:gd name="T1" fmla="*/ 22 h 33"/>
                    <a:gd name="T2" fmla="*/ 4 w 22"/>
                    <a:gd name="T3" fmla="*/ 22 h 33"/>
                    <a:gd name="T4" fmla="*/ 0 w 22"/>
                    <a:gd name="T5" fmla="*/ 26 h 33"/>
                    <a:gd name="T6" fmla="*/ 4 w 22"/>
                    <a:gd name="T7" fmla="*/ 29 h 33"/>
                    <a:gd name="T8" fmla="*/ 7 w 22"/>
                    <a:gd name="T9" fmla="*/ 29 h 33"/>
                    <a:gd name="T10" fmla="*/ 11 w 22"/>
                    <a:gd name="T11" fmla="*/ 33 h 33"/>
                    <a:gd name="T12" fmla="*/ 15 w 22"/>
                    <a:gd name="T13" fmla="*/ 29 h 33"/>
                    <a:gd name="T14" fmla="*/ 15 w 22"/>
                    <a:gd name="T15" fmla="*/ 29 h 33"/>
                    <a:gd name="T16" fmla="*/ 22 w 22"/>
                    <a:gd name="T17" fmla="*/ 21 h 33"/>
                    <a:gd name="T18" fmla="*/ 13 w 22"/>
                    <a:gd name="T19" fmla="*/ 13 h 33"/>
                    <a:gd name="T20" fmla="*/ 9 w 22"/>
                    <a:gd name="T21" fmla="*/ 13 h 33"/>
                    <a:gd name="T22" fmla="*/ 7 w 22"/>
                    <a:gd name="T23" fmla="*/ 12 h 33"/>
                    <a:gd name="T24" fmla="*/ 9 w 22"/>
                    <a:gd name="T25" fmla="*/ 11 h 33"/>
                    <a:gd name="T26" fmla="*/ 18 w 22"/>
                    <a:gd name="T27" fmla="*/ 11 h 33"/>
                    <a:gd name="T28" fmla="*/ 22 w 22"/>
                    <a:gd name="T29" fmla="*/ 7 h 33"/>
                    <a:gd name="T30" fmla="*/ 18 w 22"/>
                    <a:gd name="T31" fmla="*/ 4 h 33"/>
                    <a:gd name="T32" fmla="*/ 15 w 22"/>
                    <a:gd name="T33" fmla="*/ 4 h 33"/>
                    <a:gd name="T34" fmla="*/ 11 w 22"/>
                    <a:gd name="T35" fmla="*/ 0 h 33"/>
                    <a:gd name="T36" fmla="*/ 7 w 22"/>
                    <a:gd name="T37" fmla="*/ 4 h 33"/>
                    <a:gd name="T38" fmla="*/ 7 w 22"/>
                    <a:gd name="T39" fmla="*/ 4 h 33"/>
                    <a:gd name="T40" fmla="*/ 0 w 22"/>
                    <a:gd name="T41" fmla="*/ 12 h 33"/>
                    <a:gd name="T42" fmla="*/ 9 w 22"/>
                    <a:gd name="T43" fmla="*/ 20 h 33"/>
                    <a:gd name="T44" fmla="*/ 13 w 22"/>
                    <a:gd name="T45" fmla="*/ 20 h 33"/>
                    <a:gd name="T46" fmla="*/ 15 w 22"/>
                    <a:gd name="T47" fmla="*/ 21 h 33"/>
                    <a:gd name="T48" fmla="*/ 13 w 22"/>
                    <a:gd name="T49" fmla="*/ 2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" h="33">
                      <a:moveTo>
                        <a:pt x="13" y="22"/>
                      </a:move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2" y="22"/>
                        <a:pt x="0" y="24"/>
                        <a:pt x="0" y="26"/>
                      </a:cubicBezTo>
                      <a:cubicBezTo>
                        <a:pt x="0" y="28"/>
                        <a:pt x="2" y="29"/>
                        <a:pt x="4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7" y="32"/>
                        <a:pt x="9" y="33"/>
                        <a:pt x="11" y="33"/>
                      </a:cubicBezTo>
                      <a:cubicBezTo>
                        <a:pt x="13" y="33"/>
                        <a:pt x="15" y="32"/>
                        <a:pt x="15" y="29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9" y="29"/>
                        <a:pt x="22" y="25"/>
                        <a:pt x="22" y="21"/>
                      </a:cubicBezTo>
                      <a:cubicBezTo>
                        <a:pt x="22" y="16"/>
                        <a:pt x="18" y="13"/>
                        <a:pt x="13" y="13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8" y="13"/>
                        <a:pt x="7" y="12"/>
                        <a:pt x="7" y="12"/>
                      </a:cubicBezTo>
                      <a:cubicBezTo>
                        <a:pt x="7" y="12"/>
                        <a:pt x="8" y="11"/>
                        <a:pt x="9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21" y="11"/>
                        <a:pt x="22" y="9"/>
                        <a:pt x="22" y="7"/>
                      </a:cubicBezTo>
                      <a:cubicBezTo>
                        <a:pt x="22" y="5"/>
                        <a:pt x="21" y="4"/>
                        <a:pt x="18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1"/>
                        <a:pt x="13" y="0"/>
                        <a:pt x="11" y="0"/>
                      </a:cubicBezTo>
                      <a:cubicBezTo>
                        <a:pt x="9" y="0"/>
                        <a:pt x="7" y="1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3" y="4"/>
                        <a:pt x="0" y="8"/>
                        <a:pt x="0" y="12"/>
                      </a:cubicBezTo>
                      <a:cubicBezTo>
                        <a:pt x="0" y="17"/>
                        <a:pt x="4" y="20"/>
                        <a:pt x="9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4" y="20"/>
                        <a:pt x="15" y="21"/>
                        <a:pt x="15" y="21"/>
                      </a:cubicBezTo>
                      <a:cubicBezTo>
                        <a:pt x="15" y="21"/>
                        <a:pt x="14" y="22"/>
                        <a:pt x="13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D2F0AEB4-E395-2FE2-E784-0D3C6287A9CB}"/>
                  </a:ext>
                </a:extLst>
              </p:cNvPr>
              <p:cNvSpPr txBox="1"/>
              <p:nvPr/>
            </p:nvSpPr>
            <p:spPr>
              <a:xfrm flipH="1">
                <a:off x="4761334" y="1986094"/>
                <a:ext cx="3048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b="1" dirty="0">
                    <a:solidFill>
                      <a:schemeClr val="bg1"/>
                    </a:solidFill>
                  </a:rPr>
                  <a:t>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2E47F7CC-EDAE-9159-04AB-AD473E93957A}"/>
                  </a:ext>
                </a:extLst>
              </p:cNvPr>
              <p:cNvSpPr txBox="1"/>
              <p:nvPr/>
            </p:nvSpPr>
            <p:spPr>
              <a:xfrm flipH="1">
                <a:off x="5000656" y="2925240"/>
                <a:ext cx="3048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127CD1CD-EA47-C268-CAC9-784AD7E6CD02}"/>
                  </a:ext>
                </a:extLst>
              </p:cNvPr>
              <p:cNvSpPr txBox="1"/>
              <p:nvPr/>
            </p:nvSpPr>
            <p:spPr>
              <a:xfrm flipH="1">
                <a:off x="5350446" y="4015159"/>
                <a:ext cx="3048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3C44AC1C-1D2D-8466-C1FD-5C3F86FF2DBD}"/>
                </a:ext>
              </a:extLst>
            </p:cNvPr>
            <p:cNvSpPr/>
            <p:nvPr/>
          </p:nvSpPr>
          <p:spPr>
            <a:xfrm flipH="1">
              <a:off x="6771060" y="2762903"/>
              <a:ext cx="2002964" cy="5191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chemeClr val="bg2">
                      <a:lumMod val="50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67865E97-D18C-541B-2ABE-0EAA2C8A364E}"/>
                </a:ext>
              </a:extLst>
            </p:cNvPr>
            <p:cNvSpPr/>
            <p:nvPr/>
          </p:nvSpPr>
          <p:spPr>
            <a:xfrm flipH="1">
              <a:off x="369976" y="1953589"/>
              <a:ext cx="2002964" cy="5191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62B77F64-285D-EEAA-CF37-8524A205F353}"/>
                </a:ext>
              </a:extLst>
            </p:cNvPr>
            <p:cNvSpPr/>
            <p:nvPr/>
          </p:nvSpPr>
          <p:spPr>
            <a:xfrm flipH="1">
              <a:off x="369976" y="3572217"/>
              <a:ext cx="2002964" cy="5191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Pyramid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8</cp:revision>
  <dcterms:created xsi:type="dcterms:W3CDTF">2024-05-07T09:13:17Z</dcterms:created>
  <dcterms:modified xsi:type="dcterms:W3CDTF">2024-06-11T08:34:14Z</dcterms:modified>
</cp:coreProperties>
</file>